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3" r:id="rId8"/>
    <p:sldId id="260" r:id="rId9"/>
    <p:sldId id="264" r:id="rId10"/>
    <p:sldId id="265" r:id="rId11"/>
    <p:sldId id="266" r:id="rId12"/>
    <p:sldId id="270" r:id="rId13"/>
    <p:sldId id="271" r:id="rId14"/>
    <p:sldId id="296" r:id="rId15"/>
    <p:sldId id="272" r:id="rId16"/>
    <p:sldId id="267" r:id="rId17"/>
    <p:sldId id="268" r:id="rId18"/>
    <p:sldId id="269" r:id="rId19"/>
    <p:sldId id="273" r:id="rId20"/>
    <p:sldId id="274" r:id="rId21"/>
    <p:sldId id="275" r:id="rId22"/>
    <p:sldId id="276" r:id="rId23"/>
    <p:sldId id="281" r:id="rId24"/>
    <p:sldId id="282" r:id="rId25"/>
    <p:sldId id="278" r:id="rId26"/>
    <p:sldId id="279" r:id="rId27"/>
    <p:sldId id="280" r:id="rId28"/>
    <p:sldId id="297" r:id="rId29"/>
    <p:sldId id="294" r:id="rId30"/>
    <p:sldId id="29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>
        <p:scale>
          <a:sx n="114" d="100"/>
          <a:sy n="114" d="100"/>
        </p:scale>
        <p:origin x="-918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7B30D1-75E3-4DCD-8E2D-4147404B44D7}" type="doc">
      <dgm:prSet loTypeId="urn:microsoft.com/office/officeart/2005/8/layout/radial5" loCatId="cycle" qsTypeId="urn:microsoft.com/office/officeart/2005/8/quickstyle/3d3" qsCatId="3D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B47082B7-1029-4D51-9D0C-449DA86C3949}">
      <dgm:prSet phldrT="[Текст]" custT="1"/>
      <dgm:spPr/>
      <dgm:t>
        <a:bodyPr/>
        <a:lstStyle/>
        <a:p>
          <a:r>
            <a:rPr lang="uk-UA" sz="1200" b="1" dirty="0" smtClean="0">
              <a:solidFill>
                <a:schemeClr val="tx1"/>
              </a:solidFill>
            </a:rPr>
            <a:t>Функціонально-оздоровча робота </a:t>
          </a:r>
          <a:endParaRPr lang="ru-RU" sz="1200" b="1" dirty="0">
            <a:solidFill>
              <a:schemeClr val="tx1"/>
            </a:solidFill>
          </a:endParaRPr>
        </a:p>
      </dgm:t>
    </dgm:pt>
    <dgm:pt modelId="{34772391-D076-4895-BD3D-70F4E15EDBFA}" type="parTrans" cxnId="{7A7BAD1F-A7ED-449F-AA14-182A3F3CAFCF}">
      <dgm:prSet/>
      <dgm:spPr/>
      <dgm:t>
        <a:bodyPr/>
        <a:lstStyle/>
        <a:p>
          <a:endParaRPr lang="ru-RU"/>
        </a:p>
      </dgm:t>
    </dgm:pt>
    <dgm:pt modelId="{97FA6EC6-5FA3-44D9-A164-0B07BBED4B46}" type="sibTrans" cxnId="{7A7BAD1F-A7ED-449F-AA14-182A3F3CAFCF}">
      <dgm:prSet/>
      <dgm:spPr/>
      <dgm:t>
        <a:bodyPr/>
        <a:lstStyle/>
        <a:p>
          <a:endParaRPr lang="ru-RU"/>
        </a:p>
      </dgm:t>
    </dgm:pt>
    <dgm:pt modelId="{A35DCC1C-DA84-4D5B-A441-A6AFC4C386B4}">
      <dgm:prSet phldrT="[Текст]" custT="1"/>
      <dgm:spPr/>
      <dgm:t>
        <a:bodyPr/>
        <a:lstStyle/>
        <a:p>
          <a:r>
            <a:rPr lang="uk-UA" sz="1200" b="1" dirty="0" smtClean="0">
              <a:solidFill>
                <a:schemeClr val="tx1"/>
              </a:solidFill>
            </a:rPr>
            <a:t>Ранкова зарядка</a:t>
          </a:r>
        </a:p>
      </dgm:t>
    </dgm:pt>
    <dgm:pt modelId="{F234BBBB-0706-46FA-AEC0-B7202DCE969A}" type="parTrans" cxnId="{C9560EDE-9FB1-4AC6-A79A-980D8491853A}">
      <dgm:prSet/>
      <dgm:spPr/>
      <dgm:t>
        <a:bodyPr/>
        <a:lstStyle/>
        <a:p>
          <a:endParaRPr lang="ru-RU"/>
        </a:p>
      </dgm:t>
    </dgm:pt>
    <dgm:pt modelId="{9D09782B-F481-4CA3-BA09-E316E5F105B3}" type="sibTrans" cxnId="{C9560EDE-9FB1-4AC6-A79A-980D8491853A}">
      <dgm:prSet/>
      <dgm:spPr/>
      <dgm:t>
        <a:bodyPr/>
        <a:lstStyle/>
        <a:p>
          <a:endParaRPr lang="ru-RU"/>
        </a:p>
      </dgm:t>
    </dgm:pt>
    <dgm:pt modelId="{8A821157-ECF1-4774-B0B6-9677B1E52272}">
      <dgm:prSet phldrT="[Текст]" custT="1"/>
      <dgm:spPr/>
      <dgm:t>
        <a:bodyPr/>
        <a:lstStyle/>
        <a:p>
          <a:r>
            <a:rPr lang="uk-UA" sz="1200" b="1" dirty="0" err="1" smtClean="0">
              <a:solidFill>
                <a:schemeClr val="tx1"/>
              </a:solidFill>
            </a:rPr>
            <a:t>Фізкультхвилинки</a:t>
          </a:r>
          <a:r>
            <a:rPr lang="uk-UA" sz="1200" b="1" dirty="0" smtClean="0">
              <a:solidFill>
                <a:schemeClr val="tx1"/>
              </a:solidFill>
            </a:rPr>
            <a:t> </a:t>
          </a:r>
        </a:p>
        <a:p>
          <a:r>
            <a:rPr lang="uk-UA" sz="1200" b="1" dirty="0" smtClean="0">
              <a:solidFill>
                <a:schemeClr val="tx1"/>
              </a:solidFill>
            </a:rPr>
            <a:t>на уроках</a:t>
          </a:r>
          <a:endParaRPr lang="ru-RU" sz="1200" b="1" dirty="0">
            <a:solidFill>
              <a:schemeClr val="tx1"/>
            </a:solidFill>
          </a:endParaRPr>
        </a:p>
      </dgm:t>
    </dgm:pt>
    <dgm:pt modelId="{C657DB41-F319-4409-8D47-8C61F8E77AD9}" type="parTrans" cxnId="{3C6D35E9-B07D-4D13-8063-4D3FFBC549F3}">
      <dgm:prSet/>
      <dgm:spPr/>
      <dgm:t>
        <a:bodyPr/>
        <a:lstStyle/>
        <a:p>
          <a:endParaRPr lang="ru-RU"/>
        </a:p>
      </dgm:t>
    </dgm:pt>
    <dgm:pt modelId="{D31F1A5E-BD97-4E97-918E-E3EFC28A66DA}" type="sibTrans" cxnId="{3C6D35E9-B07D-4D13-8063-4D3FFBC549F3}">
      <dgm:prSet/>
      <dgm:spPr/>
      <dgm:t>
        <a:bodyPr/>
        <a:lstStyle/>
        <a:p>
          <a:endParaRPr lang="ru-RU"/>
        </a:p>
      </dgm:t>
    </dgm:pt>
    <dgm:pt modelId="{21D4F64F-9B58-4661-ABE0-299999069E8D}">
      <dgm:prSet phldrT="[Текст]" custT="1"/>
      <dgm:spPr/>
      <dgm:t>
        <a:bodyPr/>
        <a:lstStyle/>
        <a:p>
          <a:r>
            <a:rPr lang="uk-UA" sz="1200" b="1" dirty="0" smtClean="0">
              <a:solidFill>
                <a:schemeClr val="tx1"/>
              </a:solidFill>
            </a:rPr>
            <a:t>Уроки фізкультури</a:t>
          </a:r>
          <a:endParaRPr lang="ru-RU" sz="1200" b="1" dirty="0">
            <a:solidFill>
              <a:schemeClr val="tx1"/>
            </a:solidFill>
          </a:endParaRPr>
        </a:p>
      </dgm:t>
    </dgm:pt>
    <dgm:pt modelId="{A0EE3D39-E8B6-4860-9C84-76AD3F5234C7}" type="parTrans" cxnId="{47B00B51-083F-447A-AFA3-9F7EB885F068}">
      <dgm:prSet/>
      <dgm:spPr/>
      <dgm:t>
        <a:bodyPr/>
        <a:lstStyle/>
        <a:p>
          <a:endParaRPr lang="ru-RU"/>
        </a:p>
      </dgm:t>
    </dgm:pt>
    <dgm:pt modelId="{C718552D-E69C-4688-83AD-8E5A8029FEAF}" type="sibTrans" cxnId="{47B00B51-083F-447A-AFA3-9F7EB885F068}">
      <dgm:prSet/>
      <dgm:spPr/>
      <dgm:t>
        <a:bodyPr/>
        <a:lstStyle/>
        <a:p>
          <a:endParaRPr lang="ru-RU"/>
        </a:p>
      </dgm:t>
    </dgm:pt>
    <dgm:pt modelId="{C34DC02A-5530-4535-9BDA-99C613D8C8AE}">
      <dgm:prSet phldrT="[Текст]" custT="1"/>
      <dgm:spPr/>
      <dgm:t>
        <a:bodyPr/>
        <a:lstStyle/>
        <a:p>
          <a:r>
            <a:rPr lang="uk-UA" sz="1400" b="1" dirty="0" smtClean="0">
              <a:solidFill>
                <a:schemeClr val="tx1"/>
              </a:solidFill>
            </a:rPr>
            <a:t>Рухливі перерви</a:t>
          </a:r>
          <a:endParaRPr lang="ru-RU" sz="1400" b="1" dirty="0">
            <a:solidFill>
              <a:schemeClr val="tx1"/>
            </a:solidFill>
          </a:endParaRPr>
        </a:p>
      </dgm:t>
    </dgm:pt>
    <dgm:pt modelId="{2AC96D74-86F5-49E4-9D89-621533EABEE3}" type="parTrans" cxnId="{CA7C7430-4F0D-4F3D-BE66-DC676F4AAF7C}">
      <dgm:prSet/>
      <dgm:spPr/>
      <dgm:t>
        <a:bodyPr/>
        <a:lstStyle/>
        <a:p>
          <a:endParaRPr lang="ru-RU"/>
        </a:p>
      </dgm:t>
    </dgm:pt>
    <dgm:pt modelId="{549F31BC-3DEC-4DAF-B898-BDD69B716072}" type="sibTrans" cxnId="{CA7C7430-4F0D-4F3D-BE66-DC676F4AAF7C}">
      <dgm:prSet/>
      <dgm:spPr/>
      <dgm:t>
        <a:bodyPr/>
        <a:lstStyle/>
        <a:p>
          <a:endParaRPr lang="ru-RU"/>
        </a:p>
      </dgm:t>
    </dgm:pt>
    <dgm:pt modelId="{4240AC97-1B78-4EE1-BD99-02D957DFB9AE}">
      <dgm:prSet phldrT="[Текст]" custT="1"/>
      <dgm:spPr/>
      <dgm:t>
        <a:bodyPr/>
        <a:lstStyle/>
        <a:p>
          <a:r>
            <a:rPr lang="uk-UA" sz="1400" b="1" dirty="0" smtClean="0">
              <a:solidFill>
                <a:schemeClr val="tx1"/>
              </a:solidFill>
            </a:rPr>
            <a:t>Спортивні секції</a:t>
          </a:r>
          <a:endParaRPr lang="ru-RU" sz="1400" b="1" dirty="0">
            <a:solidFill>
              <a:schemeClr val="tx1"/>
            </a:solidFill>
          </a:endParaRPr>
        </a:p>
      </dgm:t>
    </dgm:pt>
    <dgm:pt modelId="{3C3AFFFA-C6EE-4CD4-97D9-EACE26DC831A}" type="parTrans" cxnId="{5A6BD806-40A2-459A-A27A-D783D5EC0DCE}">
      <dgm:prSet/>
      <dgm:spPr/>
      <dgm:t>
        <a:bodyPr/>
        <a:lstStyle/>
        <a:p>
          <a:endParaRPr lang="ru-RU"/>
        </a:p>
      </dgm:t>
    </dgm:pt>
    <dgm:pt modelId="{FE913E4A-BE34-491E-9AB9-DA26D5195AA4}" type="sibTrans" cxnId="{5A6BD806-40A2-459A-A27A-D783D5EC0DCE}">
      <dgm:prSet/>
      <dgm:spPr/>
      <dgm:t>
        <a:bodyPr/>
        <a:lstStyle/>
        <a:p>
          <a:endParaRPr lang="ru-RU"/>
        </a:p>
      </dgm:t>
    </dgm:pt>
    <dgm:pt modelId="{B4385558-D482-48AD-970A-F821B8EC299D}">
      <dgm:prSet phldrT="[Текст]" custT="1"/>
      <dgm:spPr/>
      <dgm:t>
        <a:bodyPr/>
        <a:lstStyle/>
        <a:p>
          <a:r>
            <a:rPr lang="uk-UA" sz="1200" b="1" dirty="0" smtClean="0">
              <a:solidFill>
                <a:schemeClr val="tx1"/>
              </a:solidFill>
            </a:rPr>
            <a:t>Танцювальні </a:t>
          </a:r>
        </a:p>
        <a:p>
          <a:r>
            <a:rPr lang="uk-UA" sz="1200" b="1" dirty="0" smtClean="0">
              <a:solidFill>
                <a:schemeClr val="tx1"/>
              </a:solidFill>
            </a:rPr>
            <a:t>Гуртки</a:t>
          </a:r>
          <a:endParaRPr lang="ru-RU" sz="1200" b="1" dirty="0">
            <a:solidFill>
              <a:schemeClr val="tx1"/>
            </a:solidFill>
          </a:endParaRPr>
        </a:p>
      </dgm:t>
    </dgm:pt>
    <dgm:pt modelId="{C38D2BDB-D7D9-4D41-94A4-A7EA7A32DC2A}" type="parTrans" cxnId="{8027E208-414A-44E2-B0D5-60563AB905A2}">
      <dgm:prSet/>
      <dgm:spPr/>
      <dgm:t>
        <a:bodyPr/>
        <a:lstStyle/>
        <a:p>
          <a:endParaRPr lang="ru-RU"/>
        </a:p>
      </dgm:t>
    </dgm:pt>
    <dgm:pt modelId="{C508E11A-F148-4B34-BC5B-2DDB0A1A299D}" type="sibTrans" cxnId="{8027E208-414A-44E2-B0D5-60563AB905A2}">
      <dgm:prSet/>
      <dgm:spPr/>
      <dgm:t>
        <a:bodyPr/>
        <a:lstStyle/>
        <a:p>
          <a:endParaRPr lang="ru-RU"/>
        </a:p>
      </dgm:t>
    </dgm:pt>
    <dgm:pt modelId="{BBA03C82-37A4-4552-BDDD-D08678F87A7A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Свята: День Здоров</a:t>
          </a:r>
          <a:r>
            <a:rPr lang="en-US" b="1" dirty="0" smtClean="0">
              <a:solidFill>
                <a:schemeClr val="tx1"/>
              </a:solidFill>
            </a:rPr>
            <a:t>’</a:t>
          </a:r>
          <a:r>
            <a:rPr lang="uk-UA" b="1" dirty="0" smtClean="0">
              <a:solidFill>
                <a:schemeClr val="tx1"/>
              </a:solidFill>
            </a:rPr>
            <a:t>я, День Сім</a:t>
          </a:r>
          <a:r>
            <a:rPr lang="en-US" b="1" dirty="0" smtClean="0">
              <a:solidFill>
                <a:schemeClr val="tx1"/>
              </a:solidFill>
            </a:rPr>
            <a:t>’</a:t>
          </a:r>
          <a:r>
            <a:rPr lang="uk-UA" b="1" dirty="0" smtClean="0">
              <a:solidFill>
                <a:schemeClr val="tx1"/>
              </a:solidFill>
            </a:rPr>
            <a:t>ї, спартакіада</a:t>
          </a:r>
          <a:endParaRPr lang="ru-RU" b="1" dirty="0">
            <a:solidFill>
              <a:schemeClr val="tx1"/>
            </a:solidFill>
          </a:endParaRPr>
        </a:p>
      </dgm:t>
    </dgm:pt>
    <dgm:pt modelId="{72306A13-6517-4544-B6C5-C5D05F7F6F90}" type="parTrans" cxnId="{D219AE66-0DE7-4734-9ACA-4997A9E28416}">
      <dgm:prSet/>
      <dgm:spPr/>
      <dgm:t>
        <a:bodyPr/>
        <a:lstStyle/>
        <a:p>
          <a:endParaRPr lang="ru-RU"/>
        </a:p>
      </dgm:t>
    </dgm:pt>
    <dgm:pt modelId="{E01B6395-2246-4D49-8766-18647A4FB5FD}" type="sibTrans" cxnId="{D219AE66-0DE7-4734-9ACA-4997A9E28416}">
      <dgm:prSet/>
      <dgm:spPr/>
      <dgm:t>
        <a:bodyPr/>
        <a:lstStyle/>
        <a:p>
          <a:endParaRPr lang="ru-RU"/>
        </a:p>
      </dgm:t>
    </dgm:pt>
    <dgm:pt modelId="{AD75BE5C-2CCE-4DC8-ADFD-9E6CEF979DF8}">
      <dgm:prSet phldrT="[Текст]" custT="1"/>
      <dgm:spPr/>
      <dgm:t>
        <a:bodyPr/>
        <a:lstStyle/>
        <a:p>
          <a:r>
            <a:rPr lang="uk-UA" sz="1400" b="1" dirty="0" smtClean="0">
              <a:solidFill>
                <a:schemeClr val="tx1"/>
              </a:solidFill>
            </a:rPr>
            <a:t>Спортивна година в ГПД</a:t>
          </a:r>
          <a:endParaRPr lang="ru-RU" sz="1400" b="1" dirty="0">
            <a:solidFill>
              <a:schemeClr val="tx1"/>
            </a:solidFill>
          </a:endParaRPr>
        </a:p>
      </dgm:t>
    </dgm:pt>
    <dgm:pt modelId="{3591D3E5-ED35-4AAE-BE96-C7301737C715}" type="parTrans" cxnId="{E9A0B972-49DE-421A-8AAE-C1D73CD77361}">
      <dgm:prSet/>
      <dgm:spPr/>
      <dgm:t>
        <a:bodyPr/>
        <a:lstStyle/>
        <a:p>
          <a:endParaRPr lang="ru-RU"/>
        </a:p>
      </dgm:t>
    </dgm:pt>
    <dgm:pt modelId="{1FAE7F23-E864-44D8-8B33-F497AB60CDFA}" type="sibTrans" cxnId="{E9A0B972-49DE-421A-8AAE-C1D73CD77361}">
      <dgm:prSet/>
      <dgm:spPr/>
      <dgm:t>
        <a:bodyPr/>
        <a:lstStyle/>
        <a:p>
          <a:endParaRPr lang="ru-RU"/>
        </a:p>
      </dgm:t>
    </dgm:pt>
    <dgm:pt modelId="{0FE4CB78-50E0-4E70-A2A4-C525AF2D9688}">
      <dgm:prSet phldrT="[Текст]" custT="1"/>
      <dgm:spPr/>
      <dgm:t>
        <a:bodyPr/>
        <a:lstStyle/>
        <a:p>
          <a:r>
            <a:rPr lang="uk-UA" sz="1200" b="1" dirty="0" smtClean="0">
              <a:solidFill>
                <a:schemeClr val="tx1"/>
              </a:solidFill>
            </a:rPr>
            <a:t>Оздоровчі прогулянки</a:t>
          </a:r>
          <a:endParaRPr lang="ru-RU" sz="1200" b="1" dirty="0">
            <a:solidFill>
              <a:schemeClr val="tx1"/>
            </a:solidFill>
          </a:endParaRPr>
        </a:p>
      </dgm:t>
    </dgm:pt>
    <dgm:pt modelId="{9673E9EC-B0A9-4D50-B4DD-2DD9E1ECD87E}" type="parTrans" cxnId="{8CC900A2-2A7D-4FD7-86F7-EEA7AB551606}">
      <dgm:prSet/>
      <dgm:spPr/>
      <dgm:t>
        <a:bodyPr/>
        <a:lstStyle/>
        <a:p>
          <a:endParaRPr lang="ru-RU"/>
        </a:p>
      </dgm:t>
    </dgm:pt>
    <dgm:pt modelId="{17B5BD0E-CFF7-4819-BB31-9C3A736D80D9}" type="sibTrans" cxnId="{8CC900A2-2A7D-4FD7-86F7-EEA7AB551606}">
      <dgm:prSet/>
      <dgm:spPr/>
      <dgm:t>
        <a:bodyPr/>
        <a:lstStyle/>
        <a:p>
          <a:endParaRPr lang="ru-RU"/>
        </a:p>
      </dgm:t>
    </dgm:pt>
    <dgm:pt modelId="{14E4F177-00FD-45F5-8DCC-FBB6BAC2F328}" type="pres">
      <dgm:prSet presAssocID="{417B30D1-75E3-4DCD-8E2D-4147404B44D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914923A-EEC0-4100-8AED-10BC23A25C90}" type="pres">
      <dgm:prSet presAssocID="{B47082B7-1029-4D51-9D0C-449DA86C3949}" presName="centerShape" presStyleLbl="node0" presStyleIdx="0" presStyleCnt="1" custScaleX="146864" custScaleY="136337"/>
      <dgm:spPr/>
      <dgm:t>
        <a:bodyPr/>
        <a:lstStyle/>
        <a:p>
          <a:endParaRPr lang="ru-RU"/>
        </a:p>
      </dgm:t>
    </dgm:pt>
    <dgm:pt modelId="{70870006-EF5B-4919-9E2D-D3858C900BF9}" type="pres">
      <dgm:prSet presAssocID="{F234BBBB-0706-46FA-AEC0-B7202DCE969A}" presName="parTrans" presStyleLbl="sibTrans2D1" presStyleIdx="0" presStyleCnt="9"/>
      <dgm:spPr/>
      <dgm:t>
        <a:bodyPr/>
        <a:lstStyle/>
        <a:p>
          <a:endParaRPr lang="ru-RU"/>
        </a:p>
      </dgm:t>
    </dgm:pt>
    <dgm:pt modelId="{CA22857C-ECCF-4A49-A95D-627469746060}" type="pres">
      <dgm:prSet presAssocID="{F234BBBB-0706-46FA-AEC0-B7202DCE969A}" presName="connectorText" presStyleLbl="sibTrans2D1" presStyleIdx="0" presStyleCnt="9"/>
      <dgm:spPr/>
      <dgm:t>
        <a:bodyPr/>
        <a:lstStyle/>
        <a:p>
          <a:endParaRPr lang="ru-RU"/>
        </a:p>
      </dgm:t>
    </dgm:pt>
    <dgm:pt modelId="{32FA1491-F68A-4240-A4D5-B62A331830CF}" type="pres">
      <dgm:prSet presAssocID="{A35DCC1C-DA84-4D5B-A441-A6AFC4C386B4}" presName="node" presStyleLbl="node1" presStyleIdx="0" presStyleCnt="9" custRadScaleRad="97625" custRadScaleInc="18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D7800D-A277-4D93-B82B-6C1E0DE455B2}" type="pres">
      <dgm:prSet presAssocID="{C657DB41-F319-4409-8D47-8C61F8E77AD9}" presName="parTrans" presStyleLbl="sibTrans2D1" presStyleIdx="1" presStyleCnt="9"/>
      <dgm:spPr/>
      <dgm:t>
        <a:bodyPr/>
        <a:lstStyle/>
        <a:p>
          <a:endParaRPr lang="ru-RU"/>
        </a:p>
      </dgm:t>
    </dgm:pt>
    <dgm:pt modelId="{478ABCAE-3B30-458E-B048-EF60DA06F984}" type="pres">
      <dgm:prSet presAssocID="{C657DB41-F319-4409-8D47-8C61F8E77AD9}" presName="connectorText" presStyleLbl="sibTrans2D1" presStyleIdx="1" presStyleCnt="9"/>
      <dgm:spPr/>
      <dgm:t>
        <a:bodyPr/>
        <a:lstStyle/>
        <a:p>
          <a:endParaRPr lang="ru-RU"/>
        </a:p>
      </dgm:t>
    </dgm:pt>
    <dgm:pt modelId="{1D019F51-D3B1-4BC4-B440-D29FBD113C28}" type="pres">
      <dgm:prSet presAssocID="{8A821157-ECF1-4774-B0B6-9677B1E52272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17E7B6-318B-4516-B610-0BCD7B896A66}" type="pres">
      <dgm:prSet presAssocID="{A0EE3D39-E8B6-4860-9C84-76AD3F5234C7}" presName="parTrans" presStyleLbl="sibTrans2D1" presStyleIdx="2" presStyleCnt="9"/>
      <dgm:spPr/>
      <dgm:t>
        <a:bodyPr/>
        <a:lstStyle/>
        <a:p>
          <a:endParaRPr lang="ru-RU"/>
        </a:p>
      </dgm:t>
    </dgm:pt>
    <dgm:pt modelId="{65084C55-2189-4242-912D-175068D7616F}" type="pres">
      <dgm:prSet presAssocID="{A0EE3D39-E8B6-4860-9C84-76AD3F5234C7}" presName="connectorText" presStyleLbl="sibTrans2D1" presStyleIdx="2" presStyleCnt="9"/>
      <dgm:spPr/>
      <dgm:t>
        <a:bodyPr/>
        <a:lstStyle/>
        <a:p>
          <a:endParaRPr lang="ru-RU"/>
        </a:p>
      </dgm:t>
    </dgm:pt>
    <dgm:pt modelId="{D825479C-161A-4254-8301-EDD9DE615461}" type="pres">
      <dgm:prSet presAssocID="{21D4F64F-9B58-4661-ABE0-299999069E8D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255200-0E5A-476E-B879-247BC718E6BC}" type="pres">
      <dgm:prSet presAssocID="{2AC96D74-86F5-49E4-9D89-621533EABEE3}" presName="parTrans" presStyleLbl="sibTrans2D1" presStyleIdx="3" presStyleCnt="9"/>
      <dgm:spPr/>
      <dgm:t>
        <a:bodyPr/>
        <a:lstStyle/>
        <a:p>
          <a:endParaRPr lang="ru-RU"/>
        </a:p>
      </dgm:t>
    </dgm:pt>
    <dgm:pt modelId="{B3848165-03D1-4C8F-AAD3-977598E20B63}" type="pres">
      <dgm:prSet presAssocID="{2AC96D74-86F5-49E4-9D89-621533EABEE3}" presName="connectorText" presStyleLbl="sibTrans2D1" presStyleIdx="3" presStyleCnt="9"/>
      <dgm:spPr/>
      <dgm:t>
        <a:bodyPr/>
        <a:lstStyle/>
        <a:p>
          <a:endParaRPr lang="ru-RU"/>
        </a:p>
      </dgm:t>
    </dgm:pt>
    <dgm:pt modelId="{8A8ED20B-7CD0-4A76-8130-95583160B353}" type="pres">
      <dgm:prSet presAssocID="{C34DC02A-5530-4535-9BDA-99C613D8C8AE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590A58-A021-4FB4-8FC9-FAC40D245FD1}" type="pres">
      <dgm:prSet presAssocID="{3C3AFFFA-C6EE-4CD4-97D9-EACE26DC831A}" presName="parTrans" presStyleLbl="sibTrans2D1" presStyleIdx="4" presStyleCnt="9"/>
      <dgm:spPr/>
      <dgm:t>
        <a:bodyPr/>
        <a:lstStyle/>
        <a:p>
          <a:endParaRPr lang="ru-RU"/>
        </a:p>
      </dgm:t>
    </dgm:pt>
    <dgm:pt modelId="{73AC85AF-7CB1-47AB-9352-12B0ACDC188F}" type="pres">
      <dgm:prSet presAssocID="{3C3AFFFA-C6EE-4CD4-97D9-EACE26DC831A}" presName="connectorText" presStyleLbl="sibTrans2D1" presStyleIdx="4" presStyleCnt="9"/>
      <dgm:spPr/>
      <dgm:t>
        <a:bodyPr/>
        <a:lstStyle/>
        <a:p>
          <a:endParaRPr lang="ru-RU"/>
        </a:p>
      </dgm:t>
    </dgm:pt>
    <dgm:pt modelId="{A5DFB4F6-C6A1-4424-B2C6-D666AFAC8D54}" type="pres">
      <dgm:prSet presAssocID="{4240AC97-1B78-4EE1-BD99-02D957DFB9AE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A15768-D7FE-4107-99B7-F52720916BDC}" type="pres">
      <dgm:prSet presAssocID="{3591D3E5-ED35-4AAE-BE96-C7301737C715}" presName="parTrans" presStyleLbl="sibTrans2D1" presStyleIdx="5" presStyleCnt="9"/>
      <dgm:spPr/>
      <dgm:t>
        <a:bodyPr/>
        <a:lstStyle/>
        <a:p>
          <a:endParaRPr lang="ru-RU"/>
        </a:p>
      </dgm:t>
    </dgm:pt>
    <dgm:pt modelId="{108F6FDB-92C1-4762-BAC4-843479FAF838}" type="pres">
      <dgm:prSet presAssocID="{3591D3E5-ED35-4AAE-BE96-C7301737C715}" presName="connectorText" presStyleLbl="sibTrans2D1" presStyleIdx="5" presStyleCnt="9"/>
      <dgm:spPr/>
      <dgm:t>
        <a:bodyPr/>
        <a:lstStyle/>
        <a:p>
          <a:endParaRPr lang="ru-RU"/>
        </a:p>
      </dgm:t>
    </dgm:pt>
    <dgm:pt modelId="{A0EC2D37-E2B2-4345-BC10-4D66E01A6520}" type="pres">
      <dgm:prSet presAssocID="{AD75BE5C-2CCE-4DC8-ADFD-9E6CEF979DF8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FFFD71-8BE9-4E49-924A-DC4A1E68C45E}" type="pres">
      <dgm:prSet presAssocID="{C38D2BDB-D7D9-4D41-94A4-A7EA7A32DC2A}" presName="parTrans" presStyleLbl="sibTrans2D1" presStyleIdx="6" presStyleCnt="9"/>
      <dgm:spPr/>
      <dgm:t>
        <a:bodyPr/>
        <a:lstStyle/>
        <a:p>
          <a:endParaRPr lang="ru-RU"/>
        </a:p>
      </dgm:t>
    </dgm:pt>
    <dgm:pt modelId="{03714A56-EC6B-4AA2-BA65-2366B9CD9C38}" type="pres">
      <dgm:prSet presAssocID="{C38D2BDB-D7D9-4D41-94A4-A7EA7A32DC2A}" presName="connectorText" presStyleLbl="sibTrans2D1" presStyleIdx="6" presStyleCnt="9"/>
      <dgm:spPr/>
      <dgm:t>
        <a:bodyPr/>
        <a:lstStyle/>
        <a:p>
          <a:endParaRPr lang="ru-RU"/>
        </a:p>
      </dgm:t>
    </dgm:pt>
    <dgm:pt modelId="{EE667A11-DDBF-415B-9F03-2B4900F8BB6C}" type="pres">
      <dgm:prSet presAssocID="{B4385558-D482-48AD-970A-F821B8EC299D}" presName="node" presStyleLbl="node1" presStyleIdx="6" presStyleCnt="9" custScaleX="1107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64646B-AC08-4B9A-BEA8-06436D25C001}" type="pres">
      <dgm:prSet presAssocID="{9673E9EC-B0A9-4D50-B4DD-2DD9E1ECD87E}" presName="parTrans" presStyleLbl="sibTrans2D1" presStyleIdx="7" presStyleCnt="9"/>
      <dgm:spPr/>
      <dgm:t>
        <a:bodyPr/>
        <a:lstStyle/>
        <a:p>
          <a:endParaRPr lang="ru-RU"/>
        </a:p>
      </dgm:t>
    </dgm:pt>
    <dgm:pt modelId="{B40F2FA5-DCF7-4209-BC80-3750811B7571}" type="pres">
      <dgm:prSet presAssocID="{9673E9EC-B0A9-4D50-B4DD-2DD9E1ECD87E}" presName="connectorText" presStyleLbl="sibTrans2D1" presStyleIdx="7" presStyleCnt="9"/>
      <dgm:spPr/>
      <dgm:t>
        <a:bodyPr/>
        <a:lstStyle/>
        <a:p>
          <a:endParaRPr lang="ru-RU"/>
        </a:p>
      </dgm:t>
    </dgm:pt>
    <dgm:pt modelId="{D4E21F37-58DD-4F0B-923F-8A4B0B6A3539}" type="pres">
      <dgm:prSet presAssocID="{0FE4CB78-50E0-4E70-A2A4-C525AF2D9688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41FF62-554C-49E6-9178-F463F564B459}" type="pres">
      <dgm:prSet presAssocID="{72306A13-6517-4544-B6C5-C5D05F7F6F90}" presName="parTrans" presStyleLbl="sibTrans2D1" presStyleIdx="8" presStyleCnt="9"/>
      <dgm:spPr/>
      <dgm:t>
        <a:bodyPr/>
        <a:lstStyle/>
        <a:p>
          <a:endParaRPr lang="ru-RU"/>
        </a:p>
      </dgm:t>
    </dgm:pt>
    <dgm:pt modelId="{DA26DB3A-8F90-46AB-BA1C-3551805BA3CD}" type="pres">
      <dgm:prSet presAssocID="{72306A13-6517-4544-B6C5-C5D05F7F6F90}" presName="connectorText" presStyleLbl="sibTrans2D1" presStyleIdx="8" presStyleCnt="9"/>
      <dgm:spPr/>
      <dgm:t>
        <a:bodyPr/>
        <a:lstStyle/>
        <a:p>
          <a:endParaRPr lang="ru-RU"/>
        </a:p>
      </dgm:t>
    </dgm:pt>
    <dgm:pt modelId="{1B560112-E95F-4637-97DD-C00C9CED5292}" type="pres">
      <dgm:prSet presAssocID="{BBA03C82-37A4-4552-BDDD-D08678F87A7A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246DF6-9A29-4855-83F0-A67AFBB9421C}" type="presOf" srcId="{A0EE3D39-E8B6-4860-9C84-76AD3F5234C7}" destId="{65084C55-2189-4242-912D-175068D7616F}" srcOrd="1" destOrd="0" presId="urn:microsoft.com/office/officeart/2005/8/layout/radial5"/>
    <dgm:cxn modelId="{5A6BD806-40A2-459A-A27A-D783D5EC0DCE}" srcId="{B47082B7-1029-4D51-9D0C-449DA86C3949}" destId="{4240AC97-1B78-4EE1-BD99-02D957DFB9AE}" srcOrd="4" destOrd="0" parTransId="{3C3AFFFA-C6EE-4CD4-97D9-EACE26DC831A}" sibTransId="{FE913E4A-BE34-491E-9AB9-DA26D5195AA4}"/>
    <dgm:cxn modelId="{06078155-88D7-468B-905B-B7AC2A07D4B2}" type="presOf" srcId="{8A821157-ECF1-4774-B0B6-9677B1E52272}" destId="{1D019F51-D3B1-4BC4-B440-D29FBD113C28}" srcOrd="0" destOrd="0" presId="urn:microsoft.com/office/officeart/2005/8/layout/radial5"/>
    <dgm:cxn modelId="{33C8B984-15C2-4652-B939-DA9ECFB152F8}" type="presOf" srcId="{C38D2BDB-D7D9-4D41-94A4-A7EA7A32DC2A}" destId="{8CFFFD71-8BE9-4E49-924A-DC4A1E68C45E}" srcOrd="0" destOrd="0" presId="urn:microsoft.com/office/officeart/2005/8/layout/radial5"/>
    <dgm:cxn modelId="{F10955FE-0DC4-4D1D-9ED8-C68A2B31D633}" type="presOf" srcId="{9673E9EC-B0A9-4D50-B4DD-2DD9E1ECD87E}" destId="{B40F2FA5-DCF7-4209-BC80-3750811B7571}" srcOrd="1" destOrd="0" presId="urn:microsoft.com/office/officeart/2005/8/layout/radial5"/>
    <dgm:cxn modelId="{B154D522-01F3-4263-A0D3-047CC7D0D7B8}" type="presOf" srcId="{BBA03C82-37A4-4552-BDDD-D08678F87A7A}" destId="{1B560112-E95F-4637-97DD-C00C9CED5292}" srcOrd="0" destOrd="0" presId="urn:microsoft.com/office/officeart/2005/8/layout/radial5"/>
    <dgm:cxn modelId="{3C6D35E9-B07D-4D13-8063-4D3FFBC549F3}" srcId="{B47082B7-1029-4D51-9D0C-449DA86C3949}" destId="{8A821157-ECF1-4774-B0B6-9677B1E52272}" srcOrd="1" destOrd="0" parTransId="{C657DB41-F319-4409-8D47-8C61F8E77AD9}" sibTransId="{D31F1A5E-BD97-4E97-918E-E3EFC28A66DA}"/>
    <dgm:cxn modelId="{D219AE66-0DE7-4734-9ACA-4997A9E28416}" srcId="{B47082B7-1029-4D51-9D0C-449DA86C3949}" destId="{BBA03C82-37A4-4552-BDDD-D08678F87A7A}" srcOrd="8" destOrd="0" parTransId="{72306A13-6517-4544-B6C5-C5D05F7F6F90}" sibTransId="{E01B6395-2246-4D49-8766-18647A4FB5FD}"/>
    <dgm:cxn modelId="{DE796AFC-E9C4-477D-99DD-7C5F54CB12A5}" type="presOf" srcId="{0FE4CB78-50E0-4E70-A2A4-C525AF2D9688}" destId="{D4E21F37-58DD-4F0B-923F-8A4B0B6A3539}" srcOrd="0" destOrd="0" presId="urn:microsoft.com/office/officeart/2005/8/layout/radial5"/>
    <dgm:cxn modelId="{1C765F11-6F56-4B72-941D-9873CE101371}" type="presOf" srcId="{B4385558-D482-48AD-970A-F821B8EC299D}" destId="{EE667A11-DDBF-415B-9F03-2B4900F8BB6C}" srcOrd="0" destOrd="0" presId="urn:microsoft.com/office/officeart/2005/8/layout/radial5"/>
    <dgm:cxn modelId="{47B00B51-083F-447A-AFA3-9F7EB885F068}" srcId="{B47082B7-1029-4D51-9D0C-449DA86C3949}" destId="{21D4F64F-9B58-4661-ABE0-299999069E8D}" srcOrd="2" destOrd="0" parTransId="{A0EE3D39-E8B6-4860-9C84-76AD3F5234C7}" sibTransId="{C718552D-E69C-4688-83AD-8E5A8029FEAF}"/>
    <dgm:cxn modelId="{CA7C7430-4F0D-4F3D-BE66-DC676F4AAF7C}" srcId="{B47082B7-1029-4D51-9D0C-449DA86C3949}" destId="{C34DC02A-5530-4535-9BDA-99C613D8C8AE}" srcOrd="3" destOrd="0" parTransId="{2AC96D74-86F5-49E4-9D89-621533EABEE3}" sibTransId="{549F31BC-3DEC-4DAF-B898-BDD69B716072}"/>
    <dgm:cxn modelId="{51E0CC53-76AC-417B-ACE1-28036B133D20}" type="presOf" srcId="{F234BBBB-0706-46FA-AEC0-B7202DCE969A}" destId="{70870006-EF5B-4919-9E2D-D3858C900BF9}" srcOrd="0" destOrd="0" presId="urn:microsoft.com/office/officeart/2005/8/layout/radial5"/>
    <dgm:cxn modelId="{07736B6B-CFAF-4A2A-A198-A3814E95AE8C}" type="presOf" srcId="{AD75BE5C-2CCE-4DC8-ADFD-9E6CEF979DF8}" destId="{A0EC2D37-E2B2-4345-BC10-4D66E01A6520}" srcOrd="0" destOrd="0" presId="urn:microsoft.com/office/officeart/2005/8/layout/radial5"/>
    <dgm:cxn modelId="{A5EEBD7E-2A49-4D83-A788-499DE2CDA59C}" type="presOf" srcId="{C657DB41-F319-4409-8D47-8C61F8E77AD9}" destId="{DAD7800D-A277-4D93-B82B-6C1E0DE455B2}" srcOrd="0" destOrd="0" presId="urn:microsoft.com/office/officeart/2005/8/layout/radial5"/>
    <dgm:cxn modelId="{D7FE3643-802B-4CEA-98BD-97C89ADB8839}" type="presOf" srcId="{F234BBBB-0706-46FA-AEC0-B7202DCE969A}" destId="{CA22857C-ECCF-4A49-A95D-627469746060}" srcOrd="1" destOrd="0" presId="urn:microsoft.com/office/officeart/2005/8/layout/radial5"/>
    <dgm:cxn modelId="{18E8E7EB-C759-4E85-9751-490A9C7CA7CD}" type="presOf" srcId="{C34DC02A-5530-4535-9BDA-99C613D8C8AE}" destId="{8A8ED20B-7CD0-4A76-8130-95583160B353}" srcOrd="0" destOrd="0" presId="urn:microsoft.com/office/officeart/2005/8/layout/radial5"/>
    <dgm:cxn modelId="{BAA16A0F-0E69-4D6D-94AE-94E1C12B1930}" type="presOf" srcId="{A0EE3D39-E8B6-4860-9C84-76AD3F5234C7}" destId="{5817E7B6-318B-4516-B610-0BCD7B896A66}" srcOrd="0" destOrd="0" presId="urn:microsoft.com/office/officeart/2005/8/layout/radial5"/>
    <dgm:cxn modelId="{7A7BAD1F-A7ED-449F-AA14-182A3F3CAFCF}" srcId="{417B30D1-75E3-4DCD-8E2D-4147404B44D7}" destId="{B47082B7-1029-4D51-9D0C-449DA86C3949}" srcOrd="0" destOrd="0" parTransId="{34772391-D076-4895-BD3D-70F4E15EDBFA}" sibTransId="{97FA6EC6-5FA3-44D9-A164-0B07BBED4B46}"/>
    <dgm:cxn modelId="{2BB79BCA-3FEB-4E8F-A1B7-8A1270772DA2}" type="presOf" srcId="{3591D3E5-ED35-4AAE-BE96-C7301737C715}" destId="{99A15768-D7FE-4107-99B7-F52720916BDC}" srcOrd="0" destOrd="0" presId="urn:microsoft.com/office/officeart/2005/8/layout/radial5"/>
    <dgm:cxn modelId="{6275146D-EB24-4685-A905-B1CE80F71837}" type="presOf" srcId="{3C3AFFFA-C6EE-4CD4-97D9-EACE26DC831A}" destId="{73AC85AF-7CB1-47AB-9352-12B0ACDC188F}" srcOrd="1" destOrd="0" presId="urn:microsoft.com/office/officeart/2005/8/layout/radial5"/>
    <dgm:cxn modelId="{E136B956-BD54-4A3C-83D5-9D98230B5730}" type="presOf" srcId="{417B30D1-75E3-4DCD-8E2D-4147404B44D7}" destId="{14E4F177-00FD-45F5-8DCC-FBB6BAC2F328}" srcOrd="0" destOrd="0" presId="urn:microsoft.com/office/officeart/2005/8/layout/radial5"/>
    <dgm:cxn modelId="{1F627955-F37A-4F4C-A7C6-561A307C6699}" type="presOf" srcId="{C657DB41-F319-4409-8D47-8C61F8E77AD9}" destId="{478ABCAE-3B30-458E-B048-EF60DA06F984}" srcOrd="1" destOrd="0" presId="urn:microsoft.com/office/officeart/2005/8/layout/radial5"/>
    <dgm:cxn modelId="{8A81AB6C-9BDF-4220-82A8-B1B4A49903FE}" type="presOf" srcId="{A35DCC1C-DA84-4D5B-A441-A6AFC4C386B4}" destId="{32FA1491-F68A-4240-A4D5-B62A331830CF}" srcOrd="0" destOrd="0" presId="urn:microsoft.com/office/officeart/2005/8/layout/radial5"/>
    <dgm:cxn modelId="{2F8BA63B-4C32-4379-8D9A-476660F9FA09}" type="presOf" srcId="{72306A13-6517-4544-B6C5-C5D05F7F6F90}" destId="{7A41FF62-554C-49E6-9178-F463F564B459}" srcOrd="0" destOrd="0" presId="urn:microsoft.com/office/officeart/2005/8/layout/radial5"/>
    <dgm:cxn modelId="{C9560EDE-9FB1-4AC6-A79A-980D8491853A}" srcId="{B47082B7-1029-4D51-9D0C-449DA86C3949}" destId="{A35DCC1C-DA84-4D5B-A441-A6AFC4C386B4}" srcOrd="0" destOrd="0" parTransId="{F234BBBB-0706-46FA-AEC0-B7202DCE969A}" sibTransId="{9D09782B-F481-4CA3-BA09-E316E5F105B3}"/>
    <dgm:cxn modelId="{48A033E6-F23D-4AD8-A64A-BF0A5743312F}" type="presOf" srcId="{3C3AFFFA-C6EE-4CD4-97D9-EACE26DC831A}" destId="{66590A58-A021-4FB4-8FC9-FAC40D245FD1}" srcOrd="0" destOrd="0" presId="urn:microsoft.com/office/officeart/2005/8/layout/radial5"/>
    <dgm:cxn modelId="{97DCAC83-AB76-4734-AA44-6ABF69186D37}" type="presOf" srcId="{72306A13-6517-4544-B6C5-C5D05F7F6F90}" destId="{DA26DB3A-8F90-46AB-BA1C-3551805BA3CD}" srcOrd="1" destOrd="0" presId="urn:microsoft.com/office/officeart/2005/8/layout/radial5"/>
    <dgm:cxn modelId="{1B2194A1-500B-4396-8758-0AF781D442CE}" type="presOf" srcId="{9673E9EC-B0A9-4D50-B4DD-2DD9E1ECD87E}" destId="{5064646B-AC08-4B9A-BEA8-06436D25C001}" srcOrd="0" destOrd="0" presId="urn:microsoft.com/office/officeart/2005/8/layout/radial5"/>
    <dgm:cxn modelId="{2685BCC3-13CB-46F9-8A5C-F5F0ACF57374}" type="presOf" srcId="{21D4F64F-9B58-4661-ABE0-299999069E8D}" destId="{D825479C-161A-4254-8301-EDD9DE615461}" srcOrd="0" destOrd="0" presId="urn:microsoft.com/office/officeart/2005/8/layout/radial5"/>
    <dgm:cxn modelId="{C0D4EB24-0705-46DE-9829-5CF3ED66B81C}" type="presOf" srcId="{2AC96D74-86F5-49E4-9D89-621533EABEE3}" destId="{B3848165-03D1-4C8F-AAD3-977598E20B63}" srcOrd="1" destOrd="0" presId="urn:microsoft.com/office/officeart/2005/8/layout/radial5"/>
    <dgm:cxn modelId="{8CC900A2-2A7D-4FD7-86F7-EEA7AB551606}" srcId="{B47082B7-1029-4D51-9D0C-449DA86C3949}" destId="{0FE4CB78-50E0-4E70-A2A4-C525AF2D9688}" srcOrd="7" destOrd="0" parTransId="{9673E9EC-B0A9-4D50-B4DD-2DD9E1ECD87E}" sibTransId="{17B5BD0E-CFF7-4819-BB31-9C3A736D80D9}"/>
    <dgm:cxn modelId="{6746439F-B045-45DF-BB84-9F7E141E4B30}" type="presOf" srcId="{B47082B7-1029-4D51-9D0C-449DA86C3949}" destId="{1914923A-EEC0-4100-8AED-10BC23A25C90}" srcOrd="0" destOrd="0" presId="urn:microsoft.com/office/officeart/2005/8/layout/radial5"/>
    <dgm:cxn modelId="{E9A0B972-49DE-421A-8AAE-C1D73CD77361}" srcId="{B47082B7-1029-4D51-9D0C-449DA86C3949}" destId="{AD75BE5C-2CCE-4DC8-ADFD-9E6CEF979DF8}" srcOrd="5" destOrd="0" parTransId="{3591D3E5-ED35-4AAE-BE96-C7301737C715}" sibTransId="{1FAE7F23-E864-44D8-8B33-F497AB60CDFA}"/>
    <dgm:cxn modelId="{1407C956-2DF8-4CC2-A37B-EC411E7405A4}" type="presOf" srcId="{C38D2BDB-D7D9-4D41-94A4-A7EA7A32DC2A}" destId="{03714A56-EC6B-4AA2-BA65-2366B9CD9C38}" srcOrd="1" destOrd="0" presId="urn:microsoft.com/office/officeart/2005/8/layout/radial5"/>
    <dgm:cxn modelId="{BD9B890A-4536-4362-9E2C-912E39FA9D01}" type="presOf" srcId="{3591D3E5-ED35-4AAE-BE96-C7301737C715}" destId="{108F6FDB-92C1-4762-BAC4-843479FAF838}" srcOrd="1" destOrd="0" presId="urn:microsoft.com/office/officeart/2005/8/layout/radial5"/>
    <dgm:cxn modelId="{29482AA4-3C83-4433-8FF7-A4FB45465E76}" type="presOf" srcId="{4240AC97-1B78-4EE1-BD99-02D957DFB9AE}" destId="{A5DFB4F6-C6A1-4424-B2C6-D666AFAC8D54}" srcOrd="0" destOrd="0" presId="urn:microsoft.com/office/officeart/2005/8/layout/radial5"/>
    <dgm:cxn modelId="{4D100E57-094A-414F-8D3F-7F241CD42FEC}" type="presOf" srcId="{2AC96D74-86F5-49E4-9D89-621533EABEE3}" destId="{FE255200-0E5A-476E-B879-247BC718E6BC}" srcOrd="0" destOrd="0" presId="urn:microsoft.com/office/officeart/2005/8/layout/radial5"/>
    <dgm:cxn modelId="{8027E208-414A-44E2-B0D5-60563AB905A2}" srcId="{B47082B7-1029-4D51-9D0C-449DA86C3949}" destId="{B4385558-D482-48AD-970A-F821B8EC299D}" srcOrd="6" destOrd="0" parTransId="{C38D2BDB-D7D9-4D41-94A4-A7EA7A32DC2A}" sibTransId="{C508E11A-F148-4B34-BC5B-2DDB0A1A299D}"/>
    <dgm:cxn modelId="{0A11CAAB-86E8-4332-B069-E1FE6B91AB9B}" type="presParOf" srcId="{14E4F177-00FD-45F5-8DCC-FBB6BAC2F328}" destId="{1914923A-EEC0-4100-8AED-10BC23A25C90}" srcOrd="0" destOrd="0" presId="urn:microsoft.com/office/officeart/2005/8/layout/radial5"/>
    <dgm:cxn modelId="{9C180E78-3145-4FE2-928E-377479578C2F}" type="presParOf" srcId="{14E4F177-00FD-45F5-8DCC-FBB6BAC2F328}" destId="{70870006-EF5B-4919-9E2D-D3858C900BF9}" srcOrd="1" destOrd="0" presId="urn:microsoft.com/office/officeart/2005/8/layout/radial5"/>
    <dgm:cxn modelId="{432C4760-A0ED-4060-8085-B7DB75F274F9}" type="presParOf" srcId="{70870006-EF5B-4919-9E2D-D3858C900BF9}" destId="{CA22857C-ECCF-4A49-A95D-627469746060}" srcOrd="0" destOrd="0" presId="urn:microsoft.com/office/officeart/2005/8/layout/radial5"/>
    <dgm:cxn modelId="{6EEC8D9E-49CA-4BBD-9F6A-5A67FBDA0AB6}" type="presParOf" srcId="{14E4F177-00FD-45F5-8DCC-FBB6BAC2F328}" destId="{32FA1491-F68A-4240-A4D5-B62A331830CF}" srcOrd="2" destOrd="0" presId="urn:microsoft.com/office/officeart/2005/8/layout/radial5"/>
    <dgm:cxn modelId="{58DD8DED-D3E7-4B68-A61C-A40A2F603AC2}" type="presParOf" srcId="{14E4F177-00FD-45F5-8DCC-FBB6BAC2F328}" destId="{DAD7800D-A277-4D93-B82B-6C1E0DE455B2}" srcOrd="3" destOrd="0" presId="urn:microsoft.com/office/officeart/2005/8/layout/radial5"/>
    <dgm:cxn modelId="{5AB836A4-DCF2-4801-A047-C2F0E9106A1F}" type="presParOf" srcId="{DAD7800D-A277-4D93-B82B-6C1E0DE455B2}" destId="{478ABCAE-3B30-458E-B048-EF60DA06F984}" srcOrd="0" destOrd="0" presId="urn:microsoft.com/office/officeart/2005/8/layout/radial5"/>
    <dgm:cxn modelId="{EE599FCE-A020-441A-A6DD-7585D9B14E46}" type="presParOf" srcId="{14E4F177-00FD-45F5-8DCC-FBB6BAC2F328}" destId="{1D019F51-D3B1-4BC4-B440-D29FBD113C28}" srcOrd="4" destOrd="0" presId="urn:microsoft.com/office/officeart/2005/8/layout/radial5"/>
    <dgm:cxn modelId="{EE1FD9AC-5952-43FE-A0C2-0AE5B30A4DFD}" type="presParOf" srcId="{14E4F177-00FD-45F5-8DCC-FBB6BAC2F328}" destId="{5817E7B6-318B-4516-B610-0BCD7B896A66}" srcOrd="5" destOrd="0" presId="urn:microsoft.com/office/officeart/2005/8/layout/radial5"/>
    <dgm:cxn modelId="{9CC29C89-7274-4048-97D9-BDB2A45A433C}" type="presParOf" srcId="{5817E7B6-318B-4516-B610-0BCD7B896A66}" destId="{65084C55-2189-4242-912D-175068D7616F}" srcOrd="0" destOrd="0" presId="urn:microsoft.com/office/officeart/2005/8/layout/radial5"/>
    <dgm:cxn modelId="{71DC5E78-0EAB-4BAB-B895-79084528E225}" type="presParOf" srcId="{14E4F177-00FD-45F5-8DCC-FBB6BAC2F328}" destId="{D825479C-161A-4254-8301-EDD9DE615461}" srcOrd="6" destOrd="0" presId="urn:microsoft.com/office/officeart/2005/8/layout/radial5"/>
    <dgm:cxn modelId="{C7550885-7157-4F17-BDFB-A1A0D6C700C9}" type="presParOf" srcId="{14E4F177-00FD-45F5-8DCC-FBB6BAC2F328}" destId="{FE255200-0E5A-476E-B879-247BC718E6BC}" srcOrd="7" destOrd="0" presId="urn:microsoft.com/office/officeart/2005/8/layout/radial5"/>
    <dgm:cxn modelId="{BD568B8B-F893-4CDF-922C-0B667C2723B0}" type="presParOf" srcId="{FE255200-0E5A-476E-B879-247BC718E6BC}" destId="{B3848165-03D1-4C8F-AAD3-977598E20B63}" srcOrd="0" destOrd="0" presId="urn:microsoft.com/office/officeart/2005/8/layout/radial5"/>
    <dgm:cxn modelId="{AB1CE1BA-B319-4217-A78D-1EAA0CDF1DAC}" type="presParOf" srcId="{14E4F177-00FD-45F5-8DCC-FBB6BAC2F328}" destId="{8A8ED20B-7CD0-4A76-8130-95583160B353}" srcOrd="8" destOrd="0" presId="urn:microsoft.com/office/officeart/2005/8/layout/radial5"/>
    <dgm:cxn modelId="{BEC0E264-A01D-4E37-A2DB-52C191EC9E0F}" type="presParOf" srcId="{14E4F177-00FD-45F5-8DCC-FBB6BAC2F328}" destId="{66590A58-A021-4FB4-8FC9-FAC40D245FD1}" srcOrd="9" destOrd="0" presId="urn:microsoft.com/office/officeart/2005/8/layout/radial5"/>
    <dgm:cxn modelId="{492EC72B-2F25-4DA7-9B9D-80FCE3084342}" type="presParOf" srcId="{66590A58-A021-4FB4-8FC9-FAC40D245FD1}" destId="{73AC85AF-7CB1-47AB-9352-12B0ACDC188F}" srcOrd="0" destOrd="0" presId="urn:microsoft.com/office/officeart/2005/8/layout/radial5"/>
    <dgm:cxn modelId="{6FE2EC01-1B35-4976-8318-E653B0358F3A}" type="presParOf" srcId="{14E4F177-00FD-45F5-8DCC-FBB6BAC2F328}" destId="{A5DFB4F6-C6A1-4424-B2C6-D666AFAC8D54}" srcOrd="10" destOrd="0" presId="urn:microsoft.com/office/officeart/2005/8/layout/radial5"/>
    <dgm:cxn modelId="{E0D5A6CE-4405-4D41-92C9-9410DF0DE488}" type="presParOf" srcId="{14E4F177-00FD-45F5-8DCC-FBB6BAC2F328}" destId="{99A15768-D7FE-4107-99B7-F52720916BDC}" srcOrd="11" destOrd="0" presId="urn:microsoft.com/office/officeart/2005/8/layout/radial5"/>
    <dgm:cxn modelId="{87757EB5-1DA2-4F6B-9331-DB3F7B6079AD}" type="presParOf" srcId="{99A15768-D7FE-4107-99B7-F52720916BDC}" destId="{108F6FDB-92C1-4762-BAC4-843479FAF838}" srcOrd="0" destOrd="0" presId="urn:microsoft.com/office/officeart/2005/8/layout/radial5"/>
    <dgm:cxn modelId="{E5678F5E-2BBB-404C-98A0-D990D8A98BBA}" type="presParOf" srcId="{14E4F177-00FD-45F5-8DCC-FBB6BAC2F328}" destId="{A0EC2D37-E2B2-4345-BC10-4D66E01A6520}" srcOrd="12" destOrd="0" presId="urn:microsoft.com/office/officeart/2005/8/layout/radial5"/>
    <dgm:cxn modelId="{C58D7849-D8C5-4764-8AB3-F8ED5FEEC1A0}" type="presParOf" srcId="{14E4F177-00FD-45F5-8DCC-FBB6BAC2F328}" destId="{8CFFFD71-8BE9-4E49-924A-DC4A1E68C45E}" srcOrd="13" destOrd="0" presId="urn:microsoft.com/office/officeart/2005/8/layout/radial5"/>
    <dgm:cxn modelId="{8F7EFF48-4BB4-4E19-97A5-942DB8953E26}" type="presParOf" srcId="{8CFFFD71-8BE9-4E49-924A-DC4A1E68C45E}" destId="{03714A56-EC6B-4AA2-BA65-2366B9CD9C38}" srcOrd="0" destOrd="0" presId="urn:microsoft.com/office/officeart/2005/8/layout/radial5"/>
    <dgm:cxn modelId="{696E0DDD-496A-4B04-A6EC-4A3A0050F94B}" type="presParOf" srcId="{14E4F177-00FD-45F5-8DCC-FBB6BAC2F328}" destId="{EE667A11-DDBF-415B-9F03-2B4900F8BB6C}" srcOrd="14" destOrd="0" presId="urn:microsoft.com/office/officeart/2005/8/layout/radial5"/>
    <dgm:cxn modelId="{7D61BCC9-3A1C-4290-9B38-E28A70F631AC}" type="presParOf" srcId="{14E4F177-00FD-45F5-8DCC-FBB6BAC2F328}" destId="{5064646B-AC08-4B9A-BEA8-06436D25C001}" srcOrd="15" destOrd="0" presId="urn:microsoft.com/office/officeart/2005/8/layout/radial5"/>
    <dgm:cxn modelId="{F8F24647-C0E8-488B-9E3E-28FB233EB248}" type="presParOf" srcId="{5064646B-AC08-4B9A-BEA8-06436D25C001}" destId="{B40F2FA5-DCF7-4209-BC80-3750811B7571}" srcOrd="0" destOrd="0" presId="urn:microsoft.com/office/officeart/2005/8/layout/radial5"/>
    <dgm:cxn modelId="{5386FB4D-4B26-4386-8C65-DEF5D3658C0B}" type="presParOf" srcId="{14E4F177-00FD-45F5-8DCC-FBB6BAC2F328}" destId="{D4E21F37-58DD-4F0B-923F-8A4B0B6A3539}" srcOrd="16" destOrd="0" presId="urn:microsoft.com/office/officeart/2005/8/layout/radial5"/>
    <dgm:cxn modelId="{71E4C53A-1E46-4980-9BB4-37EE5FE2472F}" type="presParOf" srcId="{14E4F177-00FD-45F5-8DCC-FBB6BAC2F328}" destId="{7A41FF62-554C-49E6-9178-F463F564B459}" srcOrd="17" destOrd="0" presId="urn:microsoft.com/office/officeart/2005/8/layout/radial5"/>
    <dgm:cxn modelId="{43ED0232-4144-49A9-A8FF-040CF6377B68}" type="presParOf" srcId="{7A41FF62-554C-49E6-9178-F463F564B459}" destId="{DA26DB3A-8F90-46AB-BA1C-3551805BA3CD}" srcOrd="0" destOrd="0" presId="urn:microsoft.com/office/officeart/2005/8/layout/radial5"/>
    <dgm:cxn modelId="{C60576C4-3739-4BD4-8CC2-834B6C3CB6C8}" type="presParOf" srcId="{14E4F177-00FD-45F5-8DCC-FBB6BAC2F328}" destId="{1B560112-E95F-4637-97DD-C00C9CED5292}" srcOrd="18" destOrd="0" presId="urn:microsoft.com/office/officeart/2005/8/layout/radial5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B2BD62-1AAA-46CA-8B1B-AAE350C50291}" type="doc">
      <dgm:prSet loTypeId="urn:microsoft.com/office/officeart/2005/8/layout/default#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05E05EA-0E83-48DD-9A9B-A675512AFE87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Традиції сімейного виховання</a:t>
          </a:r>
          <a:endParaRPr lang="ru-RU" b="1" dirty="0">
            <a:solidFill>
              <a:schemeClr val="tx1"/>
            </a:solidFill>
          </a:endParaRPr>
        </a:p>
      </dgm:t>
    </dgm:pt>
    <dgm:pt modelId="{E5E79AD8-C8E5-43FB-8F93-F54073775587}" type="parTrans" cxnId="{7F2C4E20-D044-4AFA-89A2-B8B947C2CD69}">
      <dgm:prSet/>
      <dgm:spPr/>
      <dgm:t>
        <a:bodyPr/>
        <a:lstStyle/>
        <a:p>
          <a:endParaRPr lang="ru-RU"/>
        </a:p>
      </dgm:t>
    </dgm:pt>
    <dgm:pt modelId="{0BB6C5E1-ED4B-4189-904E-7170EDA3EFB1}" type="sibTrans" cxnId="{7F2C4E20-D044-4AFA-89A2-B8B947C2CD69}">
      <dgm:prSet/>
      <dgm:spPr/>
      <dgm:t>
        <a:bodyPr/>
        <a:lstStyle/>
        <a:p>
          <a:endParaRPr lang="ru-RU"/>
        </a:p>
      </dgm:t>
    </dgm:pt>
    <dgm:pt modelId="{2B57F469-DE0D-437B-B9F3-03C61B5038FF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Здоров</a:t>
          </a:r>
          <a:r>
            <a:rPr lang="en-US" b="1" dirty="0" smtClean="0">
              <a:solidFill>
                <a:schemeClr val="tx1"/>
              </a:solidFill>
            </a:rPr>
            <a:t>’</a:t>
          </a:r>
          <a:r>
            <a:rPr lang="uk-UA" b="1" dirty="0" err="1" smtClean="0">
              <a:solidFill>
                <a:schemeClr val="tx1"/>
              </a:solidFill>
            </a:rPr>
            <a:t>язберігаючі</a:t>
          </a:r>
          <a:r>
            <a:rPr lang="uk-UA" b="1" dirty="0" smtClean="0">
              <a:solidFill>
                <a:schemeClr val="tx1"/>
              </a:solidFill>
            </a:rPr>
            <a:t> технології</a:t>
          </a:r>
          <a:endParaRPr lang="ru-RU" b="1" dirty="0">
            <a:solidFill>
              <a:schemeClr val="tx1"/>
            </a:solidFill>
          </a:endParaRPr>
        </a:p>
      </dgm:t>
    </dgm:pt>
    <dgm:pt modelId="{7B0421DC-A6D1-4562-96DD-33E963AC7168}" type="parTrans" cxnId="{F140E0C9-036E-4A1E-BE7E-9AD5B6021452}">
      <dgm:prSet/>
      <dgm:spPr/>
      <dgm:t>
        <a:bodyPr/>
        <a:lstStyle/>
        <a:p>
          <a:endParaRPr lang="ru-RU"/>
        </a:p>
      </dgm:t>
    </dgm:pt>
    <dgm:pt modelId="{15FA9B6E-2131-4EB2-93AF-0AEA7BB3854B}" type="sibTrans" cxnId="{F140E0C9-036E-4A1E-BE7E-9AD5B6021452}">
      <dgm:prSet/>
      <dgm:spPr/>
      <dgm:t>
        <a:bodyPr/>
        <a:lstStyle/>
        <a:p>
          <a:endParaRPr lang="ru-RU"/>
        </a:p>
      </dgm:t>
    </dgm:pt>
    <dgm:pt modelId="{22D3F49E-0B68-4988-B06C-F6CE7AF3A282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Інтелектуальний розвиток дитини</a:t>
          </a:r>
          <a:endParaRPr lang="ru-RU" b="1" dirty="0">
            <a:solidFill>
              <a:schemeClr val="tx1"/>
            </a:solidFill>
          </a:endParaRPr>
        </a:p>
      </dgm:t>
    </dgm:pt>
    <dgm:pt modelId="{AF2C66CA-19D9-4AFF-B7F4-D0C33E9855AC}" type="parTrans" cxnId="{2E3C2F8D-D482-4A6E-845C-8D27D9C10C7B}">
      <dgm:prSet/>
      <dgm:spPr/>
      <dgm:t>
        <a:bodyPr/>
        <a:lstStyle/>
        <a:p>
          <a:endParaRPr lang="ru-RU"/>
        </a:p>
      </dgm:t>
    </dgm:pt>
    <dgm:pt modelId="{29EA771D-C8C6-430E-ADE9-4CE93C03BECA}" type="sibTrans" cxnId="{2E3C2F8D-D482-4A6E-845C-8D27D9C10C7B}">
      <dgm:prSet/>
      <dgm:spPr/>
      <dgm:t>
        <a:bodyPr/>
        <a:lstStyle/>
        <a:p>
          <a:endParaRPr lang="ru-RU"/>
        </a:p>
      </dgm:t>
    </dgm:pt>
    <dgm:pt modelId="{FC9406A8-8C1D-4AA5-9EFA-9BE3C910B620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Громадянське виховання</a:t>
          </a:r>
          <a:endParaRPr lang="ru-RU" b="1" dirty="0">
            <a:solidFill>
              <a:schemeClr val="tx1"/>
            </a:solidFill>
          </a:endParaRPr>
        </a:p>
      </dgm:t>
    </dgm:pt>
    <dgm:pt modelId="{4917C359-3F6A-4F7C-ACCD-492FF2DF7F8D}" type="parTrans" cxnId="{643E2585-EB19-41F2-8854-C7C887AF2010}">
      <dgm:prSet/>
      <dgm:spPr/>
      <dgm:t>
        <a:bodyPr/>
        <a:lstStyle/>
        <a:p>
          <a:endParaRPr lang="ru-RU"/>
        </a:p>
      </dgm:t>
    </dgm:pt>
    <dgm:pt modelId="{5B69A92F-11E4-428C-81BE-A3B9AE18CDA6}" type="sibTrans" cxnId="{643E2585-EB19-41F2-8854-C7C887AF2010}">
      <dgm:prSet/>
      <dgm:spPr/>
      <dgm:t>
        <a:bodyPr/>
        <a:lstStyle/>
        <a:p>
          <a:endParaRPr lang="ru-RU"/>
        </a:p>
      </dgm:t>
    </dgm:pt>
    <dgm:pt modelId="{69374B1C-AE83-42BB-B0AE-8D5447361918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Екологічне виховання</a:t>
          </a:r>
          <a:endParaRPr lang="ru-RU" b="1" dirty="0">
            <a:solidFill>
              <a:schemeClr val="tx1"/>
            </a:solidFill>
          </a:endParaRPr>
        </a:p>
      </dgm:t>
    </dgm:pt>
    <dgm:pt modelId="{C8937D25-EF0E-4F56-99AE-AECCD72DD76D}" type="parTrans" cxnId="{82B25863-5171-45C0-BD47-348C08D8103F}">
      <dgm:prSet/>
      <dgm:spPr/>
      <dgm:t>
        <a:bodyPr/>
        <a:lstStyle/>
        <a:p>
          <a:endParaRPr lang="ru-RU"/>
        </a:p>
      </dgm:t>
    </dgm:pt>
    <dgm:pt modelId="{4EEBDF76-1C90-44C7-B91C-9DA2D8223555}" type="sibTrans" cxnId="{82B25863-5171-45C0-BD47-348C08D8103F}">
      <dgm:prSet/>
      <dgm:spPr/>
      <dgm:t>
        <a:bodyPr/>
        <a:lstStyle/>
        <a:p>
          <a:endParaRPr lang="ru-RU"/>
        </a:p>
      </dgm:t>
    </dgm:pt>
    <dgm:pt modelId="{14EC299F-26CE-494F-894C-4194A728B2FD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Інтерактивні методи</a:t>
          </a:r>
          <a:endParaRPr lang="ru-RU" b="1" dirty="0">
            <a:solidFill>
              <a:schemeClr val="tx1"/>
            </a:solidFill>
          </a:endParaRPr>
        </a:p>
      </dgm:t>
    </dgm:pt>
    <dgm:pt modelId="{1B09B073-6269-4256-8548-985949E03EFB}" type="parTrans" cxnId="{DB135CC7-A956-47BD-84B1-6AF75A51A2A9}">
      <dgm:prSet/>
      <dgm:spPr/>
      <dgm:t>
        <a:bodyPr/>
        <a:lstStyle/>
        <a:p>
          <a:endParaRPr lang="ru-RU"/>
        </a:p>
      </dgm:t>
    </dgm:pt>
    <dgm:pt modelId="{B7742682-3C10-4E5A-BC38-1E52F7CD8E8E}" type="sibTrans" cxnId="{DB135CC7-A956-47BD-84B1-6AF75A51A2A9}">
      <dgm:prSet/>
      <dgm:spPr/>
      <dgm:t>
        <a:bodyPr/>
        <a:lstStyle/>
        <a:p>
          <a:endParaRPr lang="ru-RU"/>
        </a:p>
      </dgm:t>
    </dgm:pt>
    <dgm:pt modelId="{3E49DA44-5900-4B78-BB3A-BD25C39638C2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Духовний розвиток дитини</a:t>
          </a:r>
          <a:endParaRPr lang="ru-RU" b="1" dirty="0">
            <a:solidFill>
              <a:schemeClr val="tx1"/>
            </a:solidFill>
          </a:endParaRPr>
        </a:p>
      </dgm:t>
    </dgm:pt>
    <dgm:pt modelId="{24A386B4-D0FC-4D19-820B-F7B3FA006728}" type="parTrans" cxnId="{26AA5304-9391-4ABC-A03F-99E42FE526B1}">
      <dgm:prSet/>
      <dgm:spPr/>
      <dgm:t>
        <a:bodyPr/>
        <a:lstStyle/>
        <a:p>
          <a:endParaRPr lang="ru-RU"/>
        </a:p>
      </dgm:t>
    </dgm:pt>
    <dgm:pt modelId="{0FDD861B-DD8D-4CD3-99AC-48DC454C475F}" type="sibTrans" cxnId="{26AA5304-9391-4ABC-A03F-99E42FE526B1}">
      <dgm:prSet/>
      <dgm:spPr/>
      <dgm:t>
        <a:bodyPr/>
        <a:lstStyle/>
        <a:p>
          <a:endParaRPr lang="ru-RU"/>
        </a:p>
      </dgm:t>
    </dgm:pt>
    <dgm:pt modelId="{C340E6AF-658C-4BB8-A314-527053C9E241}" type="pres">
      <dgm:prSet presAssocID="{F1B2BD62-1AAA-46CA-8B1B-AAE350C5029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4DC9A6-C036-45A5-BCCC-C918F12227F4}" type="pres">
      <dgm:prSet presAssocID="{A05E05EA-0E83-48DD-9A9B-A675512AFE87}" presName="node" presStyleLbl="node1" presStyleIdx="0" presStyleCnt="7" custScaleX="1747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5EB6E1-E65D-44E2-B618-4CABDD2A9111}" type="pres">
      <dgm:prSet presAssocID="{0BB6C5E1-ED4B-4189-904E-7170EDA3EFB1}" presName="sibTrans" presStyleCnt="0"/>
      <dgm:spPr/>
    </dgm:pt>
    <dgm:pt modelId="{9D966922-121A-4638-9755-CA42788E98A3}" type="pres">
      <dgm:prSet presAssocID="{2B57F469-DE0D-437B-B9F3-03C61B5038FF}" presName="node" presStyleLbl="node1" presStyleIdx="1" presStyleCnt="7" custScaleX="1747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67DFF4-88F8-431B-89D9-04567F2DFA74}" type="pres">
      <dgm:prSet presAssocID="{15FA9B6E-2131-4EB2-93AF-0AEA7BB3854B}" presName="sibTrans" presStyleCnt="0"/>
      <dgm:spPr/>
    </dgm:pt>
    <dgm:pt modelId="{5C503F2E-C31B-405A-90B6-16317B64FB46}" type="pres">
      <dgm:prSet presAssocID="{22D3F49E-0B68-4988-B06C-F6CE7AF3A282}" presName="node" presStyleLbl="node1" presStyleIdx="2" presStyleCnt="7" custScaleX="1718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3DBBC1-D9AE-449F-8D63-525FE6B83358}" type="pres">
      <dgm:prSet presAssocID="{29EA771D-C8C6-430E-ADE9-4CE93C03BECA}" presName="sibTrans" presStyleCnt="0"/>
      <dgm:spPr/>
    </dgm:pt>
    <dgm:pt modelId="{3A67C541-4D69-4808-BF36-484368D8E914}" type="pres">
      <dgm:prSet presAssocID="{FC9406A8-8C1D-4AA5-9EFA-9BE3C910B620}" presName="node" presStyleLbl="node1" presStyleIdx="3" presStyleCnt="7" custScaleX="1747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E8AF24-18A8-46DE-AC69-7AA39A81A7A3}" type="pres">
      <dgm:prSet presAssocID="{5B69A92F-11E4-428C-81BE-A3B9AE18CDA6}" presName="sibTrans" presStyleCnt="0"/>
      <dgm:spPr/>
    </dgm:pt>
    <dgm:pt modelId="{67AF17FC-C04D-4749-B6D9-F00365CB5711}" type="pres">
      <dgm:prSet presAssocID="{69374B1C-AE83-42BB-B0AE-8D5447361918}" presName="node" presStyleLbl="node1" presStyleIdx="4" presStyleCnt="7" custScaleX="1747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E529EA-BF38-43E5-8B24-6523C1D3B788}" type="pres">
      <dgm:prSet presAssocID="{4EEBDF76-1C90-44C7-B91C-9DA2D8223555}" presName="sibTrans" presStyleCnt="0"/>
      <dgm:spPr/>
    </dgm:pt>
    <dgm:pt modelId="{83BFBD52-2663-41CF-B2C1-72694E7787E3}" type="pres">
      <dgm:prSet presAssocID="{3E49DA44-5900-4B78-BB3A-BD25C39638C2}" presName="node" presStyleLbl="node1" presStyleIdx="5" presStyleCnt="7" custScaleX="172799" custLinFactNeighborX="-960" custLinFactNeighborY="-13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D58553-FFD8-4D0A-984F-A0B7DED4B5F7}" type="pres">
      <dgm:prSet presAssocID="{0FDD861B-DD8D-4CD3-99AC-48DC454C475F}" presName="sibTrans" presStyleCnt="0"/>
      <dgm:spPr/>
    </dgm:pt>
    <dgm:pt modelId="{2CE9364D-3B34-4FD8-BA65-C2AF0262450B}" type="pres">
      <dgm:prSet presAssocID="{14EC299F-26CE-494F-894C-4194A728B2FD}" presName="node" presStyleLbl="node1" presStyleIdx="6" presStyleCnt="7" custScaleX="1601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DAFB44-DE8B-4779-8503-B90B5FE9E7E5}" type="presOf" srcId="{F1B2BD62-1AAA-46CA-8B1B-AAE350C50291}" destId="{C340E6AF-658C-4BB8-A314-527053C9E241}" srcOrd="0" destOrd="0" presId="urn:microsoft.com/office/officeart/2005/8/layout/default#1"/>
    <dgm:cxn modelId="{CC762118-C25C-4BC0-BE10-1C69D685949E}" type="presOf" srcId="{FC9406A8-8C1D-4AA5-9EFA-9BE3C910B620}" destId="{3A67C541-4D69-4808-BF36-484368D8E914}" srcOrd="0" destOrd="0" presId="urn:microsoft.com/office/officeart/2005/8/layout/default#1"/>
    <dgm:cxn modelId="{1B02F792-9C36-4355-B5A6-D49A0C9A0A86}" type="presOf" srcId="{22D3F49E-0B68-4988-B06C-F6CE7AF3A282}" destId="{5C503F2E-C31B-405A-90B6-16317B64FB46}" srcOrd="0" destOrd="0" presId="urn:microsoft.com/office/officeart/2005/8/layout/default#1"/>
    <dgm:cxn modelId="{2E3C2F8D-D482-4A6E-845C-8D27D9C10C7B}" srcId="{F1B2BD62-1AAA-46CA-8B1B-AAE350C50291}" destId="{22D3F49E-0B68-4988-B06C-F6CE7AF3A282}" srcOrd="2" destOrd="0" parTransId="{AF2C66CA-19D9-4AFF-B7F4-D0C33E9855AC}" sibTransId="{29EA771D-C8C6-430E-ADE9-4CE93C03BECA}"/>
    <dgm:cxn modelId="{E163EBD4-D7D5-4695-910F-587F663ADE8E}" type="presOf" srcId="{2B57F469-DE0D-437B-B9F3-03C61B5038FF}" destId="{9D966922-121A-4638-9755-CA42788E98A3}" srcOrd="0" destOrd="0" presId="urn:microsoft.com/office/officeart/2005/8/layout/default#1"/>
    <dgm:cxn modelId="{DB135CC7-A956-47BD-84B1-6AF75A51A2A9}" srcId="{F1B2BD62-1AAA-46CA-8B1B-AAE350C50291}" destId="{14EC299F-26CE-494F-894C-4194A728B2FD}" srcOrd="6" destOrd="0" parTransId="{1B09B073-6269-4256-8548-985949E03EFB}" sibTransId="{B7742682-3C10-4E5A-BC38-1E52F7CD8E8E}"/>
    <dgm:cxn modelId="{F140E0C9-036E-4A1E-BE7E-9AD5B6021452}" srcId="{F1B2BD62-1AAA-46CA-8B1B-AAE350C50291}" destId="{2B57F469-DE0D-437B-B9F3-03C61B5038FF}" srcOrd="1" destOrd="0" parTransId="{7B0421DC-A6D1-4562-96DD-33E963AC7168}" sibTransId="{15FA9B6E-2131-4EB2-93AF-0AEA7BB3854B}"/>
    <dgm:cxn modelId="{B1EFBF03-86B3-4CB5-85A9-3EF7724D223E}" type="presOf" srcId="{14EC299F-26CE-494F-894C-4194A728B2FD}" destId="{2CE9364D-3B34-4FD8-BA65-C2AF0262450B}" srcOrd="0" destOrd="0" presId="urn:microsoft.com/office/officeart/2005/8/layout/default#1"/>
    <dgm:cxn modelId="{643E2585-EB19-41F2-8854-C7C887AF2010}" srcId="{F1B2BD62-1AAA-46CA-8B1B-AAE350C50291}" destId="{FC9406A8-8C1D-4AA5-9EFA-9BE3C910B620}" srcOrd="3" destOrd="0" parTransId="{4917C359-3F6A-4F7C-ACCD-492FF2DF7F8D}" sibTransId="{5B69A92F-11E4-428C-81BE-A3B9AE18CDA6}"/>
    <dgm:cxn modelId="{7F2C4E20-D044-4AFA-89A2-B8B947C2CD69}" srcId="{F1B2BD62-1AAA-46CA-8B1B-AAE350C50291}" destId="{A05E05EA-0E83-48DD-9A9B-A675512AFE87}" srcOrd="0" destOrd="0" parTransId="{E5E79AD8-C8E5-43FB-8F93-F54073775587}" sibTransId="{0BB6C5E1-ED4B-4189-904E-7170EDA3EFB1}"/>
    <dgm:cxn modelId="{82B25863-5171-45C0-BD47-348C08D8103F}" srcId="{F1B2BD62-1AAA-46CA-8B1B-AAE350C50291}" destId="{69374B1C-AE83-42BB-B0AE-8D5447361918}" srcOrd="4" destOrd="0" parTransId="{C8937D25-EF0E-4F56-99AE-AECCD72DD76D}" sibTransId="{4EEBDF76-1C90-44C7-B91C-9DA2D8223555}"/>
    <dgm:cxn modelId="{9D2E4070-B2AB-4B0E-84F0-2B323E954C35}" type="presOf" srcId="{A05E05EA-0E83-48DD-9A9B-A675512AFE87}" destId="{AA4DC9A6-C036-45A5-BCCC-C918F12227F4}" srcOrd="0" destOrd="0" presId="urn:microsoft.com/office/officeart/2005/8/layout/default#1"/>
    <dgm:cxn modelId="{224DAB4F-B64B-4920-B619-9DDEBBC96184}" type="presOf" srcId="{3E49DA44-5900-4B78-BB3A-BD25C39638C2}" destId="{83BFBD52-2663-41CF-B2C1-72694E7787E3}" srcOrd="0" destOrd="0" presId="urn:microsoft.com/office/officeart/2005/8/layout/default#1"/>
    <dgm:cxn modelId="{68C0E502-F38F-42A0-92CC-06F2E90D4683}" type="presOf" srcId="{69374B1C-AE83-42BB-B0AE-8D5447361918}" destId="{67AF17FC-C04D-4749-B6D9-F00365CB5711}" srcOrd="0" destOrd="0" presId="urn:microsoft.com/office/officeart/2005/8/layout/default#1"/>
    <dgm:cxn modelId="{26AA5304-9391-4ABC-A03F-99E42FE526B1}" srcId="{F1B2BD62-1AAA-46CA-8B1B-AAE350C50291}" destId="{3E49DA44-5900-4B78-BB3A-BD25C39638C2}" srcOrd="5" destOrd="0" parTransId="{24A386B4-D0FC-4D19-820B-F7B3FA006728}" sibTransId="{0FDD861B-DD8D-4CD3-99AC-48DC454C475F}"/>
    <dgm:cxn modelId="{F79BDAE2-C01A-4C6D-9EFF-0F73532C74DD}" type="presParOf" srcId="{C340E6AF-658C-4BB8-A314-527053C9E241}" destId="{AA4DC9A6-C036-45A5-BCCC-C918F12227F4}" srcOrd="0" destOrd="0" presId="urn:microsoft.com/office/officeart/2005/8/layout/default#1"/>
    <dgm:cxn modelId="{C3C78AC2-900A-4DD2-A428-7860EF24652B}" type="presParOf" srcId="{C340E6AF-658C-4BB8-A314-527053C9E241}" destId="{D35EB6E1-E65D-44E2-B618-4CABDD2A9111}" srcOrd="1" destOrd="0" presId="urn:microsoft.com/office/officeart/2005/8/layout/default#1"/>
    <dgm:cxn modelId="{D15B6062-1125-4E38-8892-B459F8507C19}" type="presParOf" srcId="{C340E6AF-658C-4BB8-A314-527053C9E241}" destId="{9D966922-121A-4638-9755-CA42788E98A3}" srcOrd="2" destOrd="0" presId="urn:microsoft.com/office/officeart/2005/8/layout/default#1"/>
    <dgm:cxn modelId="{F1367A07-3090-4093-B4F7-8EF0A53EC7A5}" type="presParOf" srcId="{C340E6AF-658C-4BB8-A314-527053C9E241}" destId="{0167DFF4-88F8-431B-89D9-04567F2DFA74}" srcOrd="3" destOrd="0" presId="urn:microsoft.com/office/officeart/2005/8/layout/default#1"/>
    <dgm:cxn modelId="{61A2ED7C-FF19-4DD5-A8F8-3606F3C40B38}" type="presParOf" srcId="{C340E6AF-658C-4BB8-A314-527053C9E241}" destId="{5C503F2E-C31B-405A-90B6-16317B64FB46}" srcOrd="4" destOrd="0" presId="urn:microsoft.com/office/officeart/2005/8/layout/default#1"/>
    <dgm:cxn modelId="{5CD2ED41-7FB5-40E3-8DEC-2C77C9A2596B}" type="presParOf" srcId="{C340E6AF-658C-4BB8-A314-527053C9E241}" destId="{743DBBC1-D9AE-449F-8D63-525FE6B83358}" srcOrd="5" destOrd="0" presId="urn:microsoft.com/office/officeart/2005/8/layout/default#1"/>
    <dgm:cxn modelId="{7874396C-C4C0-4343-A88E-8E6FAB739B13}" type="presParOf" srcId="{C340E6AF-658C-4BB8-A314-527053C9E241}" destId="{3A67C541-4D69-4808-BF36-484368D8E914}" srcOrd="6" destOrd="0" presId="urn:microsoft.com/office/officeart/2005/8/layout/default#1"/>
    <dgm:cxn modelId="{4438E4A9-C1F2-49B5-B20D-1F2A6C3CB110}" type="presParOf" srcId="{C340E6AF-658C-4BB8-A314-527053C9E241}" destId="{A6E8AF24-18A8-46DE-AC69-7AA39A81A7A3}" srcOrd="7" destOrd="0" presId="urn:microsoft.com/office/officeart/2005/8/layout/default#1"/>
    <dgm:cxn modelId="{4F149A2D-8BE0-444E-B236-6F08F722ACD5}" type="presParOf" srcId="{C340E6AF-658C-4BB8-A314-527053C9E241}" destId="{67AF17FC-C04D-4749-B6D9-F00365CB5711}" srcOrd="8" destOrd="0" presId="urn:microsoft.com/office/officeart/2005/8/layout/default#1"/>
    <dgm:cxn modelId="{A3DE835B-4090-4BB0-A81D-C7FAE8339CAA}" type="presParOf" srcId="{C340E6AF-658C-4BB8-A314-527053C9E241}" destId="{40E529EA-BF38-43E5-8B24-6523C1D3B788}" srcOrd="9" destOrd="0" presId="urn:microsoft.com/office/officeart/2005/8/layout/default#1"/>
    <dgm:cxn modelId="{A4B8F0C9-A1DA-454B-B5A1-C0ED9FA2B5CD}" type="presParOf" srcId="{C340E6AF-658C-4BB8-A314-527053C9E241}" destId="{83BFBD52-2663-41CF-B2C1-72694E7787E3}" srcOrd="10" destOrd="0" presId="urn:microsoft.com/office/officeart/2005/8/layout/default#1"/>
    <dgm:cxn modelId="{9F53E444-BB8B-4CB6-9B37-CE2514B1BDEC}" type="presParOf" srcId="{C340E6AF-658C-4BB8-A314-527053C9E241}" destId="{75D58553-FFD8-4D0A-984F-A0B7DED4B5F7}" srcOrd="11" destOrd="0" presId="urn:microsoft.com/office/officeart/2005/8/layout/default#1"/>
    <dgm:cxn modelId="{99F70DFF-141F-4E8B-9A0A-AA8EF7813F97}" type="presParOf" srcId="{C340E6AF-658C-4BB8-A314-527053C9E241}" destId="{2CE9364D-3B34-4FD8-BA65-C2AF0262450B}" srcOrd="1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558DD7-0B0D-428B-8F2B-6F97581D5881}" type="doc">
      <dgm:prSet loTypeId="urn:microsoft.com/office/officeart/2005/8/layout/default#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A89ED59-84E3-4C7F-B179-CBE7A49E53B4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Дослідження сім</a:t>
          </a:r>
          <a:r>
            <a:rPr lang="en-US" b="1" dirty="0" smtClean="0">
              <a:solidFill>
                <a:schemeClr val="tx1"/>
              </a:solidFill>
            </a:rPr>
            <a:t>’</a:t>
          </a:r>
          <a:r>
            <a:rPr lang="uk-UA" b="1" dirty="0" smtClean="0">
              <a:solidFill>
                <a:schemeClr val="tx1"/>
              </a:solidFill>
            </a:rPr>
            <a:t>ї</a:t>
          </a:r>
          <a:endParaRPr lang="ru-RU" b="1" dirty="0">
            <a:solidFill>
              <a:schemeClr val="tx1"/>
            </a:solidFill>
          </a:endParaRPr>
        </a:p>
      </dgm:t>
    </dgm:pt>
    <dgm:pt modelId="{7FA1DFAD-6BBF-4588-9FCC-2F264A34917E}" type="parTrans" cxnId="{CE1D640E-F026-493C-BD2A-8DA245F29BA0}">
      <dgm:prSet/>
      <dgm:spPr/>
      <dgm:t>
        <a:bodyPr/>
        <a:lstStyle/>
        <a:p>
          <a:endParaRPr lang="ru-RU"/>
        </a:p>
      </dgm:t>
    </dgm:pt>
    <dgm:pt modelId="{BA84FC22-07D4-4BCA-8B0C-EC9E77C75D4D}" type="sibTrans" cxnId="{CE1D640E-F026-493C-BD2A-8DA245F29BA0}">
      <dgm:prSet/>
      <dgm:spPr/>
      <dgm:t>
        <a:bodyPr/>
        <a:lstStyle/>
        <a:p>
          <a:endParaRPr lang="ru-RU"/>
        </a:p>
      </dgm:t>
    </dgm:pt>
    <dgm:pt modelId="{7241A7F5-3E2B-4DB9-98A6-CA7DE9E528C5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Стан здоров</a:t>
          </a:r>
          <a:r>
            <a:rPr lang="en-US" b="1" dirty="0" smtClean="0">
              <a:solidFill>
                <a:schemeClr val="tx1"/>
              </a:solidFill>
            </a:rPr>
            <a:t>’</a:t>
          </a:r>
          <a:r>
            <a:rPr lang="uk-UA" b="1" dirty="0" smtClean="0">
              <a:solidFill>
                <a:schemeClr val="tx1"/>
              </a:solidFill>
            </a:rPr>
            <a:t>я та ефективність оздоровчої роботи</a:t>
          </a:r>
          <a:endParaRPr lang="ru-RU" b="1" dirty="0">
            <a:solidFill>
              <a:schemeClr val="tx1"/>
            </a:solidFill>
          </a:endParaRPr>
        </a:p>
      </dgm:t>
    </dgm:pt>
    <dgm:pt modelId="{CF9B8F7F-C2D8-40CA-9EAD-DB566C420249}" type="parTrans" cxnId="{2BDC5E53-A063-4584-B427-0D75D6639744}">
      <dgm:prSet/>
      <dgm:spPr/>
      <dgm:t>
        <a:bodyPr/>
        <a:lstStyle/>
        <a:p>
          <a:endParaRPr lang="ru-RU"/>
        </a:p>
      </dgm:t>
    </dgm:pt>
    <dgm:pt modelId="{63EF9F1F-D016-44C6-AE75-537991381E18}" type="sibTrans" cxnId="{2BDC5E53-A063-4584-B427-0D75D6639744}">
      <dgm:prSet/>
      <dgm:spPr/>
      <dgm:t>
        <a:bodyPr/>
        <a:lstStyle/>
        <a:p>
          <a:endParaRPr lang="ru-RU"/>
        </a:p>
      </dgm:t>
    </dgm:pt>
    <dgm:pt modelId="{64DF8E53-77E9-40AE-95C7-3107852E8BCA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Дослідження пізнавальної та емоційної сфер</a:t>
          </a:r>
          <a:endParaRPr lang="ru-RU" b="1" dirty="0">
            <a:solidFill>
              <a:schemeClr val="tx1"/>
            </a:solidFill>
          </a:endParaRPr>
        </a:p>
      </dgm:t>
    </dgm:pt>
    <dgm:pt modelId="{52FAAFC7-4514-42BA-910B-57B2673F5BF5}" type="parTrans" cxnId="{3AB399BB-8C16-4D68-BCC3-C9C05B1CA4E2}">
      <dgm:prSet/>
      <dgm:spPr/>
      <dgm:t>
        <a:bodyPr/>
        <a:lstStyle/>
        <a:p>
          <a:endParaRPr lang="ru-RU"/>
        </a:p>
      </dgm:t>
    </dgm:pt>
    <dgm:pt modelId="{49DFCA82-9B02-4AB4-864D-99ACA4217B16}" type="sibTrans" cxnId="{3AB399BB-8C16-4D68-BCC3-C9C05B1CA4E2}">
      <dgm:prSet/>
      <dgm:spPr/>
      <dgm:t>
        <a:bodyPr/>
        <a:lstStyle/>
        <a:p>
          <a:endParaRPr lang="ru-RU"/>
        </a:p>
      </dgm:t>
    </dgm:pt>
    <dgm:pt modelId="{331E1A04-5CBA-4215-96A0-97344C2F774E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Психологічні тренінги,ігри</a:t>
          </a:r>
          <a:endParaRPr lang="ru-RU" b="1" dirty="0">
            <a:solidFill>
              <a:schemeClr val="tx1"/>
            </a:solidFill>
          </a:endParaRPr>
        </a:p>
      </dgm:t>
    </dgm:pt>
    <dgm:pt modelId="{E11B6F07-7B86-4214-9D27-80B2F2A08891}" type="parTrans" cxnId="{2450382E-AAA0-4B96-A31B-213BAE57AD7E}">
      <dgm:prSet/>
      <dgm:spPr/>
      <dgm:t>
        <a:bodyPr/>
        <a:lstStyle/>
        <a:p>
          <a:endParaRPr lang="ru-RU"/>
        </a:p>
      </dgm:t>
    </dgm:pt>
    <dgm:pt modelId="{570CF914-CECC-49FB-9C51-37FB4201FD44}" type="sibTrans" cxnId="{2450382E-AAA0-4B96-A31B-213BAE57AD7E}">
      <dgm:prSet/>
      <dgm:spPr/>
      <dgm:t>
        <a:bodyPr/>
        <a:lstStyle/>
        <a:p>
          <a:endParaRPr lang="ru-RU"/>
        </a:p>
      </dgm:t>
    </dgm:pt>
    <dgm:pt modelId="{2175E600-D4C5-4D46-8F4C-C4110AC7E424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Комфортність шкільного життя</a:t>
          </a:r>
          <a:endParaRPr lang="ru-RU" b="1" dirty="0">
            <a:solidFill>
              <a:schemeClr val="tx1"/>
            </a:solidFill>
          </a:endParaRPr>
        </a:p>
      </dgm:t>
    </dgm:pt>
    <dgm:pt modelId="{D65745D8-D273-4F84-8DD5-2469A64746BA}" type="parTrans" cxnId="{3816E54F-2160-4CEE-9A1B-42315B8E5FD9}">
      <dgm:prSet/>
      <dgm:spPr/>
      <dgm:t>
        <a:bodyPr/>
        <a:lstStyle/>
        <a:p>
          <a:endParaRPr lang="ru-RU"/>
        </a:p>
      </dgm:t>
    </dgm:pt>
    <dgm:pt modelId="{CB425E31-0754-42DF-820F-CDDDFB17C1FF}" type="sibTrans" cxnId="{3816E54F-2160-4CEE-9A1B-42315B8E5FD9}">
      <dgm:prSet/>
      <dgm:spPr/>
      <dgm:t>
        <a:bodyPr/>
        <a:lstStyle/>
        <a:p>
          <a:endParaRPr lang="ru-RU"/>
        </a:p>
      </dgm:t>
    </dgm:pt>
    <dgm:pt modelId="{C3ECE5F2-AECB-41D5-A9B7-51B595F2D1CF}" type="pres">
      <dgm:prSet presAssocID="{93558DD7-0B0D-428B-8F2B-6F97581D588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D6FEAD-BAC4-446B-9845-35BB575284F5}" type="pres">
      <dgm:prSet presAssocID="{8A89ED59-84E3-4C7F-B179-CBE7A49E53B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BE7582-782A-4409-97FE-71E08B199AB1}" type="pres">
      <dgm:prSet presAssocID="{BA84FC22-07D4-4BCA-8B0C-EC9E77C75D4D}" presName="sibTrans" presStyleCnt="0"/>
      <dgm:spPr/>
    </dgm:pt>
    <dgm:pt modelId="{F9C8E472-C61B-4A15-8E3C-70C641935036}" type="pres">
      <dgm:prSet presAssocID="{7241A7F5-3E2B-4DB9-98A6-CA7DE9E528C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66B281-25E2-4118-97C7-B65262DA9868}" type="pres">
      <dgm:prSet presAssocID="{63EF9F1F-D016-44C6-AE75-537991381E18}" presName="sibTrans" presStyleCnt="0"/>
      <dgm:spPr/>
    </dgm:pt>
    <dgm:pt modelId="{C8FEBC98-0C66-4675-8E73-94975CBE6287}" type="pres">
      <dgm:prSet presAssocID="{64DF8E53-77E9-40AE-95C7-3107852E8BC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A875E4-57F2-4061-9F69-5EA9358EC0D9}" type="pres">
      <dgm:prSet presAssocID="{49DFCA82-9B02-4AB4-864D-99ACA4217B16}" presName="sibTrans" presStyleCnt="0"/>
      <dgm:spPr/>
    </dgm:pt>
    <dgm:pt modelId="{A86F11D3-23EB-4B78-98A8-D792D2C3FB6D}" type="pres">
      <dgm:prSet presAssocID="{331E1A04-5CBA-4215-96A0-97344C2F774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AD2B85-78ED-4CF0-AC66-D4F59B52ED84}" type="pres">
      <dgm:prSet presAssocID="{570CF914-CECC-49FB-9C51-37FB4201FD44}" presName="sibTrans" presStyleCnt="0"/>
      <dgm:spPr/>
    </dgm:pt>
    <dgm:pt modelId="{EA9DAF17-862D-4426-86B4-6D526B54A840}" type="pres">
      <dgm:prSet presAssocID="{2175E600-D4C5-4D46-8F4C-C4110AC7E42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E4DC55-44CC-45F0-95CA-8D1D81E8F0AB}" type="presOf" srcId="{7241A7F5-3E2B-4DB9-98A6-CA7DE9E528C5}" destId="{F9C8E472-C61B-4A15-8E3C-70C641935036}" srcOrd="0" destOrd="0" presId="urn:microsoft.com/office/officeart/2005/8/layout/default#2"/>
    <dgm:cxn modelId="{9865E928-51C5-4469-831A-A8535ECEAB5F}" type="presOf" srcId="{331E1A04-5CBA-4215-96A0-97344C2F774E}" destId="{A86F11D3-23EB-4B78-98A8-D792D2C3FB6D}" srcOrd="0" destOrd="0" presId="urn:microsoft.com/office/officeart/2005/8/layout/default#2"/>
    <dgm:cxn modelId="{CE1D640E-F026-493C-BD2A-8DA245F29BA0}" srcId="{93558DD7-0B0D-428B-8F2B-6F97581D5881}" destId="{8A89ED59-84E3-4C7F-B179-CBE7A49E53B4}" srcOrd="0" destOrd="0" parTransId="{7FA1DFAD-6BBF-4588-9FCC-2F264A34917E}" sibTransId="{BA84FC22-07D4-4BCA-8B0C-EC9E77C75D4D}"/>
    <dgm:cxn modelId="{3AB399BB-8C16-4D68-BCC3-C9C05B1CA4E2}" srcId="{93558DD7-0B0D-428B-8F2B-6F97581D5881}" destId="{64DF8E53-77E9-40AE-95C7-3107852E8BCA}" srcOrd="2" destOrd="0" parTransId="{52FAAFC7-4514-42BA-910B-57B2673F5BF5}" sibTransId="{49DFCA82-9B02-4AB4-864D-99ACA4217B16}"/>
    <dgm:cxn modelId="{8BC26020-609E-42AC-8B08-1EC02A351A01}" type="presOf" srcId="{64DF8E53-77E9-40AE-95C7-3107852E8BCA}" destId="{C8FEBC98-0C66-4675-8E73-94975CBE6287}" srcOrd="0" destOrd="0" presId="urn:microsoft.com/office/officeart/2005/8/layout/default#2"/>
    <dgm:cxn modelId="{2450382E-AAA0-4B96-A31B-213BAE57AD7E}" srcId="{93558DD7-0B0D-428B-8F2B-6F97581D5881}" destId="{331E1A04-5CBA-4215-96A0-97344C2F774E}" srcOrd="3" destOrd="0" parTransId="{E11B6F07-7B86-4214-9D27-80B2F2A08891}" sibTransId="{570CF914-CECC-49FB-9C51-37FB4201FD44}"/>
    <dgm:cxn modelId="{3816E54F-2160-4CEE-9A1B-42315B8E5FD9}" srcId="{93558DD7-0B0D-428B-8F2B-6F97581D5881}" destId="{2175E600-D4C5-4D46-8F4C-C4110AC7E424}" srcOrd="4" destOrd="0" parTransId="{D65745D8-D273-4F84-8DD5-2469A64746BA}" sibTransId="{CB425E31-0754-42DF-820F-CDDDFB17C1FF}"/>
    <dgm:cxn modelId="{B028E52A-00C1-499C-AB51-9CF35451B521}" type="presOf" srcId="{2175E600-D4C5-4D46-8F4C-C4110AC7E424}" destId="{EA9DAF17-862D-4426-86B4-6D526B54A840}" srcOrd="0" destOrd="0" presId="urn:microsoft.com/office/officeart/2005/8/layout/default#2"/>
    <dgm:cxn modelId="{2ADA38A3-D36E-46B8-91C7-59E69FB6F161}" type="presOf" srcId="{8A89ED59-84E3-4C7F-B179-CBE7A49E53B4}" destId="{88D6FEAD-BAC4-446B-9845-35BB575284F5}" srcOrd="0" destOrd="0" presId="urn:microsoft.com/office/officeart/2005/8/layout/default#2"/>
    <dgm:cxn modelId="{7F67A9DE-0B77-4E77-9442-72D94A4F4A31}" type="presOf" srcId="{93558DD7-0B0D-428B-8F2B-6F97581D5881}" destId="{C3ECE5F2-AECB-41D5-A9B7-51B595F2D1CF}" srcOrd="0" destOrd="0" presId="urn:microsoft.com/office/officeart/2005/8/layout/default#2"/>
    <dgm:cxn modelId="{2BDC5E53-A063-4584-B427-0D75D6639744}" srcId="{93558DD7-0B0D-428B-8F2B-6F97581D5881}" destId="{7241A7F5-3E2B-4DB9-98A6-CA7DE9E528C5}" srcOrd="1" destOrd="0" parTransId="{CF9B8F7F-C2D8-40CA-9EAD-DB566C420249}" sibTransId="{63EF9F1F-D016-44C6-AE75-537991381E18}"/>
    <dgm:cxn modelId="{60037779-BC32-44EC-9A4C-66C50F684344}" type="presParOf" srcId="{C3ECE5F2-AECB-41D5-A9B7-51B595F2D1CF}" destId="{88D6FEAD-BAC4-446B-9845-35BB575284F5}" srcOrd="0" destOrd="0" presId="urn:microsoft.com/office/officeart/2005/8/layout/default#2"/>
    <dgm:cxn modelId="{A0D15611-E70E-4FDC-B35E-823D2158A528}" type="presParOf" srcId="{C3ECE5F2-AECB-41D5-A9B7-51B595F2D1CF}" destId="{8ABE7582-782A-4409-97FE-71E08B199AB1}" srcOrd="1" destOrd="0" presId="urn:microsoft.com/office/officeart/2005/8/layout/default#2"/>
    <dgm:cxn modelId="{0A01655F-F032-4360-B755-9E9393A65850}" type="presParOf" srcId="{C3ECE5F2-AECB-41D5-A9B7-51B595F2D1CF}" destId="{F9C8E472-C61B-4A15-8E3C-70C641935036}" srcOrd="2" destOrd="0" presId="urn:microsoft.com/office/officeart/2005/8/layout/default#2"/>
    <dgm:cxn modelId="{4FEAFF11-47C4-4E0C-B509-DDF6F8566E0E}" type="presParOf" srcId="{C3ECE5F2-AECB-41D5-A9B7-51B595F2D1CF}" destId="{B966B281-25E2-4118-97C7-B65262DA9868}" srcOrd="3" destOrd="0" presId="urn:microsoft.com/office/officeart/2005/8/layout/default#2"/>
    <dgm:cxn modelId="{616278A6-D48E-4ABA-97D8-E8B3570123D6}" type="presParOf" srcId="{C3ECE5F2-AECB-41D5-A9B7-51B595F2D1CF}" destId="{C8FEBC98-0C66-4675-8E73-94975CBE6287}" srcOrd="4" destOrd="0" presId="urn:microsoft.com/office/officeart/2005/8/layout/default#2"/>
    <dgm:cxn modelId="{286913A9-FF3E-458D-974F-8964637F94B5}" type="presParOf" srcId="{C3ECE5F2-AECB-41D5-A9B7-51B595F2D1CF}" destId="{45A875E4-57F2-4061-9F69-5EA9358EC0D9}" srcOrd="5" destOrd="0" presId="urn:microsoft.com/office/officeart/2005/8/layout/default#2"/>
    <dgm:cxn modelId="{B5E1CE72-3D51-4A20-9347-09A1D8BD4BB1}" type="presParOf" srcId="{C3ECE5F2-AECB-41D5-A9B7-51B595F2D1CF}" destId="{A86F11D3-23EB-4B78-98A8-D792D2C3FB6D}" srcOrd="6" destOrd="0" presId="urn:microsoft.com/office/officeart/2005/8/layout/default#2"/>
    <dgm:cxn modelId="{2F920AB4-0359-450F-913B-0FE73D7943B0}" type="presParOf" srcId="{C3ECE5F2-AECB-41D5-A9B7-51B595F2D1CF}" destId="{6BAD2B85-78ED-4CF0-AC66-D4F59B52ED84}" srcOrd="7" destOrd="0" presId="urn:microsoft.com/office/officeart/2005/8/layout/default#2"/>
    <dgm:cxn modelId="{85DF6DA0-D80F-4C11-85DF-5169D9DFB45F}" type="presParOf" srcId="{C3ECE5F2-AECB-41D5-A9B7-51B595F2D1CF}" destId="{EA9DAF17-862D-4426-86B4-6D526B54A840}" srcOrd="8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E846C3E-415D-461B-A5D1-55B25644F5E3}" type="doc">
      <dgm:prSet loTypeId="urn:microsoft.com/office/officeart/2005/8/layout/default#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58A062E-BDA3-42F8-83BE-3187B4E568F9}">
      <dgm:prSet phldrT="[Текст]"/>
      <dgm:spPr/>
      <dgm:t>
        <a:bodyPr/>
        <a:lstStyle/>
        <a:p>
          <a:endParaRPr lang="ru-RU" dirty="0"/>
        </a:p>
      </dgm:t>
    </dgm:pt>
    <dgm:pt modelId="{E5B1919D-D1A0-4681-89CB-320491F610A1}" type="sibTrans" cxnId="{1A7BE81D-A881-40E0-A440-EA6AFC415F32}">
      <dgm:prSet/>
      <dgm:spPr/>
      <dgm:t>
        <a:bodyPr/>
        <a:lstStyle/>
        <a:p>
          <a:endParaRPr lang="ru-RU"/>
        </a:p>
      </dgm:t>
    </dgm:pt>
    <dgm:pt modelId="{E25BBE04-4F60-401D-B7D8-ED463ADED93C}" type="parTrans" cxnId="{1A7BE81D-A881-40E0-A440-EA6AFC415F32}">
      <dgm:prSet/>
      <dgm:spPr/>
      <dgm:t>
        <a:bodyPr/>
        <a:lstStyle/>
        <a:p>
          <a:endParaRPr lang="ru-RU"/>
        </a:p>
      </dgm:t>
    </dgm:pt>
    <dgm:pt modelId="{4EC1FF27-2B0F-4EE6-B119-9EFC1FB902E1}" type="pres">
      <dgm:prSet presAssocID="{8E846C3E-415D-461B-A5D1-55B25644F5E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8691B6-86BC-4905-9CB1-5BF0D75DA568}" type="pres">
      <dgm:prSet presAssocID="{D58A062E-BDA3-42F8-83BE-3187B4E568F9}" presName="node" presStyleLbl="node1" presStyleIdx="0" presStyleCnt="1" custScaleY="1750078" custLinFactNeighborY="-25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57BE15-6ED3-416D-BACA-5A95FD5F2FE0}" type="presOf" srcId="{D58A062E-BDA3-42F8-83BE-3187B4E568F9}" destId="{C18691B6-86BC-4905-9CB1-5BF0D75DA568}" srcOrd="0" destOrd="0" presId="urn:microsoft.com/office/officeart/2005/8/layout/default#3"/>
    <dgm:cxn modelId="{1A7BE81D-A881-40E0-A440-EA6AFC415F32}" srcId="{8E846C3E-415D-461B-A5D1-55B25644F5E3}" destId="{D58A062E-BDA3-42F8-83BE-3187B4E568F9}" srcOrd="0" destOrd="0" parTransId="{E25BBE04-4F60-401D-B7D8-ED463ADED93C}" sibTransId="{E5B1919D-D1A0-4681-89CB-320491F610A1}"/>
    <dgm:cxn modelId="{25C1336A-1749-434E-A71A-1948D43B0BB8}" type="presOf" srcId="{8E846C3E-415D-461B-A5D1-55B25644F5E3}" destId="{4EC1FF27-2B0F-4EE6-B119-9EFC1FB902E1}" srcOrd="0" destOrd="0" presId="urn:microsoft.com/office/officeart/2005/8/layout/default#3"/>
    <dgm:cxn modelId="{BEDCB706-EDBC-4152-91F6-84EB3065C073}" type="presParOf" srcId="{4EC1FF27-2B0F-4EE6-B119-9EFC1FB902E1}" destId="{C18691B6-86BC-4905-9CB1-5BF0D75DA568}" srcOrd="0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F89722B-8A28-4F7E-8991-BB9EFFEA974B}" type="doc">
      <dgm:prSet loTypeId="urn:microsoft.com/office/officeart/2005/8/layout/default#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313081-BDF0-434B-A16E-9FDFDA0225E8}">
      <dgm:prSet phldrT="[Текст]" phldr="1"/>
      <dgm:spPr/>
      <dgm:t>
        <a:bodyPr/>
        <a:lstStyle/>
        <a:p>
          <a:endParaRPr lang="ru-RU" dirty="0"/>
        </a:p>
      </dgm:t>
    </dgm:pt>
    <dgm:pt modelId="{BFC1917E-F70C-4F3D-8AC9-BFE50574C81B}" type="parTrans" cxnId="{7879A4BD-9534-43B2-8CBF-71A5CD0C8AED}">
      <dgm:prSet/>
      <dgm:spPr/>
      <dgm:t>
        <a:bodyPr/>
        <a:lstStyle/>
        <a:p>
          <a:endParaRPr lang="ru-RU"/>
        </a:p>
      </dgm:t>
    </dgm:pt>
    <dgm:pt modelId="{09198159-C520-4180-873A-D0999098440B}" type="sibTrans" cxnId="{7879A4BD-9534-43B2-8CBF-71A5CD0C8AED}">
      <dgm:prSet/>
      <dgm:spPr/>
      <dgm:t>
        <a:bodyPr/>
        <a:lstStyle/>
        <a:p>
          <a:endParaRPr lang="ru-RU"/>
        </a:p>
      </dgm:t>
    </dgm:pt>
    <dgm:pt modelId="{C01B3365-2375-4E51-954E-FB11F1447075}" type="pres">
      <dgm:prSet presAssocID="{FF89722B-8A28-4F7E-8991-BB9EFFEA974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2A720C-136E-4B6A-9DF9-44FF80D458D9}" type="pres">
      <dgm:prSet presAssocID="{B8313081-BDF0-434B-A16E-9FDFDA0225E8}" presName="node" presStyleLbl="node1" presStyleIdx="0" presStyleCnt="1" custScaleY="1750078" custLinFactNeighborY="-25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79A4BD-9534-43B2-8CBF-71A5CD0C8AED}" srcId="{FF89722B-8A28-4F7E-8991-BB9EFFEA974B}" destId="{B8313081-BDF0-434B-A16E-9FDFDA0225E8}" srcOrd="0" destOrd="0" parTransId="{BFC1917E-F70C-4F3D-8AC9-BFE50574C81B}" sibTransId="{09198159-C520-4180-873A-D0999098440B}"/>
    <dgm:cxn modelId="{3DE513BB-88B0-4724-AD38-07610AC49205}" type="presOf" srcId="{B8313081-BDF0-434B-A16E-9FDFDA0225E8}" destId="{3E2A720C-136E-4B6A-9DF9-44FF80D458D9}" srcOrd="0" destOrd="0" presId="urn:microsoft.com/office/officeart/2005/8/layout/default#4"/>
    <dgm:cxn modelId="{9202D123-6E9A-494A-8BA4-AB92747F275C}" type="presOf" srcId="{FF89722B-8A28-4F7E-8991-BB9EFFEA974B}" destId="{C01B3365-2375-4E51-954E-FB11F1447075}" srcOrd="0" destOrd="0" presId="urn:microsoft.com/office/officeart/2005/8/layout/default#4"/>
    <dgm:cxn modelId="{3FAB39F8-90E7-44DE-9EE8-085C3C3323AA}" type="presParOf" srcId="{C01B3365-2375-4E51-954E-FB11F1447075}" destId="{3E2A720C-136E-4B6A-9DF9-44FF80D458D9}" srcOrd="0" destOrd="0" presId="urn:microsoft.com/office/officeart/2005/8/layout/default#4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07AC3BB-5031-4304-97E0-FCD2F4E82E00}" type="doc">
      <dgm:prSet loTypeId="urn:microsoft.com/office/officeart/2005/8/layout/radial6" loCatId="cycle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BC8EA55-4053-4318-A1C5-7F02AD11A3E8}">
      <dgm:prSet phldrT="[Текст]"/>
      <dgm:spPr/>
      <dgm:t>
        <a:bodyPr/>
        <a:lstStyle/>
        <a:p>
          <a:r>
            <a:rPr lang="uk-UA" dirty="0" smtClean="0">
              <a:solidFill>
                <a:schemeClr val="tx1"/>
              </a:solidFill>
            </a:rPr>
            <a:t>дитина</a:t>
          </a:r>
          <a:endParaRPr lang="ru-RU" dirty="0">
            <a:solidFill>
              <a:schemeClr val="tx1"/>
            </a:solidFill>
          </a:endParaRPr>
        </a:p>
      </dgm:t>
    </dgm:pt>
    <dgm:pt modelId="{7F63A0F3-A497-44EC-979C-3D5162B542C1}" type="parTrans" cxnId="{043CE0EB-DD50-40C2-98F4-0865740B17CF}">
      <dgm:prSet/>
      <dgm:spPr/>
      <dgm:t>
        <a:bodyPr/>
        <a:lstStyle/>
        <a:p>
          <a:endParaRPr lang="ru-RU"/>
        </a:p>
      </dgm:t>
    </dgm:pt>
    <dgm:pt modelId="{A833AC79-7FE9-4825-A8AB-9D3E7116EAED}" type="sibTrans" cxnId="{043CE0EB-DD50-40C2-98F4-0865740B17CF}">
      <dgm:prSet/>
      <dgm:spPr/>
      <dgm:t>
        <a:bodyPr/>
        <a:lstStyle/>
        <a:p>
          <a:endParaRPr lang="ru-RU"/>
        </a:p>
      </dgm:t>
    </dgm:pt>
    <dgm:pt modelId="{2CE1061A-05E6-4322-B3A8-7BF9F6C38DB4}">
      <dgm:prSet phldrT="[Текст]" custT="1"/>
      <dgm:spPr/>
      <dgm:t>
        <a:bodyPr/>
        <a:lstStyle/>
        <a:p>
          <a:r>
            <a:rPr lang="uk-UA" sz="1600" b="0" dirty="0" smtClean="0">
              <a:solidFill>
                <a:schemeClr val="tx1"/>
              </a:solidFill>
            </a:rPr>
            <a:t>учителі</a:t>
          </a:r>
          <a:endParaRPr lang="ru-RU" sz="1600" b="0" dirty="0">
            <a:solidFill>
              <a:schemeClr val="tx1"/>
            </a:solidFill>
          </a:endParaRPr>
        </a:p>
      </dgm:t>
    </dgm:pt>
    <dgm:pt modelId="{C68E0B3E-E07B-428C-8C5B-7F451BD63458}" type="parTrans" cxnId="{C4C96437-2DAC-4A70-A4A5-82F7EC8B531D}">
      <dgm:prSet/>
      <dgm:spPr/>
      <dgm:t>
        <a:bodyPr/>
        <a:lstStyle/>
        <a:p>
          <a:endParaRPr lang="ru-RU"/>
        </a:p>
      </dgm:t>
    </dgm:pt>
    <dgm:pt modelId="{38416F4D-1314-4433-800B-66F3ABA16367}" type="sibTrans" cxnId="{C4C96437-2DAC-4A70-A4A5-82F7EC8B531D}">
      <dgm:prSet/>
      <dgm:spPr/>
      <dgm:t>
        <a:bodyPr/>
        <a:lstStyle/>
        <a:p>
          <a:endParaRPr lang="ru-RU"/>
        </a:p>
      </dgm:t>
    </dgm:pt>
    <dgm:pt modelId="{FD4FC864-76F8-431A-B65E-C586DE30BD13}">
      <dgm:prSet phldrT="[Текст]" custT="1"/>
      <dgm:spPr/>
      <dgm:t>
        <a:bodyPr/>
        <a:lstStyle/>
        <a:p>
          <a:r>
            <a:rPr lang="uk-UA" sz="1000" b="1" dirty="0" smtClean="0">
              <a:solidFill>
                <a:schemeClr val="tx1"/>
              </a:solidFill>
            </a:rPr>
            <a:t>Соціальний педагог</a:t>
          </a:r>
          <a:endParaRPr lang="ru-RU" sz="1000" b="1" dirty="0">
            <a:solidFill>
              <a:schemeClr val="tx1"/>
            </a:solidFill>
          </a:endParaRPr>
        </a:p>
      </dgm:t>
    </dgm:pt>
    <dgm:pt modelId="{53A93A88-E791-45BC-A34D-C719D21682D8}" type="parTrans" cxnId="{47279317-5678-4DED-B144-6D1C79241302}">
      <dgm:prSet/>
      <dgm:spPr/>
      <dgm:t>
        <a:bodyPr/>
        <a:lstStyle/>
        <a:p>
          <a:endParaRPr lang="ru-RU"/>
        </a:p>
      </dgm:t>
    </dgm:pt>
    <dgm:pt modelId="{E26A246C-F60F-48F0-B814-CFEB97FBF4B7}" type="sibTrans" cxnId="{47279317-5678-4DED-B144-6D1C79241302}">
      <dgm:prSet/>
      <dgm:spPr/>
      <dgm:t>
        <a:bodyPr/>
        <a:lstStyle/>
        <a:p>
          <a:endParaRPr lang="ru-RU"/>
        </a:p>
      </dgm:t>
    </dgm:pt>
    <dgm:pt modelId="{DCA171FD-BAB9-43B6-A8D6-2D8F1EECACF0}">
      <dgm:prSet phldrT="[Текст]" custT="1"/>
      <dgm:spPr/>
      <dgm:t>
        <a:bodyPr/>
        <a:lstStyle/>
        <a:p>
          <a:r>
            <a:rPr lang="uk-UA" sz="1400" dirty="0" smtClean="0">
              <a:solidFill>
                <a:schemeClr val="tx1"/>
              </a:solidFill>
            </a:rPr>
            <a:t>психолог</a:t>
          </a:r>
          <a:endParaRPr lang="ru-RU" sz="1400" dirty="0">
            <a:solidFill>
              <a:schemeClr val="tx1"/>
            </a:solidFill>
          </a:endParaRPr>
        </a:p>
      </dgm:t>
    </dgm:pt>
    <dgm:pt modelId="{0C398D33-4DBB-4BEA-83A5-E443FADC93C0}" type="parTrans" cxnId="{84B96EE9-68E6-46D6-B618-DFC265E92954}">
      <dgm:prSet/>
      <dgm:spPr/>
      <dgm:t>
        <a:bodyPr/>
        <a:lstStyle/>
        <a:p>
          <a:endParaRPr lang="ru-RU"/>
        </a:p>
      </dgm:t>
    </dgm:pt>
    <dgm:pt modelId="{09F027D5-7B76-4667-AFDB-A66ED74C76BC}" type="sibTrans" cxnId="{84B96EE9-68E6-46D6-B618-DFC265E92954}">
      <dgm:prSet/>
      <dgm:spPr/>
      <dgm:t>
        <a:bodyPr/>
        <a:lstStyle/>
        <a:p>
          <a:endParaRPr lang="ru-RU"/>
        </a:p>
      </dgm:t>
    </dgm:pt>
    <dgm:pt modelId="{0EE399C6-5B8C-4DCE-A0F6-8CE965DEDAE9}">
      <dgm:prSet phldrT="[Текст]"/>
      <dgm:spPr/>
      <dgm:t>
        <a:bodyPr/>
        <a:lstStyle/>
        <a:p>
          <a:r>
            <a:rPr lang="uk-UA" dirty="0" smtClean="0">
              <a:solidFill>
                <a:schemeClr val="tx1"/>
              </a:solidFill>
            </a:rPr>
            <a:t>батьки</a:t>
          </a:r>
          <a:endParaRPr lang="ru-RU" dirty="0">
            <a:solidFill>
              <a:schemeClr val="tx1"/>
            </a:solidFill>
          </a:endParaRPr>
        </a:p>
      </dgm:t>
    </dgm:pt>
    <dgm:pt modelId="{DC0FAD82-F7E8-4ED7-A199-2ED0004DA5C8}" type="parTrans" cxnId="{D605A651-1E2A-4956-8478-1B45F730A0A6}">
      <dgm:prSet/>
      <dgm:spPr/>
      <dgm:t>
        <a:bodyPr/>
        <a:lstStyle/>
        <a:p>
          <a:endParaRPr lang="ru-RU"/>
        </a:p>
      </dgm:t>
    </dgm:pt>
    <dgm:pt modelId="{FB9B1DD0-705C-437F-9317-01FC17247ADB}" type="sibTrans" cxnId="{D605A651-1E2A-4956-8478-1B45F730A0A6}">
      <dgm:prSet/>
      <dgm:spPr/>
      <dgm:t>
        <a:bodyPr/>
        <a:lstStyle/>
        <a:p>
          <a:endParaRPr lang="ru-RU"/>
        </a:p>
      </dgm:t>
    </dgm:pt>
    <dgm:pt modelId="{878DBE51-96ED-4D43-97C8-3834D920F214}" type="pres">
      <dgm:prSet presAssocID="{D07AC3BB-5031-4304-97E0-FCD2F4E82E0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44FBC99-7EEE-419F-B2FA-656117029F92}" type="pres">
      <dgm:prSet presAssocID="{4BC8EA55-4053-4318-A1C5-7F02AD11A3E8}" presName="centerShape" presStyleLbl="node0" presStyleIdx="0" presStyleCnt="1"/>
      <dgm:spPr/>
      <dgm:t>
        <a:bodyPr/>
        <a:lstStyle/>
        <a:p>
          <a:endParaRPr lang="ru-RU"/>
        </a:p>
      </dgm:t>
    </dgm:pt>
    <dgm:pt modelId="{88C59AAB-77C7-40DE-A2B8-817648C15B24}" type="pres">
      <dgm:prSet presAssocID="{2CE1061A-05E6-4322-B3A8-7BF9F6C38DB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4C3BE1-A320-470B-A973-BBB95973BBCD}" type="pres">
      <dgm:prSet presAssocID="{2CE1061A-05E6-4322-B3A8-7BF9F6C38DB4}" presName="dummy" presStyleCnt="0"/>
      <dgm:spPr/>
    </dgm:pt>
    <dgm:pt modelId="{7F224FD2-310D-4BDF-BE3C-8D2D4A210819}" type="pres">
      <dgm:prSet presAssocID="{38416F4D-1314-4433-800B-66F3ABA16367}" presName="sibTrans" presStyleLbl="sibTrans2D1" presStyleIdx="0" presStyleCnt="4"/>
      <dgm:spPr/>
      <dgm:t>
        <a:bodyPr/>
        <a:lstStyle/>
        <a:p>
          <a:endParaRPr lang="ru-RU"/>
        </a:p>
      </dgm:t>
    </dgm:pt>
    <dgm:pt modelId="{5BE122FF-151E-43FE-A59D-BA21A5D6D51E}" type="pres">
      <dgm:prSet presAssocID="{FD4FC864-76F8-431A-B65E-C586DE30BD1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7B1012-8C34-4992-847A-EDFA5B2925AB}" type="pres">
      <dgm:prSet presAssocID="{FD4FC864-76F8-431A-B65E-C586DE30BD13}" presName="dummy" presStyleCnt="0"/>
      <dgm:spPr/>
    </dgm:pt>
    <dgm:pt modelId="{5E337E6A-D672-45EB-B717-EE85D5271841}" type="pres">
      <dgm:prSet presAssocID="{E26A246C-F60F-48F0-B814-CFEB97FBF4B7}" presName="sibTrans" presStyleLbl="sibTrans2D1" presStyleIdx="1" presStyleCnt="4"/>
      <dgm:spPr/>
      <dgm:t>
        <a:bodyPr/>
        <a:lstStyle/>
        <a:p>
          <a:endParaRPr lang="ru-RU"/>
        </a:p>
      </dgm:t>
    </dgm:pt>
    <dgm:pt modelId="{F40D2CC2-062E-4977-A347-C168C105D6C6}" type="pres">
      <dgm:prSet presAssocID="{DCA171FD-BAB9-43B6-A8D6-2D8F1EECACF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3BECAB-819E-4759-B3FB-F23A8CDC119F}" type="pres">
      <dgm:prSet presAssocID="{DCA171FD-BAB9-43B6-A8D6-2D8F1EECACF0}" presName="dummy" presStyleCnt="0"/>
      <dgm:spPr/>
    </dgm:pt>
    <dgm:pt modelId="{E0741CEA-B519-4BC9-9880-07412053A94D}" type="pres">
      <dgm:prSet presAssocID="{09F027D5-7B76-4667-AFDB-A66ED74C76BC}" presName="sibTrans" presStyleLbl="sibTrans2D1" presStyleIdx="2" presStyleCnt="4"/>
      <dgm:spPr/>
      <dgm:t>
        <a:bodyPr/>
        <a:lstStyle/>
        <a:p>
          <a:endParaRPr lang="ru-RU"/>
        </a:p>
      </dgm:t>
    </dgm:pt>
    <dgm:pt modelId="{11B73132-F78B-49CD-A806-F372EDEE80FA}" type="pres">
      <dgm:prSet presAssocID="{0EE399C6-5B8C-4DCE-A0F6-8CE965DEDAE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5F1C22-7D28-4759-A207-8B3C5F91DC58}" type="pres">
      <dgm:prSet presAssocID="{0EE399C6-5B8C-4DCE-A0F6-8CE965DEDAE9}" presName="dummy" presStyleCnt="0"/>
      <dgm:spPr/>
    </dgm:pt>
    <dgm:pt modelId="{D9C88E79-CD84-49E4-BA99-87B3E2E0C331}" type="pres">
      <dgm:prSet presAssocID="{FB9B1DD0-705C-437F-9317-01FC17247ADB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47279317-5678-4DED-B144-6D1C79241302}" srcId="{4BC8EA55-4053-4318-A1C5-7F02AD11A3E8}" destId="{FD4FC864-76F8-431A-B65E-C586DE30BD13}" srcOrd="1" destOrd="0" parTransId="{53A93A88-E791-45BC-A34D-C719D21682D8}" sibTransId="{E26A246C-F60F-48F0-B814-CFEB97FBF4B7}"/>
    <dgm:cxn modelId="{6A26A4FF-FE63-4148-B016-262C4EF4BB39}" type="presOf" srcId="{09F027D5-7B76-4667-AFDB-A66ED74C76BC}" destId="{E0741CEA-B519-4BC9-9880-07412053A94D}" srcOrd="0" destOrd="0" presId="urn:microsoft.com/office/officeart/2005/8/layout/radial6"/>
    <dgm:cxn modelId="{EAE57B63-8FFE-4CCA-847D-03D7A04B92A5}" type="presOf" srcId="{FD4FC864-76F8-431A-B65E-C586DE30BD13}" destId="{5BE122FF-151E-43FE-A59D-BA21A5D6D51E}" srcOrd="0" destOrd="0" presId="urn:microsoft.com/office/officeart/2005/8/layout/radial6"/>
    <dgm:cxn modelId="{9EAF6C9A-E3D7-442E-9925-79B9027BB453}" type="presOf" srcId="{4BC8EA55-4053-4318-A1C5-7F02AD11A3E8}" destId="{D44FBC99-7EEE-419F-B2FA-656117029F92}" srcOrd="0" destOrd="0" presId="urn:microsoft.com/office/officeart/2005/8/layout/radial6"/>
    <dgm:cxn modelId="{6885CA2B-4231-418D-95F8-D3810610F230}" type="presOf" srcId="{0EE399C6-5B8C-4DCE-A0F6-8CE965DEDAE9}" destId="{11B73132-F78B-49CD-A806-F372EDEE80FA}" srcOrd="0" destOrd="0" presId="urn:microsoft.com/office/officeart/2005/8/layout/radial6"/>
    <dgm:cxn modelId="{27C94A73-A63B-43AC-BA93-9CD1A4B96FC6}" type="presOf" srcId="{2CE1061A-05E6-4322-B3A8-7BF9F6C38DB4}" destId="{88C59AAB-77C7-40DE-A2B8-817648C15B24}" srcOrd="0" destOrd="0" presId="urn:microsoft.com/office/officeart/2005/8/layout/radial6"/>
    <dgm:cxn modelId="{9F236D5A-8DA8-4B3B-8F47-B20473D546AB}" type="presOf" srcId="{D07AC3BB-5031-4304-97E0-FCD2F4E82E00}" destId="{878DBE51-96ED-4D43-97C8-3834D920F214}" srcOrd="0" destOrd="0" presId="urn:microsoft.com/office/officeart/2005/8/layout/radial6"/>
    <dgm:cxn modelId="{E9A3D349-7D4E-4FE7-B7DD-6E0FEE15BC5A}" type="presOf" srcId="{E26A246C-F60F-48F0-B814-CFEB97FBF4B7}" destId="{5E337E6A-D672-45EB-B717-EE85D5271841}" srcOrd="0" destOrd="0" presId="urn:microsoft.com/office/officeart/2005/8/layout/radial6"/>
    <dgm:cxn modelId="{804401E4-3C37-4978-864F-59234B996816}" type="presOf" srcId="{DCA171FD-BAB9-43B6-A8D6-2D8F1EECACF0}" destId="{F40D2CC2-062E-4977-A347-C168C105D6C6}" srcOrd="0" destOrd="0" presId="urn:microsoft.com/office/officeart/2005/8/layout/radial6"/>
    <dgm:cxn modelId="{D605A651-1E2A-4956-8478-1B45F730A0A6}" srcId="{4BC8EA55-4053-4318-A1C5-7F02AD11A3E8}" destId="{0EE399C6-5B8C-4DCE-A0F6-8CE965DEDAE9}" srcOrd="3" destOrd="0" parTransId="{DC0FAD82-F7E8-4ED7-A199-2ED0004DA5C8}" sibTransId="{FB9B1DD0-705C-437F-9317-01FC17247ADB}"/>
    <dgm:cxn modelId="{C4C96437-2DAC-4A70-A4A5-82F7EC8B531D}" srcId="{4BC8EA55-4053-4318-A1C5-7F02AD11A3E8}" destId="{2CE1061A-05E6-4322-B3A8-7BF9F6C38DB4}" srcOrd="0" destOrd="0" parTransId="{C68E0B3E-E07B-428C-8C5B-7F451BD63458}" sibTransId="{38416F4D-1314-4433-800B-66F3ABA16367}"/>
    <dgm:cxn modelId="{043CE0EB-DD50-40C2-98F4-0865740B17CF}" srcId="{D07AC3BB-5031-4304-97E0-FCD2F4E82E00}" destId="{4BC8EA55-4053-4318-A1C5-7F02AD11A3E8}" srcOrd="0" destOrd="0" parTransId="{7F63A0F3-A497-44EC-979C-3D5162B542C1}" sibTransId="{A833AC79-7FE9-4825-A8AB-9D3E7116EAED}"/>
    <dgm:cxn modelId="{59BD684A-3FC5-45E6-A5E4-1D215ABD118B}" type="presOf" srcId="{FB9B1DD0-705C-437F-9317-01FC17247ADB}" destId="{D9C88E79-CD84-49E4-BA99-87B3E2E0C331}" srcOrd="0" destOrd="0" presId="urn:microsoft.com/office/officeart/2005/8/layout/radial6"/>
    <dgm:cxn modelId="{784C87EB-82E8-4CA9-BA50-FDBC59157B05}" type="presOf" srcId="{38416F4D-1314-4433-800B-66F3ABA16367}" destId="{7F224FD2-310D-4BDF-BE3C-8D2D4A210819}" srcOrd="0" destOrd="0" presId="urn:microsoft.com/office/officeart/2005/8/layout/radial6"/>
    <dgm:cxn modelId="{84B96EE9-68E6-46D6-B618-DFC265E92954}" srcId="{4BC8EA55-4053-4318-A1C5-7F02AD11A3E8}" destId="{DCA171FD-BAB9-43B6-A8D6-2D8F1EECACF0}" srcOrd="2" destOrd="0" parTransId="{0C398D33-4DBB-4BEA-83A5-E443FADC93C0}" sibTransId="{09F027D5-7B76-4667-AFDB-A66ED74C76BC}"/>
    <dgm:cxn modelId="{5D78E218-B55E-41DE-A8E5-926065FA4D67}" type="presParOf" srcId="{878DBE51-96ED-4D43-97C8-3834D920F214}" destId="{D44FBC99-7EEE-419F-B2FA-656117029F92}" srcOrd="0" destOrd="0" presId="urn:microsoft.com/office/officeart/2005/8/layout/radial6"/>
    <dgm:cxn modelId="{7BFBCDC2-C0A0-40B8-AFBA-7684CDCC326F}" type="presParOf" srcId="{878DBE51-96ED-4D43-97C8-3834D920F214}" destId="{88C59AAB-77C7-40DE-A2B8-817648C15B24}" srcOrd="1" destOrd="0" presId="urn:microsoft.com/office/officeart/2005/8/layout/radial6"/>
    <dgm:cxn modelId="{852677AD-7960-4AB5-BE7C-B3B5D37F6B72}" type="presParOf" srcId="{878DBE51-96ED-4D43-97C8-3834D920F214}" destId="{1C4C3BE1-A320-470B-A973-BBB95973BBCD}" srcOrd="2" destOrd="0" presId="urn:microsoft.com/office/officeart/2005/8/layout/radial6"/>
    <dgm:cxn modelId="{2E926863-A1A2-4281-B7D9-7E7D038C3A11}" type="presParOf" srcId="{878DBE51-96ED-4D43-97C8-3834D920F214}" destId="{7F224FD2-310D-4BDF-BE3C-8D2D4A210819}" srcOrd="3" destOrd="0" presId="urn:microsoft.com/office/officeart/2005/8/layout/radial6"/>
    <dgm:cxn modelId="{B48ABAD4-929E-4F5E-88D0-E11733CE429C}" type="presParOf" srcId="{878DBE51-96ED-4D43-97C8-3834D920F214}" destId="{5BE122FF-151E-43FE-A59D-BA21A5D6D51E}" srcOrd="4" destOrd="0" presId="urn:microsoft.com/office/officeart/2005/8/layout/radial6"/>
    <dgm:cxn modelId="{6CCB822E-93A6-4B7B-9590-025D575D361F}" type="presParOf" srcId="{878DBE51-96ED-4D43-97C8-3834D920F214}" destId="{7C7B1012-8C34-4992-847A-EDFA5B2925AB}" srcOrd="5" destOrd="0" presId="urn:microsoft.com/office/officeart/2005/8/layout/radial6"/>
    <dgm:cxn modelId="{230EFC21-04E5-4FFB-BC96-4E56EB1DEB7A}" type="presParOf" srcId="{878DBE51-96ED-4D43-97C8-3834D920F214}" destId="{5E337E6A-D672-45EB-B717-EE85D5271841}" srcOrd="6" destOrd="0" presId="urn:microsoft.com/office/officeart/2005/8/layout/radial6"/>
    <dgm:cxn modelId="{4EF9F150-F152-457B-9EC2-802EE10F5246}" type="presParOf" srcId="{878DBE51-96ED-4D43-97C8-3834D920F214}" destId="{F40D2CC2-062E-4977-A347-C168C105D6C6}" srcOrd="7" destOrd="0" presId="urn:microsoft.com/office/officeart/2005/8/layout/radial6"/>
    <dgm:cxn modelId="{D0476583-BAC3-4928-BE5C-CD409FA8F1E0}" type="presParOf" srcId="{878DBE51-96ED-4D43-97C8-3834D920F214}" destId="{B03BECAB-819E-4759-B3FB-F23A8CDC119F}" srcOrd="8" destOrd="0" presId="urn:microsoft.com/office/officeart/2005/8/layout/radial6"/>
    <dgm:cxn modelId="{2C644C2B-EAB5-425E-9C9B-4971F0F830AB}" type="presParOf" srcId="{878DBE51-96ED-4D43-97C8-3834D920F214}" destId="{E0741CEA-B519-4BC9-9880-07412053A94D}" srcOrd="9" destOrd="0" presId="urn:microsoft.com/office/officeart/2005/8/layout/radial6"/>
    <dgm:cxn modelId="{046BF773-DEAE-4A80-AC71-EB4BAAAB8111}" type="presParOf" srcId="{878DBE51-96ED-4D43-97C8-3834D920F214}" destId="{11B73132-F78B-49CD-A806-F372EDEE80FA}" srcOrd="10" destOrd="0" presId="urn:microsoft.com/office/officeart/2005/8/layout/radial6"/>
    <dgm:cxn modelId="{393C77EE-5D6A-48D1-B27B-47E842E88BED}" type="presParOf" srcId="{878DBE51-96ED-4D43-97C8-3834D920F214}" destId="{4F5F1C22-7D28-4759-A207-8B3C5F91DC58}" srcOrd="11" destOrd="0" presId="urn:microsoft.com/office/officeart/2005/8/layout/radial6"/>
    <dgm:cxn modelId="{40BF804C-DB1D-4286-9772-5A85BF209117}" type="presParOf" srcId="{878DBE51-96ED-4D43-97C8-3834D920F214}" destId="{D9C88E79-CD84-49E4-BA99-87B3E2E0C331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691B6-86BC-4905-9CB1-5BF0D75DA568}">
      <dsp:nvSpPr>
        <dsp:cNvPr id="0" name=""/>
        <dsp:cNvSpPr/>
      </dsp:nvSpPr>
      <dsp:spPr>
        <a:xfrm>
          <a:off x="232" y="0"/>
          <a:ext cx="475784" cy="499596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3840" tIns="243840" rIns="243840" bIns="2438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kern="1200" dirty="0"/>
        </a:p>
      </dsp:txBody>
      <dsp:txXfrm>
        <a:off x="232" y="0"/>
        <a:ext cx="475784" cy="499596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2A720C-136E-4B6A-9DF9-44FF80D458D9}">
      <dsp:nvSpPr>
        <dsp:cNvPr id="0" name=""/>
        <dsp:cNvSpPr/>
      </dsp:nvSpPr>
      <dsp:spPr>
        <a:xfrm>
          <a:off x="232" y="0"/>
          <a:ext cx="475784" cy="49959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/>
        </a:p>
      </dsp:txBody>
      <dsp:txXfrm>
        <a:off x="232" y="0"/>
        <a:ext cx="475784" cy="499596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4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28.34025" units="1/cm"/>
          <inkml:channelProperty channel="Y" name="resolution" value="28.33948" units="1/cm"/>
        </inkml:channelProperties>
      </inkml:inkSource>
      <inkml:timestamp xml:id="ts0" timeString="2011-12-08T01:30:47.90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648 25,'0'0,"0"0,-25 0,1 0,24 0,-25 0,25 0,-24 0,-1 0,25 0,-24 0,24 0,-25 0,1 0,-1 24,25-24,-24 0,24 25,-25-25,1 0,24 0,-25 25,25-25,-24 0,24 0,-25 0,25 25,-25-25,25 25,0-25,0 0,-24 0,24 24,0-24,-25 0,25 0,-24 25,24-25,-25 25,25 0,0-25,-24 0,24 24,-25-24,25 0,0 25,0 0,-24-25,24 0,0 25,0-25,0 0,0 24,0-24,-25 25,25 0,0-25,0 25,-24-25,24 0,0 25,0-1,0-24,-25 0,25 25,0-25,0 25,0-25,0 25,0-1,0-24,0 25,0-25,0 25,0 0,0 0,0-25,0 24,0-24,0 25,0-25,0 25,0-25,0 25,0-25,0 24,0 1,0-25,0 25,0-25,0 25,0-25,0 24,25 1,-25-25,0 25,0-25,0 25,0 0,0-25,0 0,0 24,24-24,-24 25,0-25,0 0,25 0,-25 25,0-25,0 25,24-25,-24 24,25-24,-25 0,0 0,0 25,24 0,-24-25,0 25,25-25,-25 0,0 25,24-25,-24 0,0 0,0 24,25-24,-25 25,0-25,0 0,0 25,24-25,-24 0,0 25,25-25,-25 24,25-24,-25 25,0-25,0 0,24 0,-24 25,0-25,0 0,25 0,-25 25,24-25,-24 24,0-24,25 0,-25 0,24 25,-24-25,0 0,25 0,-1 0,-24 25,0-25,0 25,25-25,-25 0,24 0,1 0,-25 0,24 25,-24-25,25 0,-1 0,1 0,-25 0,25 0,-25 0,24 0,1 0,-25 0,24 0,-24 0,25 0,-25 0,24 0,1 0,-25 0,24 0,-24 0,25 0,-1 0,-24 0,25 0,-1 0,1 0,-25 0,24 0,-24 0,25 0,-25 0,25 0,-1 0,-24 0,25 0,-25 0,24 0,-24-25,25 25,-25 0,24 0,-24-25,0 25,0 0,25 0,-25 0,0-25,24 25,-24 0,25-25,-25 25,0-24,24 24,-24 0,0 0,25-25,-1 25,-24-25,0 25,0 0,25-25,-25 1,0 24,0 0,24 0,-24-25,0 25,25-25,-25 0,25 25,-25 0,0-24,0 24,0 0,24 0,-24-25,0 25,0 0,0-25,25 25,-25-25,0 25,24 0,-24-25,0 25,0-24,0 24,0-25,0 25,25-25,-25 25,0-25,0 25,0 0,0-24,0-1,0 25,0-25,0 25,0-25,24 0,-24 25,0-24,0-1,0 25,0-25,0 0,0 25,0-24,0 24,0-25,0 0,0 25,0-25,0 25,0-24,0 24,0-25,0 0,0 25,0 0,0-25,0 25,0-25,0 1,0 24,0 0,0-25,0 25,0-25,-24 25,24 0,0 0,0-25,0 1,-25 24,25-25,0 25,-24 0,24-25,0 0,0 25,0 0,0-25,-25 25,25-24,0 24,0 0,-24-25,-1 0,25 25,0 0,0-25,0 25,-25 0,25-24,-24-1,24 25,-25-25,1 25,24 0,0-25,-25 25,25 0,-24 0,24-24,-25 24,25-25,-24 25,24 0,0 0,-25 0,25-25,0 25,-24 0,-1 0,25 0,-24 0,24 0,-25 0,25-25,-24 25,24 0,-25 0,25 0,-25-25,25 25,-24 0,-1 0,25 0,-24 0,24 0,-49 0,49 0,-25-24,25 24,-24 0,-1 0,25 0,-24 0,24 0,-25 0,25 0,-24 0,-1 0,25 0,-24 0,24-25,0 25,-25 0,25 0,-25 0,25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65A0-5899-4640-9411-8BF9C9D063BF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9FD-AEE3-4FF6-B519-4423D24B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65A0-5899-4640-9411-8BF9C9D063BF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9FD-AEE3-4FF6-B519-4423D24B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65A0-5899-4640-9411-8BF9C9D063BF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9FD-AEE3-4FF6-B519-4423D24B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65A0-5899-4640-9411-8BF9C9D063BF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9FD-AEE3-4FF6-B519-4423D24B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65A0-5899-4640-9411-8BF9C9D063BF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9FD-AEE3-4FF6-B519-4423D24B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65A0-5899-4640-9411-8BF9C9D063BF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9FD-AEE3-4FF6-B519-4423D24B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65A0-5899-4640-9411-8BF9C9D063BF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9FD-AEE3-4FF6-B519-4423D24B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65A0-5899-4640-9411-8BF9C9D063BF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9FD-AEE3-4FF6-B519-4423D24B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65A0-5899-4640-9411-8BF9C9D063BF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9FD-AEE3-4FF6-B519-4423D24B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65A0-5899-4640-9411-8BF9C9D063BF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9FD-AEE3-4FF6-B519-4423D24B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65A0-5899-4640-9411-8BF9C9D063BF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6B9FD-AEE3-4FF6-B519-4423D24B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D65A0-5899-4640-9411-8BF9C9D063BF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6B9FD-AEE3-4FF6-B519-4423D24BE1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2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Data" Target="../diagrams/data4.xml"/><Relationship Id="rId18" Type="http://schemas.openxmlformats.org/officeDocument/2006/relationships/diagramData" Target="../diagrams/data5.xml"/><Relationship Id="rId26" Type="http://schemas.openxmlformats.org/officeDocument/2006/relationships/diagramColors" Target="../diagrams/colors6.xml"/><Relationship Id="rId3" Type="http://schemas.openxmlformats.org/officeDocument/2006/relationships/diagramData" Target="../diagrams/data2.xml"/><Relationship Id="rId21" Type="http://schemas.openxmlformats.org/officeDocument/2006/relationships/diagramColors" Target="../diagrams/colors5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5" Type="http://schemas.openxmlformats.org/officeDocument/2006/relationships/diagramQuickStyle" Target="../diagrams/quickStyle6.xml"/><Relationship Id="rId2" Type="http://schemas.openxmlformats.org/officeDocument/2006/relationships/image" Target="../media/image7.jpeg"/><Relationship Id="rId16" Type="http://schemas.openxmlformats.org/officeDocument/2006/relationships/diagramColors" Target="../diagrams/colors4.xml"/><Relationship Id="rId20" Type="http://schemas.openxmlformats.org/officeDocument/2006/relationships/diagramQuickStyle" Target="../diagrams/quickStyl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24" Type="http://schemas.openxmlformats.org/officeDocument/2006/relationships/diagramLayout" Target="../diagrams/layout6.xml"/><Relationship Id="rId5" Type="http://schemas.openxmlformats.org/officeDocument/2006/relationships/diagramQuickStyle" Target="../diagrams/quickStyle2.xml"/><Relationship Id="rId15" Type="http://schemas.openxmlformats.org/officeDocument/2006/relationships/diagramQuickStyle" Target="../diagrams/quickStyle4.xml"/><Relationship Id="rId23" Type="http://schemas.openxmlformats.org/officeDocument/2006/relationships/diagramData" Target="../diagrams/data6.xml"/><Relationship Id="rId28" Type="http://schemas.openxmlformats.org/officeDocument/2006/relationships/image" Target="../media/image33.gif"/><Relationship Id="rId10" Type="http://schemas.openxmlformats.org/officeDocument/2006/relationships/diagramQuickStyle" Target="../diagrams/quickStyle3.xml"/><Relationship Id="rId19" Type="http://schemas.openxmlformats.org/officeDocument/2006/relationships/diagramLayout" Target="../diagrams/layout5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Relationship Id="rId22" Type="http://schemas.microsoft.com/office/2007/relationships/diagramDrawing" Target="../diagrams/drawing5.xml"/><Relationship Id="rId27" Type="http://schemas.microsoft.com/office/2007/relationships/diagramDrawing" Target="../diagrams/drawing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gif"/><Relationship Id="rId5" Type="http://schemas.openxmlformats.org/officeDocument/2006/relationships/image" Target="../media/image40.gif"/><Relationship Id="rId4" Type="http://schemas.openxmlformats.org/officeDocument/2006/relationships/image" Target="../media/image3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gif"/><Relationship Id="rId4" Type="http://schemas.openxmlformats.org/officeDocument/2006/relationships/image" Target="../media/image43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Relationship Id="rId9" Type="http://schemas.openxmlformats.org/officeDocument/2006/relationships/image" Target="../media/image5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gif"/><Relationship Id="rId5" Type="http://schemas.openxmlformats.org/officeDocument/2006/relationships/image" Target="../media/image65.gif"/><Relationship Id="rId4" Type="http://schemas.openxmlformats.org/officeDocument/2006/relationships/image" Target="../media/image6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customXml" Target="../ink/ink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S\Desktop\фони презентацій\фончики\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1916832"/>
            <a:ext cx="7992887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Презентація</a:t>
            </a:r>
          </a:p>
          <a:p>
            <a:pPr algn="ctr"/>
            <a:r>
              <a:rPr lang="uk-UA" sz="48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досвіду роботи </a:t>
            </a:r>
            <a:endParaRPr lang="uk-UA" sz="4800" b="1" cap="none" spc="0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uk-UA" sz="4800" b="1" cap="none" spc="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r>
              <a:rPr lang="uk-UA" sz="4800" b="1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чителя початкових класів</a:t>
            </a:r>
          </a:p>
          <a:p>
            <a:pPr algn="ctr"/>
            <a:r>
              <a:rPr lang="uk-UA" sz="4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ПАРФІЛО</a:t>
            </a:r>
          </a:p>
          <a:p>
            <a:pPr algn="ctr"/>
            <a:r>
              <a:rPr lang="uk-UA" sz="4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 НАТАЛІЇ СЕРГІЇВНИ</a:t>
            </a:r>
            <a:endParaRPr lang="ru-RU" sz="4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NS\Desktop\фони презентацій\фончики\з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r="16"/>
          <a:stretch>
            <a:fillRect/>
          </a:stretch>
        </p:blipFill>
        <p:spPr bwMode="auto">
          <a:xfrm rot="5400000">
            <a:off x="4729902" y="2479010"/>
            <a:ext cx="3528392" cy="485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4"/>
          <p:cNvSpPr/>
          <p:nvPr/>
        </p:nvSpPr>
        <p:spPr>
          <a:xfrm rot="10800000">
            <a:off x="5364088" y="548680"/>
            <a:ext cx="64807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0800000">
            <a:off x="5364088" y="1124744"/>
            <a:ext cx="64807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0800000">
            <a:off x="5364088" y="1772816"/>
            <a:ext cx="64807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0800000">
            <a:off x="5364088" y="2420888"/>
            <a:ext cx="64807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2987824" y="4293096"/>
            <a:ext cx="64807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228184" y="404664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Розвивається уява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228184" y="1052736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Фантазування 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228184" y="1628800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Творче мислення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300192" y="2276872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допитливість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23528" y="4725144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Порівнювати</a:t>
            </a:r>
            <a:endParaRPr lang="ru-RU" sz="2400" b="1" dirty="0"/>
          </a:p>
        </p:txBody>
      </p:sp>
      <p:sp>
        <p:nvSpPr>
          <p:cNvPr id="16" name="Стрелка вправо 15"/>
          <p:cNvSpPr/>
          <p:nvPr/>
        </p:nvSpPr>
        <p:spPr>
          <a:xfrm>
            <a:off x="2987824" y="4869160"/>
            <a:ext cx="64807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2987824" y="5589240"/>
            <a:ext cx="64807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79512" y="4149080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Уміння спостерігати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51520" y="5229200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Критично і справедливо оцінювати діяльність</a:t>
            </a:r>
            <a:endParaRPr lang="ru-RU" sz="2400" b="1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 b="39"/>
          <a:stretch>
            <a:fillRect/>
          </a:stretch>
        </p:blipFill>
        <p:spPr bwMode="auto">
          <a:xfrm rot="5400000">
            <a:off x="990176" y="-478009"/>
            <a:ext cx="3491239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NS\Desktop\фони презентацій\фончики\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9525"/>
            <a:ext cx="9163050" cy="68675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1196752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FF0000"/>
                </a:solidFill>
              </a:rPr>
              <a:t>Працюю над проблемою: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2276872"/>
            <a:ext cx="770485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/>
              <a:t>“ Розвиток творчих здібностей учнів на уроках читання шляхом  впровадження інноваційних та </a:t>
            </a:r>
            <a:r>
              <a:rPr lang="uk-UA" sz="4400" b="1" dirty="0" err="1" smtClean="0"/>
              <a:t>здоров’язберігаючих</a:t>
            </a:r>
            <a:r>
              <a:rPr lang="uk-UA" sz="4400" b="1" dirty="0" smtClean="0"/>
              <a:t> </a:t>
            </a:r>
          </a:p>
          <a:p>
            <a:pPr algn="ctr"/>
            <a:r>
              <a:rPr lang="uk-UA" sz="4400" b="1" dirty="0" smtClean="0"/>
              <a:t>освітніх </a:t>
            </a:r>
            <a:r>
              <a:rPr lang="uk-UA" sz="4400" b="1" dirty="0" err="1" smtClean="0"/>
              <a:t>технологій”</a:t>
            </a:r>
            <a:endParaRPr lang="ru-RU" sz="4400" b="1" dirty="0" smtClean="0"/>
          </a:p>
          <a:p>
            <a:pPr algn="ctr"/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S\Desktop\фони презентацій\фончики\з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10" descr="IMG_241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3264363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8" descr="IMG_104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5" y="1988840"/>
            <a:ext cx="336037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12" descr="IMG_227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149080"/>
            <a:ext cx="3307804" cy="2480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SP_A0293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332656"/>
            <a:ext cx="3238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7" descr="IMG_1770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056" y="2492896"/>
            <a:ext cx="3041774" cy="2281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5" name="Picture 1" descr="C:\Users\NS\Desktop\атестація\ФОТО\Фото - библиотека\IMG_222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96136" y="4293095"/>
            <a:ext cx="3096344" cy="2322415"/>
          </a:xfrm>
          <a:prstGeom prst="rect">
            <a:avLst/>
          </a:prstGeom>
          <a:noFill/>
        </p:spPr>
      </p:pic>
      <p:pic>
        <p:nvPicPr>
          <p:cNvPr id="123906" name="Picture 2" descr="D:\Школа\МАЛЮНКИ\АнимацияИнтернет\квіти\ц2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1920" y="5068458"/>
            <a:ext cx="1952228" cy="17895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2000"/>
                                        <p:tgtEl>
                                          <p:spTgt spid="123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S\Desktop\фони презентацій\фончики\з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9425"/>
          </a:xfrm>
          <a:prstGeom prst="rect">
            <a:avLst/>
          </a:prstGeom>
          <a:noFill/>
        </p:spPr>
      </p:pic>
      <p:pic>
        <p:nvPicPr>
          <p:cNvPr id="2050" name="Picture 2" descr="C:\Users\NS\Desktop\картинки 2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700808"/>
            <a:ext cx="3528392" cy="2634532"/>
          </a:xfrm>
          <a:prstGeom prst="rect">
            <a:avLst/>
          </a:prstGeom>
          <a:noFill/>
        </p:spPr>
      </p:pic>
      <p:pic>
        <p:nvPicPr>
          <p:cNvPr id="4" name="Picture 7" descr="36750681_75303d58b5fd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8640"/>
            <a:ext cx="2808312" cy="2819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779912" y="620688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/>
              <a:t>Добрий настрій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4725144"/>
            <a:ext cx="33843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/>
              <a:t>Життєрадісна атмосфера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292080" y="4365104"/>
            <a:ext cx="34563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/>
              <a:t>Душевність між вчителем та учнями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S\Desktop\фони презентацій\фончики\з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692696"/>
            <a:ext cx="77768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200" b="1" i="1" dirty="0" smtClean="0"/>
              <a:t>“ Немає абстрактного учня. Мистецтво й майстерність навчання і виховання полягає в тому, щоб розкривати сили й можливості кожної дитини, дати їй радість успіху в розумовій праці ”</a:t>
            </a:r>
          </a:p>
          <a:p>
            <a:r>
              <a:rPr lang="uk-UA" sz="3200" b="1" i="1" dirty="0" smtClean="0"/>
              <a:t>                                           В.Сухомлинський</a:t>
            </a:r>
            <a:endParaRPr lang="ru-RU" sz="3200" b="1" i="1" dirty="0"/>
          </a:p>
        </p:txBody>
      </p:sp>
      <p:pic>
        <p:nvPicPr>
          <p:cNvPr id="132098" name="Picture 2" descr="D:\рисунки - анимація\ан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5659" y="4005064"/>
            <a:ext cx="3798341" cy="2606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NS\Desktop\фони презентацій\фончики\з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9425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"/>
          <a:stretch/>
        </p:blipFill>
        <p:spPr>
          <a:xfrm>
            <a:off x="6660232" y="2369127"/>
            <a:ext cx="2340453" cy="44888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404664"/>
            <a:ext cx="2952328" cy="769441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solidFill>
                  <a:srgbClr val="FF0000"/>
                </a:solidFill>
              </a:rPr>
              <a:t>Мої задачі: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412776"/>
            <a:ext cx="734481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1.Визначати  </a:t>
            </a:r>
            <a:r>
              <a:rPr lang="uk-UA" sz="2400" b="1" dirty="0" err="1" smtClean="0"/>
              <a:t>психолого</a:t>
            </a:r>
            <a:r>
              <a:rPr lang="uk-UA" sz="2400" b="1" dirty="0" smtClean="0"/>
              <a:t> – педагогічні особливості дітей з творчими здібностями</a:t>
            </a:r>
          </a:p>
          <a:p>
            <a:r>
              <a:rPr lang="uk-UA" sz="2400" b="1" dirty="0" smtClean="0"/>
              <a:t>2. Управляти процесами творчого пошуку, йдучи від простого до складного</a:t>
            </a:r>
          </a:p>
          <a:p>
            <a:r>
              <a:rPr lang="uk-UA" sz="2400" b="1" dirty="0" smtClean="0"/>
              <a:t>3.Створювати ситуації,що сприяють творчій активності та спрямованості учні.</a:t>
            </a:r>
          </a:p>
          <a:p>
            <a:r>
              <a:rPr lang="uk-UA" sz="2400" b="1" dirty="0" smtClean="0"/>
              <a:t>4.Розвивати уяву, асоціативне мислення,</a:t>
            </a:r>
          </a:p>
          <a:p>
            <a:r>
              <a:rPr lang="uk-UA" sz="2400" b="1" dirty="0" smtClean="0"/>
              <a:t> здатність розуміти закономірність.</a:t>
            </a:r>
          </a:p>
          <a:p>
            <a:r>
              <a:rPr lang="uk-UA" sz="2400" b="1" dirty="0" smtClean="0"/>
              <a:t>5.Розвивати прагнення постійно </a:t>
            </a:r>
          </a:p>
          <a:p>
            <a:r>
              <a:rPr lang="uk-UA" sz="2400" b="1" dirty="0" smtClean="0"/>
              <a:t> вдосконалюватися.</a:t>
            </a:r>
          </a:p>
          <a:p>
            <a:pPr marL="342900" indent="-342900">
              <a:buAutoNum type="arabicPeriod" startAt="6"/>
            </a:pPr>
            <a:r>
              <a:rPr lang="uk-UA" sz="2400" b="1" dirty="0" smtClean="0"/>
              <a:t>Створювати “ ситуацію успіху ”</a:t>
            </a:r>
          </a:p>
          <a:p>
            <a:pPr marL="342900" indent="-342900">
              <a:buAutoNum type="arabicPeriod" startAt="6"/>
            </a:pPr>
            <a:r>
              <a:rPr lang="uk-UA" sz="2400" b="1" dirty="0" smtClean="0"/>
              <a:t>Впроваджувати інноваційні методи </a:t>
            </a:r>
          </a:p>
          <a:p>
            <a:pPr marL="342900" indent="-342900"/>
            <a:r>
              <a:rPr lang="uk-UA" sz="2400" b="1" dirty="0" smtClean="0"/>
              <a:t>навчання та </a:t>
            </a:r>
            <a:r>
              <a:rPr lang="uk-UA" sz="2400" b="1" dirty="0" err="1" smtClean="0"/>
              <a:t>здоров'язберігаючі</a:t>
            </a:r>
            <a:r>
              <a:rPr lang="uk-UA" sz="2400" b="1" dirty="0" smtClean="0"/>
              <a:t> технологій.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S\Desktop\фони презентацій\фончики\з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9425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763688" y="260648"/>
            <a:ext cx="5904656" cy="8637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Оздоровча робота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Содержимое 8"/>
          <p:cNvGraphicFramePr>
            <a:graphicFrameLocks/>
          </p:cNvGraphicFramePr>
          <p:nvPr/>
        </p:nvGraphicFramePr>
        <p:xfrm>
          <a:off x="6676" y="1277922"/>
          <a:ext cx="9132324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4" name="Picture 2" descr="C:\Users\NS\Desktop\АнимацияИнтернет\анім\б8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6770861">
            <a:off x="431139" y="719982"/>
            <a:ext cx="1154504" cy="872292"/>
          </a:xfrm>
          <a:prstGeom prst="rect">
            <a:avLst/>
          </a:prstGeom>
          <a:noFill/>
        </p:spPr>
      </p:pic>
      <p:pic>
        <p:nvPicPr>
          <p:cNvPr id="3075" name="Picture 3" descr="C:\Users\NS\Desktop\АнимацияИнтернет\анім\б11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7350432">
            <a:off x="7672134" y="4075448"/>
            <a:ext cx="1176341" cy="888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S\Desktop\фони презентацій\фончики\з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94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"/>
            <a:ext cx="8979939" cy="135421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</a:t>
            </a:r>
            <a:r>
              <a:rPr lang="en-US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і розвиток дитини</a:t>
            </a:r>
          </a:p>
          <a:p>
            <a:pPr algn="ctr">
              <a:defRPr/>
            </a:pPr>
            <a:r>
              <a:rPr lang="uk-U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системі </a:t>
            </a:r>
            <a:r>
              <a:rPr lang="uk-UA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навчання і виховання</a:t>
            </a:r>
          </a:p>
          <a:p>
            <a:pPr algn="ctr">
              <a:defRPr/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42844" y="1643050"/>
          <a:ext cx="1857388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6929454" y="1500174"/>
          <a:ext cx="2071702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6" name="Group 12"/>
          <p:cNvGrpSpPr>
            <a:grpSpLocks/>
          </p:cNvGrpSpPr>
          <p:nvPr/>
        </p:nvGrpSpPr>
        <p:grpSpPr bwMode="auto">
          <a:xfrm>
            <a:off x="1981200" y="1554163"/>
            <a:ext cx="512763" cy="5035550"/>
            <a:chOff x="1248" y="979"/>
            <a:chExt cx="323" cy="3172"/>
          </a:xfrm>
        </p:grpSpPr>
        <p:graphicFrame>
          <p:nvGraphicFramePr>
            <p:cNvPr id="7" name="Схема 6"/>
            <p:cNvGraphicFramePr/>
            <p:nvPr/>
          </p:nvGraphicFramePr>
          <p:xfrm>
            <a:off x="1260" y="990"/>
            <a:ext cx="300" cy="315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3" r:lo="rId14" r:qs="rId15" r:cs="rId16"/>
            </a:graphicData>
          </a:graphic>
        </p:graphicFrame>
        <p:sp>
          <p:nvSpPr>
            <p:cNvPr id="8" name="TextBox 18"/>
            <p:cNvSpPr txBox="1">
              <a:spLocks noChangeArrowheads="1"/>
            </p:cNvSpPr>
            <p:nvPr/>
          </p:nvSpPr>
          <p:spPr bwMode="auto">
            <a:xfrm>
              <a:off x="1305" y="1080"/>
              <a:ext cx="225" cy="2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uk-UA" b="1"/>
                <a:t>Напрямки</a:t>
              </a:r>
            </a:p>
            <a:p>
              <a:r>
                <a:rPr lang="uk-UA" b="1"/>
                <a:t> роботи</a:t>
              </a:r>
              <a:endParaRPr lang="ru-RU" b="1"/>
            </a:p>
          </p:txBody>
        </p:sp>
      </p:grpSp>
      <p:grpSp>
        <p:nvGrpSpPr>
          <p:cNvPr id="9" name="Group 13"/>
          <p:cNvGrpSpPr>
            <a:grpSpLocks/>
          </p:cNvGrpSpPr>
          <p:nvPr/>
        </p:nvGrpSpPr>
        <p:grpSpPr bwMode="auto">
          <a:xfrm>
            <a:off x="6626225" y="1554163"/>
            <a:ext cx="512763" cy="5035550"/>
            <a:chOff x="4174" y="979"/>
            <a:chExt cx="323" cy="3172"/>
          </a:xfrm>
        </p:grpSpPr>
        <p:graphicFrame>
          <p:nvGraphicFramePr>
            <p:cNvPr id="10" name="Схема 9"/>
            <p:cNvGraphicFramePr/>
            <p:nvPr/>
          </p:nvGraphicFramePr>
          <p:xfrm>
            <a:off x="4185" y="990"/>
            <a:ext cx="300" cy="315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8" r:lo="rId19" r:qs="rId20" r:cs="rId21"/>
            </a:graphicData>
          </a:graphic>
        </p:graphicFrame>
        <p:sp>
          <p:nvSpPr>
            <p:cNvPr id="11" name="TextBox 20"/>
            <p:cNvSpPr txBox="1">
              <a:spLocks noChangeArrowheads="1"/>
            </p:cNvSpPr>
            <p:nvPr/>
          </p:nvSpPr>
          <p:spPr bwMode="auto">
            <a:xfrm>
              <a:off x="4230" y="1080"/>
              <a:ext cx="180" cy="3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uk-UA" sz="1400" b="1"/>
                <a:t>Психологічна</a:t>
              </a:r>
            </a:p>
            <a:p>
              <a:r>
                <a:rPr lang="uk-UA" sz="1400" b="1"/>
                <a:t> </a:t>
              </a:r>
            </a:p>
            <a:p>
              <a:r>
                <a:rPr lang="uk-UA" sz="1400" b="1"/>
                <a:t>підтримка</a:t>
              </a:r>
              <a:endParaRPr lang="ru-RU" sz="1400" b="1"/>
            </a:p>
          </p:txBody>
        </p:sp>
      </p:grpSp>
      <p:graphicFrame>
        <p:nvGraphicFramePr>
          <p:cNvPr id="12" name="Схема 1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pic>
        <p:nvPicPr>
          <p:cNvPr id="4098" name="Picture 2" descr="C:\Users\NS\Desktop\АнимацияИнтернет\квіти\ц11.gif"/>
          <p:cNvPicPr>
            <a:picLocks noChangeAspect="1" noChangeArrowheads="1" noCrop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2915816" y="5373216"/>
            <a:ext cx="3341696" cy="12256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  <p:bldGraphic spid="12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S\Desktop\фони презентацій\фончики\з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94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357166"/>
            <a:ext cx="8501122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</a:t>
            </a:r>
            <a:r>
              <a:rPr lang="ru-RU" sz="36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творчому</a:t>
            </a: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пошуку</a:t>
            </a: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вчитель</a:t>
            </a: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завжди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r>
              <a:rPr lang="uk-UA" sz="36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впевненно</a:t>
            </a:r>
            <a:r>
              <a:rPr lang="uk-UA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йде до своєї мети:</a:t>
            </a:r>
          </a:p>
          <a:p>
            <a:pPr algn="ctr">
              <a:defRPr/>
            </a:pPr>
            <a:r>
              <a:rPr lang="uk-UA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розуму вчить, відкриває світи,</a:t>
            </a:r>
          </a:p>
          <a:p>
            <a:pPr algn="ctr">
              <a:defRPr/>
            </a:pPr>
            <a:r>
              <a:rPr lang="uk-UA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прагне здоров</a:t>
            </a:r>
            <a:r>
              <a:rPr lang="en-US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’</a:t>
            </a:r>
            <a:r>
              <a:rPr lang="uk-UA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дітей зберегти.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7" descr="IMG_180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924944"/>
            <a:ext cx="295275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9" descr="IMG_166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2852936"/>
            <a:ext cx="3138116" cy="2317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3" descr="IMG_1664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4077072"/>
            <a:ext cx="325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10" descr="IMG_1504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4149080"/>
            <a:ext cx="3073524" cy="2305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S\Desktop\фони презентацій\фончики\з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9425"/>
          </a:xfrm>
          <a:prstGeom prst="rect">
            <a:avLst/>
          </a:prstGeom>
          <a:noFill/>
        </p:spPr>
      </p:pic>
      <p:pic>
        <p:nvPicPr>
          <p:cNvPr id="5122" name="Picture 2" descr="C:\Users\NS\Desktop\АнимацияИнтернет\квіти\ц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132856"/>
            <a:ext cx="2441426" cy="21602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99792" y="836712"/>
            <a:ext cx="3528392" cy="707886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4000" b="1" dirty="0" smtClean="0"/>
              <a:t>Образотворча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2132856"/>
            <a:ext cx="2088232" cy="707886"/>
          </a:xfrm>
          <a:prstGeom prst="rect">
            <a:avLst/>
          </a:prstGeom>
          <a:solidFill>
            <a:schemeClr val="bg1">
              <a:alpha val="48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4000" b="1" dirty="0" smtClean="0"/>
              <a:t>Наукова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3933056"/>
            <a:ext cx="2664296" cy="707886"/>
          </a:xfrm>
          <a:prstGeom prst="rect">
            <a:avLst/>
          </a:prstGeom>
          <a:solidFill>
            <a:schemeClr val="bg1">
              <a:alpha val="49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4000" b="1" dirty="0" smtClean="0"/>
              <a:t>Навчальна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87624" y="5301208"/>
            <a:ext cx="2304256" cy="707886"/>
          </a:xfrm>
          <a:prstGeom prst="rect">
            <a:avLst/>
          </a:prstGeom>
          <a:solidFill>
            <a:schemeClr val="bg1">
              <a:alpha val="49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4000" b="1" dirty="0" smtClean="0"/>
              <a:t>Технічна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40152" y="5301208"/>
            <a:ext cx="2952328" cy="707886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4000" b="1" dirty="0" smtClean="0"/>
              <a:t>Літературна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24128" y="3933056"/>
            <a:ext cx="3240360" cy="707886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4000" b="1" dirty="0" smtClean="0"/>
              <a:t>Управлінська</a:t>
            </a:r>
            <a:endParaRPr lang="ru-RU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084168" y="2060848"/>
            <a:ext cx="2304256" cy="707886"/>
          </a:xfrm>
          <a:prstGeom prst="rect">
            <a:avLst/>
          </a:prstGeom>
          <a:solidFill>
            <a:schemeClr val="bg1">
              <a:alpha val="48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4000" b="1" dirty="0" smtClean="0"/>
              <a:t>Музична</a:t>
            </a:r>
            <a:endParaRPr lang="ru-RU" sz="4000" b="1" dirty="0"/>
          </a:p>
        </p:txBody>
      </p:sp>
      <p:pic>
        <p:nvPicPr>
          <p:cNvPr id="117761" name="Picture 1" descr="D:\Школа\МАЛЮНКИ\АнимацияИнтернет\анім\б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476672"/>
            <a:ext cx="1240532" cy="1252937"/>
          </a:xfrm>
          <a:prstGeom prst="rect">
            <a:avLst/>
          </a:prstGeom>
          <a:noFill/>
        </p:spPr>
      </p:pic>
      <p:pic>
        <p:nvPicPr>
          <p:cNvPr id="117762" name="Picture 2" descr="D:\Школа\МАЛЮНКИ\АнимацияИнтернет\анім\б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76672"/>
            <a:ext cx="1656184" cy="1508968"/>
          </a:xfrm>
          <a:prstGeom prst="rect">
            <a:avLst/>
          </a:prstGeom>
          <a:noFill/>
        </p:spPr>
      </p:pic>
      <p:pic>
        <p:nvPicPr>
          <p:cNvPr id="3" name="Picture 1" descr="D:\рисунки - анимація\ан9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4365104"/>
            <a:ext cx="1944216" cy="23330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S\Desktop\фони презентацій\фончики\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pic>
        <p:nvPicPr>
          <p:cNvPr id="3" name="Рисунок 3" descr="IMG_182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0428" y="1124744"/>
            <a:ext cx="7087548" cy="5493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55776" y="2492896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0000FF"/>
                </a:solidFill>
              </a:rPr>
              <a:t>Криворізька гімназія № 49</a:t>
            </a:r>
            <a:endParaRPr lang="ru-RU" sz="3600" b="1" dirty="0">
              <a:solidFill>
                <a:srgbClr val="0000FF"/>
              </a:solidFill>
            </a:endParaRPr>
          </a:p>
        </p:txBody>
      </p:sp>
      <p:pic>
        <p:nvPicPr>
          <p:cNvPr id="5" name="Picture 3" descr="C:\Users\NS\Desktop\АнимацияИнтернет\анимация\см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640"/>
            <a:ext cx="3017855" cy="2269064"/>
          </a:xfrm>
          <a:prstGeom prst="rect">
            <a:avLst/>
          </a:prstGeom>
          <a:noFill/>
        </p:spPr>
      </p:pic>
      <p:pic>
        <p:nvPicPr>
          <p:cNvPr id="6" name="Рисунок 4" descr="Рисунок1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0"/>
            <a:ext cx="2132855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S\Desktop\фони презентацій\фончики\з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9425"/>
          </a:xfrm>
          <a:prstGeom prst="rect">
            <a:avLst/>
          </a:prstGeom>
          <a:noFill/>
        </p:spPr>
      </p:pic>
      <p:pic>
        <p:nvPicPr>
          <p:cNvPr id="3" name="Содержимое 6" descr="c51f9ecf558027ce68b527ddf828417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2060848"/>
            <a:ext cx="4749027" cy="34563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043608" y="0"/>
            <a:ext cx="73448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i="1" dirty="0" smtClean="0"/>
              <a:t>Предмет “ Читання “ - багатофункціональний</a:t>
            </a:r>
            <a:endParaRPr lang="ru-RU" sz="4400" b="1" i="1" dirty="0"/>
          </a:p>
        </p:txBody>
      </p:sp>
      <p:pic>
        <p:nvPicPr>
          <p:cNvPr id="116737" name="Picture 1" descr="D:\Школа\МАЛЮНКИ\АнимацияИнтернет\дети\ан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78188"/>
            <a:ext cx="3379812" cy="3379812"/>
          </a:xfrm>
          <a:prstGeom prst="rect">
            <a:avLst/>
          </a:prstGeom>
          <a:noFill/>
        </p:spPr>
      </p:pic>
      <p:pic>
        <p:nvPicPr>
          <p:cNvPr id="5" name="Picture 1" descr="D:\рисунки - анимація\ан8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344" y="1052736"/>
            <a:ext cx="1317873" cy="1558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S\Desktop\фони презентацій\фончики\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1556792"/>
            <a:ext cx="6408712" cy="1938992"/>
          </a:xfrm>
          <a:prstGeom prst="rect">
            <a:avLst/>
          </a:prstGeom>
          <a:solidFill>
            <a:schemeClr val="bg1">
              <a:alpha val="3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6000" b="1" i="1" dirty="0" smtClean="0">
                <a:solidFill>
                  <a:srgbClr val="002060"/>
                </a:solidFill>
              </a:rPr>
              <a:t>Вміємо читати – вміємо пізнавати</a:t>
            </a:r>
            <a:endParaRPr lang="ru-RU" sz="60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4640" y="3501008"/>
            <a:ext cx="7669360" cy="2308324"/>
          </a:xfrm>
          <a:prstGeom prst="rect">
            <a:avLst/>
          </a:prstGeom>
          <a:solidFill>
            <a:schemeClr val="bg1">
              <a:alpha val="41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3600" b="1" i="1" dirty="0" smtClean="0"/>
              <a:t>“ Навчіть  у початкових класах всіх дітей читати так, щоб вони вміли думати й думаючи читати ” </a:t>
            </a:r>
          </a:p>
          <a:p>
            <a:pPr algn="r"/>
            <a:r>
              <a:rPr lang="uk-UA" sz="3600" b="1" i="1" dirty="0" smtClean="0"/>
              <a:t>В.Сухомлинський</a:t>
            </a:r>
            <a:endParaRPr lang="ru-RU" sz="3600" b="1" i="1" dirty="0"/>
          </a:p>
        </p:txBody>
      </p:sp>
      <p:pic>
        <p:nvPicPr>
          <p:cNvPr id="115713" name="Picture 1" descr="D:\рисунки - анимація\ан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1136" y="4437112"/>
            <a:ext cx="2420888" cy="242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S\Desktop\фони презентацій\фончики\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" y="-19050"/>
            <a:ext cx="9163050" cy="68770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1640" y="2420888"/>
            <a:ext cx="7128792" cy="2554545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uk-UA" sz="4000" b="1" dirty="0" smtClean="0"/>
              <a:t>“ Не навчайте дітей так, </a:t>
            </a:r>
          </a:p>
          <a:p>
            <a:r>
              <a:rPr lang="uk-UA" sz="4000" b="1" dirty="0" smtClean="0"/>
              <a:t>                          як навчали Вам.</a:t>
            </a:r>
          </a:p>
          <a:p>
            <a:r>
              <a:rPr lang="uk-UA" sz="4000" b="1" dirty="0" smtClean="0"/>
              <a:t>Вони народились в інший </a:t>
            </a:r>
            <a:r>
              <a:rPr lang="uk-UA" sz="4000" b="1" dirty="0" err="1" smtClean="0"/>
              <a:t>час”</a:t>
            </a:r>
            <a:endParaRPr lang="uk-UA" sz="4000" b="1" dirty="0" smtClean="0"/>
          </a:p>
          <a:p>
            <a:pPr algn="r"/>
            <a:r>
              <a:rPr lang="uk-UA" sz="4000" b="1" dirty="0" smtClean="0"/>
              <a:t> </a:t>
            </a:r>
            <a:r>
              <a:rPr lang="uk-UA" sz="2800" b="1" dirty="0" smtClean="0"/>
              <a:t>Народна мудрість</a:t>
            </a:r>
            <a:endParaRPr lang="ru-RU" sz="2800" b="1" dirty="0"/>
          </a:p>
        </p:txBody>
      </p:sp>
      <p:pic>
        <p:nvPicPr>
          <p:cNvPr id="114689" name="Picture 1" descr="D:\Школа\МАЛЮНКИ\АнимацияИнтернет\дети\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933056"/>
            <a:ext cx="2448272" cy="2670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S\Desktop\фони презентацій\фончики\з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images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836712"/>
            <a:ext cx="7200900" cy="56880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188640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i="1" dirty="0" smtClean="0">
                <a:solidFill>
                  <a:srgbClr val="C00000"/>
                </a:solidFill>
              </a:rPr>
              <a:t>Інноваційні технології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1988840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Розвивальне навчання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47864" y="2852936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Проектне навчання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627784" y="3861048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Інтерактивні методи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S\Desktop\фони презентацій\фончики\з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9425"/>
          </a:xfrm>
          <a:prstGeom prst="rect">
            <a:avLst/>
          </a:prstGeom>
          <a:noFill/>
        </p:spPr>
      </p:pic>
      <p:pic>
        <p:nvPicPr>
          <p:cNvPr id="3" name="Содержимое 5" descr="chitaiut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71538" y="2000240"/>
            <a:ext cx="7420183" cy="4714908"/>
          </a:xfrm>
          <a:prstGeom prst="ellipse">
            <a:avLst/>
          </a:prstGeom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67544" y="476672"/>
            <a:ext cx="2520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smtClean="0"/>
              <a:t>Цікаво</a:t>
            </a:r>
            <a:endParaRPr lang="ru-RU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635896" y="836712"/>
            <a:ext cx="1944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smtClean="0"/>
              <a:t>знаю</a:t>
            </a:r>
            <a:endParaRPr lang="ru-RU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6300192" y="1484784"/>
            <a:ext cx="20882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smtClean="0"/>
              <a:t>вмію</a:t>
            </a:r>
            <a:endParaRPr lang="ru-RU" sz="6000" b="1" dirty="0"/>
          </a:p>
        </p:txBody>
      </p:sp>
      <p:pic>
        <p:nvPicPr>
          <p:cNvPr id="1026" name="Picture 2" descr="C:\Users\NS\Desktop\АнимацияИнтернет\анім\б1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44835" y="4581128"/>
            <a:ext cx="1799165" cy="1970514"/>
          </a:xfrm>
          <a:prstGeom prst="rect">
            <a:avLst/>
          </a:prstGeom>
          <a:noFill/>
        </p:spPr>
      </p:pic>
      <p:pic>
        <p:nvPicPr>
          <p:cNvPr id="1027" name="Picture 3" descr="C:\Users\NS\Desktop\АнимацияИнтернет\анім\б1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09120"/>
            <a:ext cx="1944216" cy="21293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NS\Desktop\фони презентацій\фончики\з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9425"/>
          </a:xfrm>
          <a:prstGeom prst="rect">
            <a:avLst/>
          </a:prstGeom>
          <a:noFill/>
        </p:spPr>
      </p:pic>
      <p:sp>
        <p:nvSpPr>
          <p:cNvPr id="2" name="Rectangle 2"/>
          <p:cNvSpPr txBox="1">
            <a:spLocks/>
          </p:cNvSpPr>
          <p:nvPr/>
        </p:nvSpPr>
        <p:spPr bwMode="auto">
          <a:xfrm>
            <a:off x="1187624" y="260648"/>
            <a:ext cx="7358063" cy="714375"/>
          </a:xfrm>
          <a:prstGeom prst="rect">
            <a:avLst/>
          </a:prstGeo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Інтерактивні   технології</a:t>
            </a:r>
            <a:endParaRPr kumimoji="0" lang="ru-RU" sz="4000" b="1" i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12" descr="MC900237558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340768"/>
            <a:ext cx="3960813" cy="5002212"/>
          </a:xfrm>
          <a:prstGeom prst="rect">
            <a:avLst/>
          </a:prstGeom>
          <a:noFill/>
        </p:spPr>
      </p:pic>
      <p:sp>
        <p:nvSpPr>
          <p:cNvPr id="6" name="Rectangle 5"/>
          <p:cNvSpPr txBox="1">
            <a:spLocks/>
          </p:cNvSpPr>
          <p:nvPr/>
        </p:nvSpPr>
        <p:spPr>
          <a:xfrm>
            <a:off x="4572000" y="908720"/>
            <a:ext cx="4248472" cy="580526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“Незакінчене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uk-U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речення”</a:t>
            </a:r>
            <a:endParaRPr kumimoji="0" lang="uk-UA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“Мозковий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uk-U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штурм”</a:t>
            </a:r>
            <a:endParaRPr kumimoji="0" lang="uk-UA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“Мікрофон”</a:t>
            </a:r>
            <a:endParaRPr kumimoji="0" lang="uk-UA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“Дерево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uk-U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рішень”</a:t>
            </a:r>
            <a:endParaRPr kumimoji="0" lang="uk-UA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“Реклама”</a:t>
            </a:r>
            <a:endParaRPr kumimoji="0" lang="uk-UA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“Ключовий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uk-U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момент”</a:t>
            </a:r>
            <a:endParaRPr kumimoji="0" lang="uk-UA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“Дослідник”</a:t>
            </a:r>
            <a:endParaRPr kumimoji="0" lang="uk-UA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“Карусель”</a:t>
            </a:r>
            <a:endParaRPr kumimoji="0" lang="uk-UA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uk-UA" sz="2400" dirty="0" smtClean="0"/>
              <a:t>Імітаційні ігри, ділові ігри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uk-UA" sz="2400" dirty="0" smtClean="0"/>
              <a:t>Розігрування ситуації за ролями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uk-UA" sz="2400" dirty="0" smtClean="0"/>
              <a:t>Дискусія,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uk-UA" sz="2400" dirty="0" smtClean="0"/>
              <a:t>дебати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NS\Desktop\фони презентацій\фончики\з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94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260648"/>
            <a:ext cx="74888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i="1" dirty="0" smtClean="0">
                <a:solidFill>
                  <a:srgbClr val="002060"/>
                </a:solidFill>
              </a:rPr>
              <a:t>Дитячі книжки -  </a:t>
            </a:r>
            <a:r>
              <a:rPr lang="uk-UA" sz="4400" b="1" i="1" dirty="0" err="1" smtClean="0">
                <a:solidFill>
                  <a:srgbClr val="002060"/>
                </a:solidFill>
              </a:rPr>
              <a:t>малятки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/>
          <a:srcRect r="2"/>
          <a:stretch>
            <a:fillRect/>
          </a:stretch>
        </p:blipFill>
        <p:spPr bwMode="auto">
          <a:xfrm>
            <a:off x="395536" y="1196752"/>
            <a:ext cx="1979712" cy="2945026"/>
          </a:xfrm>
          <a:prstGeom prst="rect">
            <a:avLst/>
          </a:prstGeom>
          <a:noFill/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1268760"/>
            <a:ext cx="1723411" cy="2344474"/>
          </a:xfrm>
          <a:prstGeom prst="rect">
            <a:avLst/>
          </a:prstGeom>
          <a:noFill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804248" y="1196752"/>
            <a:ext cx="2016995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 rot="5400000">
            <a:off x="884187" y="4236493"/>
            <a:ext cx="2103884" cy="2505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8024" y="1268760"/>
            <a:ext cx="153954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3635896" y="3789040"/>
            <a:ext cx="1480611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9" cstate="print">
            <a:lum contrast="12000"/>
          </a:blip>
          <a:srcRect/>
          <a:stretch>
            <a:fillRect/>
          </a:stretch>
        </p:blipFill>
        <p:spPr bwMode="auto">
          <a:xfrm>
            <a:off x="5868144" y="4149080"/>
            <a:ext cx="2044416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NS\Desktop\фони презентацій\фончики\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63050" cy="68770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1560" y="1988840"/>
            <a:ext cx="8352928" cy="4524315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3600" b="1" i="1" dirty="0" smtClean="0"/>
              <a:t>“ Умій відчувати поряд із собою людину, вмій розуміти її душу, бачити в її очах складний духовний світ – радість, горе, біду, нещастя. Думай і відчувай. Як твої вчинки можуть відбитися на душевному стані іншої людини “</a:t>
            </a:r>
          </a:p>
          <a:p>
            <a:pPr algn="ctr"/>
            <a:r>
              <a:rPr lang="uk-UA" sz="3600" b="1" i="1" dirty="0" smtClean="0"/>
              <a:t>                                     В.Сухомлинський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S\Desktop\фони презентацій\фончики\з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9425"/>
          </a:xfrm>
          <a:prstGeom prst="rect">
            <a:avLst/>
          </a:prstGeom>
          <a:noFill/>
        </p:spPr>
      </p:pic>
      <p:pic>
        <p:nvPicPr>
          <p:cNvPr id="133122" name="Picture 2" descr="D:\Школа\моё фото\фото детей\атестаааааааа\IMG_11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60648"/>
            <a:ext cx="3227632" cy="2420888"/>
          </a:xfrm>
          <a:prstGeom prst="rect">
            <a:avLst/>
          </a:prstGeom>
          <a:noFill/>
        </p:spPr>
      </p:pic>
      <p:pic>
        <p:nvPicPr>
          <p:cNvPr id="133123" name="Picture 3" descr="D:\Школа\моё фото\фото детей\атестаааааааа\IMG_12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8640"/>
            <a:ext cx="3580513" cy="2685566"/>
          </a:xfrm>
          <a:prstGeom prst="rect">
            <a:avLst/>
          </a:prstGeom>
          <a:noFill/>
        </p:spPr>
      </p:pic>
      <p:pic>
        <p:nvPicPr>
          <p:cNvPr id="133125" name="Picture 5" descr="D:\Школа\моё фото\фото детей\атестаааааааа\IMG_12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2276872"/>
            <a:ext cx="3508602" cy="2631630"/>
          </a:xfrm>
          <a:prstGeom prst="rect">
            <a:avLst/>
          </a:prstGeom>
          <a:noFill/>
        </p:spPr>
      </p:pic>
      <p:pic>
        <p:nvPicPr>
          <p:cNvPr id="133126" name="Picture 6" descr="D:\Фото\ФОТО 11\Фото - библиотека\IMG_224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4149080"/>
            <a:ext cx="3323636" cy="2492896"/>
          </a:xfrm>
          <a:prstGeom prst="rect">
            <a:avLst/>
          </a:prstGeom>
          <a:noFill/>
        </p:spPr>
      </p:pic>
      <p:pic>
        <p:nvPicPr>
          <p:cNvPr id="133124" name="Picture 4" descr="D:\Школа\моё фото\фото детей\атестаааааааа\IMG_120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4239071"/>
            <a:ext cx="3203655" cy="2402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S\Desktop\фони презентацій\фончики\з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94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214291"/>
            <a:ext cx="8358246" cy="63401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8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Які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 вони, </a:t>
            </a:r>
            <a:r>
              <a:rPr lang="ru-RU" sz="28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сучасні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 </a:t>
            </a:r>
            <a:r>
              <a:rPr lang="ru-RU" sz="28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діти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?</a:t>
            </a:r>
          </a:p>
          <a:p>
            <a:pPr>
              <a:defRPr/>
            </a:pPr>
            <a:r>
              <a:rPr lang="uk-UA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неначе у садочку квіти,</a:t>
            </a:r>
          </a:p>
          <a:p>
            <a:pPr>
              <a:defRPr/>
            </a:pPr>
            <a:r>
              <a:rPr lang="uk-UA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для щастя й радості зростають,</a:t>
            </a:r>
          </a:p>
          <a:p>
            <a:pPr>
              <a:defRPr/>
            </a:pPr>
            <a:r>
              <a:rPr lang="uk-UA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в руках своїх весь світ тримають.</a:t>
            </a:r>
          </a:p>
          <a:p>
            <a:pPr>
              <a:defRPr/>
            </a:pPr>
            <a:r>
              <a:rPr lang="uk-UA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              Красиві і талановиті,</a:t>
            </a:r>
          </a:p>
          <a:p>
            <a:pPr>
              <a:defRPr/>
            </a:pPr>
            <a:r>
              <a:rPr lang="uk-UA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              їх погляди й думки відкриті,</a:t>
            </a:r>
          </a:p>
          <a:p>
            <a:pPr>
              <a:defRPr/>
            </a:pPr>
            <a:r>
              <a:rPr lang="uk-UA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              всі заслуговують уваги</a:t>
            </a:r>
          </a:p>
          <a:p>
            <a:pPr>
              <a:defRPr/>
            </a:pPr>
            <a:r>
              <a:rPr lang="uk-UA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              та особливої поваги,</a:t>
            </a:r>
          </a:p>
          <a:p>
            <a:pPr>
              <a:defRPr/>
            </a:pPr>
            <a:r>
              <a:rPr lang="uk-UA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              а ще й любові й розуміння,</a:t>
            </a:r>
          </a:p>
          <a:p>
            <a:pPr>
              <a:defRPr/>
            </a:pPr>
            <a:r>
              <a:rPr lang="uk-UA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              бо це – майбутнє покоління.</a:t>
            </a:r>
          </a:p>
          <a:p>
            <a:pPr>
              <a:defRPr/>
            </a:pPr>
            <a:r>
              <a:rPr lang="uk-UA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                               Такі вони – сучасні діти!</a:t>
            </a:r>
          </a:p>
          <a:p>
            <a:pPr>
              <a:defRPr/>
            </a:pPr>
            <a:r>
              <a:rPr lang="uk-UA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                               І ми не </a:t>
            </a:r>
            <a:r>
              <a:rPr lang="uk-UA" sz="28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можем</a:t>
            </a:r>
            <a:r>
              <a:rPr lang="uk-UA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 не радіти</a:t>
            </a:r>
          </a:p>
          <a:p>
            <a:pPr>
              <a:defRPr/>
            </a:pPr>
            <a:r>
              <a:rPr lang="uk-UA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                               із приводу того, що </a:t>
            </a:r>
            <a:r>
              <a:rPr lang="uk-UA" sz="28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маєм</a:t>
            </a:r>
            <a:r>
              <a:rPr lang="uk-UA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:</a:t>
            </a:r>
          </a:p>
          <a:p>
            <a:pPr>
              <a:defRPr/>
            </a:pPr>
            <a:r>
              <a:rPr lang="uk-UA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                               Ми їх </a:t>
            </a:r>
            <a:r>
              <a:rPr lang="uk-UA" sz="28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виховуєм</a:t>
            </a:r>
            <a:r>
              <a:rPr lang="uk-UA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 й </a:t>
            </a:r>
            <a:r>
              <a:rPr lang="uk-UA" sz="28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навчаєм</a:t>
            </a:r>
            <a:r>
              <a:rPr lang="uk-UA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!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  <a:p>
            <a:pPr algn="ctr">
              <a:defRPr/>
            </a:pPr>
            <a:r>
              <a:rPr lang="uk-UA" sz="1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 </a:t>
            </a:r>
            <a:endParaRPr lang="ru-RU" sz="1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132098" name="Picture 2" descr="C:\Users\NS\Desktop\атестація\ФОТО\фОТОмантаж\IMG_22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260648"/>
            <a:ext cx="2260547" cy="1695525"/>
          </a:xfrm>
          <a:prstGeom prst="rect">
            <a:avLst/>
          </a:prstGeom>
          <a:noFill/>
        </p:spPr>
      </p:pic>
      <p:pic>
        <p:nvPicPr>
          <p:cNvPr id="132099" name="Picture 3" descr="C:\Users\NS\Desktop\атестація\ФОТО\фОТОмантаж\IMG_22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581128"/>
            <a:ext cx="2740569" cy="2055566"/>
          </a:xfrm>
          <a:prstGeom prst="rect">
            <a:avLst/>
          </a:prstGeom>
          <a:noFill/>
        </p:spPr>
      </p:pic>
      <p:pic>
        <p:nvPicPr>
          <p:cNvPr id="132100" name="Picture 4" descr="D:\Школа\МАЛЮНКИ\АнимацияИнтернет\дети\7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2348880"/>
            <a:ext cx="1798687" cy="2405473"/>
          </a:xfrm>
          <a:prstGeom prst="rect">
            <a:avLst/>
          </a:prstGeom>
          <a:noFill/>
        </p:spPr>
      </p:pic>
      <p:pic>
        <p:nvPicPr>
          <p:cNvPr id="132101" name="Picture 5" descr="D:\Школа\МАЛЮНКИ\АнимацияИнтернет\дети\6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2727436"/>
            <a:ext cx="1386830" cy="19019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13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132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S\Desktop\фони презентацій\фончики\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 cstate="print"/>
          <a:srcRect b="9"/>
          <a:stretch>
            <a:fillRect/>
          </a:stretch>
        </p:blipFill>
        <p:spPr bwMode="auto">
          <a:xfrm>
            <a:off x="251520" y="1312546"/>
            <a:ext cx="4231940" cy="4468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499992" y="1988840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err="1" smtClean="0">
                <a:solidFill>
                  <a:schemeClr val="tx2">
                    <a:lumMod val="75000"/>
                  </a:schemeClr>
                </a:solidFill>
              </a:rPr>
              <a:t>Парфіло</a:t>
            </a:r>
            <a:r>
              <a:rPr lang="uk-UA" sz="3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uk-UA" sz="3600" b="1" dirty="0" smtClean="0">
                <a:solidFill>
                  <a:schemeClr val="tx2">
                    <a:lumMod val="75000"/>
                  </a:schemeClr>
                </a:solidFill>
              </a:rPr>
              <a:t>Наталія Сергіївна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9992" y="3140968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i="1" dirty="0" smtClean="0"/>
              <a:t>Вчитель початкових класів </a:t>
            </a:r>
          </a:p>
          <a:p>
            <a:r>
              <a:rPr lang="uk-UA" sz="2400" b="1" i="1" dirty="0" smtClean="0"/>
              <a:t>Криворізької гімназії № 49</a:t>
            </a:r>
            <a:endParaRPr lang="ru-RU" sz="24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644008" y="4941168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i="1" dirty="0" smtClean="0"/>
              <a:t>Освіта : вища, закінчила Криворізький педагогічний інститут у 1995 році</a:t>
            </a:r>
            <a:endParaRPr lang="uk-UA" sz="2400" b="1" i="1" dirty="0"/>
          </a:p>
          <a:p>
            <a:r>
              <a:rPr lang="uk-UA" sz="2400" b="1" i="1" dirty="0" smtClean="0"/>
              <a:t>Стаж роботи :   29 років</a:t>
            </a:r>
            <a:endParaRPr lang="ru-RU" sz="2400" b="1" i="1" dirty="0"/>
          </a:p>
        </p:txBody>
      </p:sp>
      <p:pic>
        <p:nvPicPr>
          <p:cNvPr id="7" name="Picture 8" descr="3e67680d7248acdbf98353260e5b632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131840" y="620688"/>
            <a:ext cx="1439788" cy="150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07496" y="4077072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i="1" dirty="0" smtClean="0"/>
              <a:t>Вчитель вищої кваліфікаційної категорії, учитель - методист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S\Desktop\фони презентацій\фончики\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63050" cy="68770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3356992"/>
            <a:ext cx="6624736" cy="1200329"/>
          </a:xfrm>
          <a:prstGeom prst="rect">
            <a:avLst/>
          </a:prstGeom>
          <a:solidFill>
            <a:schemeClr val="bg1">
              <a:alpha val="42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7200" b="1" dirty="0" smtClean="0">
                <a:solidFill>
                  <a:srgbClr val="FF0000"/>
                </a:solidFill>
              </a:rPr>
              <a:t>Дякую за увагу!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NS\Desktop\фони презентацій\фончики\з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 cstate="print"/>
          <a:srcRect r="18" b="44"/>
          <a:stretch>
            <a:fillRect/>
          </a:stretch>
        </p:blipFill>
        <p:spPr bwMode="auto">
          <a:xfrm>
            <a:off x="251520" y="1412776"/>
            <a:ext cx="8318067" cy="5085184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 r="134" b="3"/>
          <a:stretch>
            <a:fillRect/>
          </a:stretch>
        </p:blipFill>
        <p:spPr bwMode="auto">
          <a:xfrm>
            <a:off x="7092280" y="260648"/>
            <a:ext cx="1803400" cy="22034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188640"/>
            <a:ext cx="6480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</a:rPr>
              <a:t>1 клас 1976 року</a:t>
            </a:r>
          </a:p>
          <a:p>
            <a:r>
              <a:rPr lang="uk-UA" sz="2800" b="1" dirty="0" smtClean="0">
                <a:solidFill>
                  <a:srgbClr val="FF0000"/>
                </a:solidFill>
              </a:rPr>
              <a:t>Середня загальноосвітня школа № 49</a:t>
            </a:r>
            <a:endParaRPr lang="ru-RU" sz="28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82945" name="Ink 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588125" y="3213100"/>
              <a:ext cx="554038" cy="563563"/>
            </p14:xfrm>
          </p:contentPart>
        </mc:Choice>
        <mc:Fallback>
          <p:pic>
            <p:nvPicPr>
              <p:cNvPr id="82945" name="Ink 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578765" y="3203737"/>
                <a:ext cx="572758" cy="582288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82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NS\Desktop\фони презентацій\фончики\з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94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188640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i="1" dirty="0" smtClean="0"/>
              <a:t>Прийшла працювати вчителем початкових класів</a:t>
            </a:r>
          </a:p>
          <a:p>
            <a:pPr algn="ctr"/>
            <a:r>
              <a:rPr lang="uk-UA" sz="2400" b="1" i="1" dirty="0" smtClean="0"/>
              <a:t> у 1992 році</a:t>
            </a:r>
            <a:endParaRPr lang="ru-RU" sz="2400" b="1" i="1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 t="67799"/>
          <a:stretch>
            <a:fillRect/>
          </a:stretch>
        </p:blipFill>
        <p:spPr bwMode="auto">
          <a:xfrm>
            <a:off x="1187624" y="1484784"/>
            <a:ext cx="3551188" cy="2369936"/>
          </a:xfrm>
          <a:prstGeom prst="rect">
            <a:avLst/>
          </a:prstGeom>
          <a:noFill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 l="2171" b="67497"/>
          <a:stretch>
            <a:fillRect/>
          </a:stretch>
        </p:blipFill>
        <p:spPr bwMode="auto">
          <a:xfrm>
            <a:off x="4932040" y="1484784"/>
            <a:ext cx="3348911" cy="2304256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 r="67" b="70"/>
          <a:stretch>
            <a:fillRect/>
          </a:stretch>
        </p:blipFill>
        <p:spPr bwMode="auto">
          <a:xfrm rot="5400000">
            <a:off x="1331639" y="3356993"/>
            <a:ext cx="2952330" cy="295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 r="55" b="36"/>
          <a:stretch>
            <a:fillRect/>
          </a:stretch>
        </p:blipFill>
        <p:spPr bwMode="auto">
          <a:xfrm>
            <a:off x="4427984" y="3861048"/>
            <a:ext cx="3312368" cy="2276872"/>
          </a:xfrm>
          <a:prstGeom prst="rect">
            <a:avLst/>
          </a:prstGeom>
          <a:noFill/>
        </p:spPr>
      </p:pic>
      <p:pic>
        <p:nvPicPr>
          <p:cNvPr id="8" name="Picture 2" descr="C:\Users\NS\Desktop\фото детей\IMG_172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980728"/>
            <a:ext cx="7128792" cy="53469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NS\Desktop\фони презентацій\фончики\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1268760"/>
            <a:ext cx="3384376" cy="830997"/>
          </a:xfrm>
          <a:prstGeom prst="rect">
            <a:avLst/>
          </a:prstGeom>
          <a:solidFill>
            <a:schemeClr val="bg1">
              <a:alpha val="44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rgbClr val="0000FF"/>
                </a:solidFill>
              </a:rPr>
              <a:t>Моє кредо:</a:t>
            </a:r>
            <a:endParaRPr lang="ru-RU" sz="4800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780928"/>
            <a:ext cx="7776864" cy="2554545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4000" b="1" i="1" dirty="0" smtClean="0">
                <a:solidFill>
                  <a:srgbClr val="FF0000"/>
                </a:solidFill>
              </a:rPr>
              <a:t>Така дісталася мені робота,</a:t>
            </a:r>
          </a:p>
          <a:p>
            <a:r>
              <a:rPr lang="uk-UA" sz="4000" b="1" i="1" dirty="0" smtClean="0">
                <a:solidFill>
                  <a:srgbClr val="FF0000"/>
                </a:solidFill>
              </a:rPr>
              <a:t>Є в ній і радість, та є й турбота</a:t>
            </a:r>
          </a:p>
          <a:p>
            <a:r>
              <a:rPr lang="uk-UA" sz="4000" b="1" i="1" dirty="0" smtClean="0">
                <a:solidFill>
                  <a:srgbClr val="FF0000"/>
                </a:solidFill>
              </a:rPr>
              <a:t>Є вічний пошук, безсонні ночі,</a:t>
            </a:r>
          </a:p>
          <a:p>
            <a:r>
              <a:rPr lang="uk-UA" sz="4000" b="1" i="1" dirty="0" smtClean="0">
                <a:solidFill>
                  <a:srgbClr val="FF0000"/>
                </a:solidFill>
              </a:rPr>
              <a:t>Та гріють душу дитячі очі!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130049" name="Picture 1" descr="D:\Школа\МАЛЮНКИ\АнимацияИнтернет\квіти\ц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005064"/>
            <a:ext cx="3347864" cy="3347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S\Desktop\фони презентацій\фончики\з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39552" y="332656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</a:rPr>
              <a:t>1 вересня 2013 року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 b="23"/>
          <a:stretch>
            <a:fillRect/>
          </a:stretch>
        </p:blipFill>
        <p:spPr bwMode="auto">
          <a:xfrm rot="5400000">
            <a:off x="2272580" y="-248245"/>
            <a:ext cx="5256584" cy="8002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NS\Desktop\фони презентацій\фончики\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5013176"/>
            <a:ext cx="7272808" cy="1477328"/>
          </a:xfrm>
          <a:prstGeom prst="rect">
            <a:avLst/>
          </a:prstGeom>
          <a:solidFill>
            <a:schemeClr val="bg1">
              <a:alpha val="48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І гідними людьми змогли</a:t>
            </a:r>
          </a:p>
          <a:p>
            <a:r>
              <a:rPr lang="uk-UA" sz="3600" b="1" dirty="0"/>
              <a:t> </a:t>
            </a:r>
            <a:r>
              <a:rPr lang="uk-UA" sz="3600" b="1" dirty="0" smtClean="0"/>
              <a:t>                        в житті ви стати.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980728"/>
            <a:ext cx="7416824" cy="646331"/>
          </a:xfrm>
          <a:prstGeom prst="rect">
            <a:avLst/>
          </a:prstGeom>
          <a:solidFill>
            <a:schemeClr val="bg1">
              <a:alpha val="49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Мої школярики, добром зігрію вас,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7584" y="1844824"/>
            <a:ext cx="7416824" cy="646331"/>
          </a:xfrm>
          <a:prstGeom prst="rect">
            <a:avLst/>
          </a:prstGeom>
          <a:solidFill>
            <a:schemeClr val="bg1">
              <a:alpha val="48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Зумієте читати і писати –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7584" y="2708920"/>
            <a:ext cx="7272808" cy="646331"/>
          </a:xfrm>
          <a:prstGeom prst="rect">
            <a:avLst/>
          </a:prstGeom>
          <a:solidFill>
            <a:schemeClr val="bg1">
              <a:alpha val="48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Навчу стежину творчості шукати,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9592" y="3573016"/>
            <a:ext cx="7344816" cy="1200329"/>
          </a:xfrm>
          <a:prstGeom prst="rect">
            <a:avLst/>
          </a:prstGeom>
          <a:solidFill>
            <a:schemeClr val="bg1">
              <a:alpha val="48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щоб зоряний настав</a:t>
            </a:r>
          </a:p>
          <a:p>
            <a:r>
              <a:rPr lang="uk-UA" sz="3600" b="1" dirty="0" smtClean="0"/>
              <a:t>                   для кожного з вас час,</a:t>
            </a:r>
          </a:p>
        </p:txBody>
      </p:sp>
      <p:pic>
        <p:nvPicPr>
          <p:cNvPr id="128001" name="Picture 1" descr="D:\Школа\МАЛЮНКИ\АнимацияИнтернет\квіти\ц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23112" y="4437112"/>
            <a:ext cx="2420888" cy="242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NS\Desktop\фони презентацій\фончики\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2348880"/>
            <a:ext cx="6192688" cy="646331"/>
          </a:xfrm>
          <a:prstGeom prst="rect">
            <a:avLst/>
          </a:prstGeom>
          <a:solidFill>
            <a:schemeClr val="bg1">
              <a:alpha val="4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3600" b="1" i="1" dirty="0" smtClean="0">
                <a:solidFill>
                  <a:srgbClr val="C00000"/>
                </a:solidFill>
              </a:rPr>
              <a:t>Суть креативної педагогіки: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3356992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b="1" i="1" dirty="0" err="1" smtClean="0"/>
              <a:t>“Творчість</a:t>
            </a:r>
            <a:r>
              <a:rPr lang="uk-UA" sz="5400" b="1" i="1" dirty="0" smtClean="0"/>
              <a:t> – необхідний засіб самовираження  </a:t>
            </a:r>
            <a:r>
              <a:rPr lang="uk-UA" sz="5400" b="1" i="1" dirty="0" err="1" smtClean="0"/>
              <a:t>особистості”</a:t>
            </a:r>
            <a:endParaRPr lang="ru-RU" sz="5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</TotalTime>
  <Words>667</Words>
  <Application>Microsoft Office PowerPoint</Application>
  <PresentationFormat>Экран (4:3)</PresentationFormat>
  <Paragraphs>153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Retired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RWT</dc:creator>
  <cp:lastModifiedBy>AFG Kashetskyy</cp:lastModifiedBy>
  <cp:revision>46</cp:revision>
  <dcterms:created xsi:type="dcterms:W3CDTF">2011-11-27T07:59:36Z</dcterms:created>
  <dcterms:modified xsi:type="dcterms:W3CDTF">2018-11-23T21:05:42Z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1843150</vt:lpwstr>
  </property>
  <property fmtid="{D5CDD505-2E9C-101B-9397-08002B2CF9AE}" pid="3" name="NXPowerLiteVersion">
    <vt:lpwstr>D4.1.4</vt:lpwstr>
  </property>
</Properties>
</file>