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9" r:id="rId2"/>
    <p:sldId id="258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211" autoAdjust="0"/>
  </p:normalViewPr>
  <p:slideViewPr>
    <p:cSldViewPr>
      <p:cViewPr>
        <p:scale>
          <a:sx n="81" d="100"/>
          <a:sy n="81" d="100"/>
        </p:scale>
        <p:origin x="-1056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7B6B71-954D-4242-B99B-A30B4FF26CB9}" type="doc">
      <dgm:prSet loTypeId="urn:microsoft.com/office/officeart/2005/8/layout/chevron2" loCatId="list" qsTypeId="urn:microsoft.com/office/officeart/2005/8/quickstyle/simple5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050E423F-2079-41EE-A743-51BE6D9F4B1C}">
      <dgm:prSet phldrT="[Текст]"/>
      <dgm:spPr/>
      <dgm:t>
        <a:bodyPr/>
        <a:lstStyle/>
        <a:p>
          <a:r>
            <a:rPr lang="uk-UA" smtClean="0">
              <a:latin typeface="Times New Roman" pitchFamily="18" charset="0"/>
              <a:cs typeface="Times New Roman" pitchFamily="18" charset="0"/>
            </a:rPr>
            <a:t>1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57923F4C-1695-435F-B759-27A4A4B543EF}" type="parTrans" cxnId="{53AE2EDF-1131-4D9F-8327-45B96ABE81AE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1C399C7-1E03-476C-9C2C-35B650CE8AA5}" type="sibTrans" cxnId="{53AE2EDF-1131-4D9F-8327-45B96ABE81AE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101A001-4A62-470C-A914-B83C209D2B97}">
      <dgm:prSet phldrT="[Текст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3200" b="1" dirty="0" smtClean="0">
              <a:latin typeface="Times New Roman" pitchFamily="18" charset="0"/>
              <a:cs typeface="Times New Roman" pitchFamily="18" charset="0"/>
            </a:rPr>
            <a:t> Творча особистість</a:t>
          </a:r>
          <a:endParaRPr lang="ru-RU" sz="3200" dirty="0">
            <a:latin typeface="Times New Roman" pitchFamily="18" charset="0"/>
            <a:cs typeface="Times New Roman" pitchFamily="18" charset="0"/>
          </a:endParaRPr>
        </a:p>
      </dgm:t>
    </dgm:pt>
    <dgm:pt modelId="{753A5F80-7272-48E5-8C53-CD41078AD831}" type="parTrans" cxnId="{823BFCEE-6BA6-49FF-9F95-7B5C60F09F2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2D8C9515-03AC-4FC9-AF5B-00CC5B5627D8}" type="sibTrans" cxnId="{823BFCEE-6BA6-49FF-9F95-7B5C60F09F2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9E21178-B5BD-415B-91FA-BB4706D5ED2A}">
      <dgm:prSet phldrT="[Текст]"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2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E7665E41-2ECB-4D89-A212-9E473200A5D0}" type="parTrans" cxnId="{98265BDB-4D5D-4ACD-B6AC-E79E8B2BFF9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490C0E01-7315-49B2-9784-74654D2B73D5}" type="sibTrans" cxnId="{98265BDB-4D5D-4ACD-B6AC-E79E8B2BFF9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D4F8215B-B37D-4A21-8F50-048741EF584F}">
      <dgm:prSet phldrT="[Текст]" custT="1"/>
      <dgm:spPr/>
      <dgm:t>
        <a:bodyPr/>
        <a:lstStyle/>
        <a:p>
          <a:r>
            <a:rPr lang="uk-UA" sz="3200" dirty="0" smtClean="0">
              <a:latin typeface="Times New Roman" pitchFamily="18" charset="0"/>
              <a:cs typeface="Times New Roman" pitchFamily="18" charset="0"/>
            </a:rPr>
            <a:t>Новий результат або оригінальні ідеї та методів їх одержання</a:t>
          </a:r>
          <a:endParaRPr lang="ru-RU" sz="3200" dirty="0">
            <a:latin typeface="Times New Roman" pitchFamily="18" charset="0"/>
            <a:cs typeface="Times New Roman" pitchFamily="18" charset="0"/>
          </a:endParaRPr>
        </a:p>
      </dgm:t>
    </dgm:pt>
    <dgm:pt modelId="{AC90246C-FA8D-4C12-936F-8E58F5530B7A}" type="parTrans" cxnId="{D3F6A183-B176-4BEA-BE4E-95E00413C8B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621AA8C-6D90-41EB-9AF6-7CA9F383DCF5}" type="sibTrans" cxnId="{D3F6A183-B176-4BEA-BE4E-95E00413C8B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4BD6568-6673-4CE8-83D9-A9EA278F95BA}" type="pres">
      <dgm:prSet presAssocID="{9E7B6B71-954D-4242-B99B-A30B4FF26CB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250CBC1F-43C7-4269-ADD2-551E6DF2172C}" type="pres">
      <dgm:prSet presAssocID="{050E423F-2079-41EE-A743-51BE6D9F4B1C}" presName="composite" presStyleCnt="0"/>
      <dgm:spPr/>
    </dgm:pt>
    <dgm:pt modelId="{0ED1F39A-7F4A-4255-A625-F0FD0EFC341A}" type="pres">
      <dgm:prSet presAssocID="{050E423F-2079-41EE-A743-51BE6D9F4B1C}" presName="parentText" presStyleLbl="alignNode1" presStyleIdx="0" presStyleCnt="2" custScaleY="8938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BDD5B4-D774-414E-863C-CC4E810AB60F}" type="pres">
      <dgm:prSet presAssocID="{050E423F-2079-41EE-A743-51BE6D9F4B1C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8CF857-10EA-4935-B627-0D4E91A7DF26}" type="pres">
      <dgm:prSet presAssocID="{B1C399C7-1E03-476C-9C2C-35B650CE8AA5}" presName="sp" presStyleCnt="0"/>
      <dgm:spPr/>
    </dgm:pt>
    <dgm:pt modelId="{0941C54A-6812-4EFC-AAA7-4493BE2F8BDA}" type="pres">
      <dgm:prSet presAssocID="{09E21178-B5BD-415B-91FA-BB4706D5ED2A}" presName="composite" presStyleCnt="0"/>
      <dgm:spPr/>
    </dgm:pt>
    <dgm:pt modelId="{3402837D-1C61-47B6-AFDF-FBE4019E59DA}" type="pres">
      <dgm:prSet presAssocID="{09E21178-B5BD-415B-91FA-BB4706D5ED2A}" presName="parentText" presStyleLbl="alignNode1" presStyleIdx="1" presStyleCnt="2" custLinFactNeighborX="0" custLinFactNeighborY="20985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0530EA9-2156-4B6A-BD12-75C722DE33BA}" type="pres">
      <dgm:prSet presAssocID="{09E21178-B5BD-415B-91FA-BB4706D5ED2A}" presName="descendantText" presStyleLbl="alignAcc1" presStyleIdx="1" presStyleCnt="2" custScaleY="177604" custLinFactNeighborX="245" custLinFactNeighborY="322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3AE2EDF-1131-4D9F-8327-45B96ABE81AE}" srcId="{9E7B6B71-954D-4242-B99B-A30B4FF26CB9}" destId="{050E423F-2079-41EE-A743-51BE6D9F4B1C}" srcOrd="0" destOrd="0" parTransId="{57923F4C-1695-435F-B759-27A4A4B543EF}" sibTransId="{B1C399C7-1E03-476C-9C2C-35B650CE8AA5}"/>
    <dgm:cxn modelId="{823BFCEE-6BA6-49FF-9F95-7B5C60F09F28}" srcId="{050E423F-2079-41EE-A743-51BE6D9F4B1C}" destId="{E101A001-4A62-470C-A914-B83C209D2B97}" srcOrd="0" destOrd="0" parTransId="{753A5F80-7272-48E5-8C53-CD41078AD831}" sibTransId="{2D8C9515-03AC-4FC9-AF5B-00CC5B5627D8}"/>
    <dgm:cxn modelId="{D3F6A183-B176-4BEA-BE4E-95E00413C8B2}" srcId="{09E21178-B5BD-415B-91FA-BB4706D5ED2A}" destId="{D4F8215B-B37D-4A21-8F50-048741EF584F}" srcOrd="0" destOrd="0" parTransId="{AC90246C-FA8D-4C12-936F-8E58F5530B7A}" sibTransId="{9621AA8C-6D90-41EB-9AF6-7CA9F383DCF5}"/>
    <dgm:cxn modelId="{027EEE9C-457A-4804-99C0-6E3EDB6A2287}" type="presOf" srcId="{09E21178-B5BD-415B-91FA-BB4706D5ED2A}" destId="{3402837D-1C61-47B6-AFDF-FBE4019E59DA}" srcOrd="0" destOrd="0" presId="urn:microsoft.com/office/officeart/2005/8/layout/chevron2"/>
    <dgm:cxn modelId="{98265BDB-4D5D-4ACD-B6AC-E79E8B2BFF97}" srcId="{9E7B6B71-954D-4242-B99B-A30B4FF26CB9}" destId="{09E21178-B5BD-415B-91FA-BB4706D5ED2A}" srcOrd="1" destOrd="0" parTransId="{E7665E41-2ECB-4D89-A212-9E473200A5D0}" sibTransId="{490C0E01-7315-49B2-9784-74654D2B73D5}"/>
    <dgm:cxn modelId="{E20B96B0-0C1D-42EA-968A-3C1A47734F28}" type="presOf" srcId="{050E423F-2079-41EE-A743-51BE6D9F4B1C}" destId="{0ED1F39A-7F4A-4255-A625-F0FD0EFC341A}" srcOrd="0" destOrd="0" presId="urn:microsoft.com/office/officeart/2005/8/layout/chevron2"/>
    <dgm:cxn modelId="{AB0F2648-4650-4D77-BAB5-E01CF777CE8D}" type="presOf" srcId="{D4F8215B-B37D-4A21-8F50-048741EF584F}" destId="{50530EA9-2156-4B6A-BD12-75C722DE33BA}" srcOrd="0" destOrd="0" presId="urn:microsoft.com/office/officeart/2005/8/layout/chevron2"/>
    <dgm:cxn modelId="{8F4A3324-DB07-4A7E-AFA7-F089F446618C}" type="presOf" srcId="{9E7B6B71-954D-4242-B99B-A30B4FF26CB9}" destId="{B4BD6568-6673-4CE8-83D9-A9EA278F95BA}" srcOrd="0" destOrd="0" presId="urn:microsoft.com/office/officeart/2005/8/layout/chevron2"/>
    <dgm:cxn modelId="{99DF43C2-92DE-4F2A-9BB5-BE6DA0A5A252}" type="presOf" srcId="{E101A001-4A62-470C-A914-B83C209D2B97}" destId="{83BDD5B4-D774-414E-863C-CC4E810AB60F}" srcOrd="0" destOrd="0" presId="urn:microsoft.com/office/officeart/2005/8/layout/chevron2"/>
    <dgm:cxn modelId="{6F1995CD-6B6B-46FC-9722-BB89FAF40B5D}" type="presParOf" srcId="{B4BD6568-6673-4CE8-83D9-A9EA278F95BA}" destId="{250CBC1F-43C7-4269-ADD2-551E6DF2172C}" srcOrd="0" destOrd="0" presId="urn:microsoft.com/office/officeart/2005/8/layout/chevron2"/>
    <dgm:cxn modelId="{B1959BFE-A0C7-4824-985A-466500033B6F}" type="presParOf" srcId="{250CBC1F-43C7-4269-ADD2-551E6DF2172C}" destId="{0ED1F39A-7F4A-4255-A625-F0FD0EFC341A}" srcOrd="0" destOrd="0" presId="urn:microsoft.com/office/officeart/2005/8/layout/chevron2"/>
    <dgm:cxn modelId="{4A407744-472E-4435-8B13-4DF6ADF98FBC}" type="presParOf" srcId="{250CBC1F-43C7-4269-ADD2-551E6DF2172C}" destId="{83BDD5B4-D774-414E-863C-CC4E810AB60F}" srcOrd="1" destOrd="0" presId="urn:microsoft.com/office/officeart/2005/8/layout/chevron2"/>
    <dgm:cxn modelId="{100EE975-E680-4DF3-AD93-1471522F1A5D}" type="presParOf" srcId="{B4BD6568-6673-4CE8-83D9-A9EA278F95BA}" destId="{BC8CF857-10EA-4935-B627-0D4E91A7DF26}" srcOrd="1" destOrd="0" presId="urn:microsoft.com/office/officeart/2005/8/layout/chevron2"/>
    <dgm:cxn modelId="{F378F8BE-98EE-4CE3-869F-E162212FE60C}" type="presParOf" srcId="{B4BD6568-6673-4CE8-83D9-A9EA278F95BA}" destId="{0941C54A-6812-4EFC-AAA7-4493BE2F8BDA}" srcOrd="2" destOrd="0" presId="urn:microsoft.com/office/officeart/2005/8/layout/chevron2"/>
    <dgm:cxn modelId="{6BB349B4-FAB6-461E-9778-540D63BA90FF}" type="presParOf" srcId="{0941C54A-6812-4EFC-AAA7-4493BE2F8BDA}" destId="{3402837D-1C61-47B6-AFDF-FBE4019E59DA}" srcOrd="0" destOrd="0" presId="urn:microsoft.com/office/officeart/2005/8/layout/chevron2"/>
    <dgm:cxn modelId="{E943E717-0D22-4521-A1DC-0B7474A77F90}" type="presParOf" srcId="{0941C54A-6812-4EFC-AAA7-4493BE2F8BDA}" destId="{50530EA9-2156-4B6A-BD12-75C722DE33B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A6ED9E9-3A33-4520-8BEA-402211BC861C}" type="doc">
      <dgm:prSet loTypeId="urn:microsoft.com/office/officeart/2005/8/layout/arrow2" loCatId="process" qsTypeId="urn:microsoft.com/office/officeart/2005/8/quickstyle/simple1" qsCatId="simple" csTypeId="urn:microsoft.com/office/officeart/2005/8/colors/colorful1#2" csCatId="colorful" phldr="1"/>
      <dgm:spPr/>
    </dgm:pt>
    <dgm:pt modelId="{417312D0-4F89-4296-B87F-FEE58403B44C}">
      <dgm:prSet phldrT="[Текст]"/>
      <dgm:spPr/>
      <dgm:t>
        <a:bodyPr/>
        <a:lstStyle/>
        <a:p>
          <a:endParaRPr lang="uk-UA" dirty="0" smtClean="0">
            <a:latin typeface="Times New Roman" pitchFamily="18" charset="0"/>
            <a:cs typeface="Times New Roman" pitchFamily="18" charset="0"/>
          </a:endParaRPr>
        </a:p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Демократичний стиль управляння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F114AAA8-8D7B-4593-8249-5E127E786486}" type="parTrans" cxnId="{F5A518B2-2938-4AD6-A4B2-98055B74560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2D0EBB5D-87DD-4BFB-B781-6CD0902EBBCC}" type="sibTrans" cxnId="{F5A518B2-2938-4AD6-A4B2-98055B74560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7F839D3D-D175-474F-B7D9-A41C101489A3}">
      <dgm:prSet phldrT="[Текст]"/>
      <dgm:spPr/>
      <dgm:t>
        <a:bodyPr/>
        <a:lstStyle/>
        <a:p>
          <a:endParaRPr lang="uk-UA" dirty="0" smtClean="0">
            <a:latin typeface="Times New Roman" pitchFamily="18" charset="0"/>
            <a:cs typeface="Times New Roman" pitchFamily="18" charset="0"/>
          </a:endParaRPr>
        </a:p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Особистісно-орієнтований стиль управління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3E01BAD0-48B6-4D28-9EB4-A25BA942F680}" type="parTrans" cxnId="{04A0344A-6583-477C-86E0-48B1A15C5C1B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5068823-1833-4CC5-8CA3-7D0D2001B53A}" type="sibTrans" cxnId="{04A0344A-6583-477C-86E0-48B1A15C5C1B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49D638E3-C2BB-450F-8F0B-DF9486DEC79B}" type="pres">
      <dgm:prSet presAssocID="{9A6ED9E9-3A33-4520-8BEA-402211BC861C}" presName="arrowDiagram" presStyleCnt="0">
        <dgm:presLayoutVars>
          <dgm:chMax val="5"/>
          <dgm:dir/>
          <dgm:resizeHandles val="exact"/>
        </dgm:presLayoutVars>
      </dgm:prSet>
      <dgm:spPr/>
    </dgm:pt>
    <dgm:pt modelId="{6A6D07C8-29D6-42D4-A72B-3C6BB3388B34}" type="pres">
      <dgm:prSet presAssocID="{9A6ED9E9-3A33-4520-8BEA-402211BC861C}" presName="arrow" presStyleLbl="bgShp" presStyleIdx="0" presStyleCnt="1"/>
      <dgm:spPr>
        <a:solidFill>
          <a:schemeClr val="accent4"/>
        </a:solidFill>
      </dgm:spPr>
    </dgm:pt>
    <dgm:pt modelId="{CB491B29-5450-4139-B15D-E51D56BAB5B8}" type="pres">
      <dgm:prSet presAssocID="{9A6ED9E9-3A33-4520-8BEA-402211BC861C}" presName="arrowDiagram2" presStyleCnt="0"/>
      <dgm:spPr/>
    </dgm:pt>
    <dgm:pt modelId="{CF31D541-ADEC-4A5A-A17B-B7EFDC7660DC}" type="pres">
      <dgm:prSet presAssocID="{417312D0-4F89-4296-B87F-FEE58403B44C}" presName="bullet2a" presStyleLbl="node1" presStyleIdx="0" presStyleCnt="2"/>
      <dgm:spPr/>
    </dgm:pt>
    <dgm:pt modelId="{F9E1ABB2-CB44-4BFC-BFDC-EC79A3A3F4D5}" type="pres">
      <dgm:prSet presAssocID="{417312D0-4F89-4296-B87F-FEE58403B44C}" presName="textBox2a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8CF5BC4-BC31-42BA-B7AF-5A4C5B9BB439}" type="pres">
      <dgm:prSet presAssocID="{7F839D3D-D175-474F-B7D9-A41C101489A3}" presName="bullet2b" presStyleLbl="node1" presStyleIdx="1" presStyleCnt="2"/>
      <dgm:spPr/>
    </dgm:pt>
    <dgm:pt modelId="{67383108-7CB3-444B-9050-AD11DE281BB4}" type="pres">
      <dgm:prSet presAssocID="{7F839D3D-D175-474F-B7D9-A41C101489A3}" presName="textBox2b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F5A518B2-2938-4AD6-A4B2-98055B745607}" srcId="{9A6ED9E9-3A33-4520-8BEA-402211BC861C}" destId="{417312D0-4F89-4296-B87F-FEE58403B44C}" srcOrd="0" destOrd="0" parTransId="{F114AAA8-8D7B-4593-8249-5E127E786486}" sibTransId="{2D0EBB5D-87DD-4BFB-B781-6CD0902EBBCC}"/>
    <dgm:cxn modelId="{C5A0830B-A812-476B-A074-A8BF52310456}" type="presOf" srcId="{417312D0-4F89-4296-B87F-FEE58403B44C}" destId="{F9E1ABB2-CB44-4BFC-BFDC-EC79A3A3F4D5}" srcOrd="0" destOrd="0" presId="urn:microsoft.com/office/officeart/2005/8/layout/arrow2"/>
    <dgm:cxn modelId="{3A387C3A-D87D-43D5-932C-7A844467446C}" type="presOf" srcId="{7F839D3D-D175-474F-B7D9-A41C101489A3}" destId="{67383108-7CB3-444B-9050-AD11DE281BB4}" srcOrd="0" destOrd="0" presId="urn:microsoft.com/office/officeart/2005/8/layout/arrow2"/>
    <dgm:cxn modelId="{04A0344A-6583-477C-86E0-48B1A15C5C1B}" srcId="{9A6ED9E9-3A33-4520-8BEA-402211BC861C}" destId="{7F839D3D-D175-474F-B7D9-A41C101489A3}" srcOrd="1" destOrd="0" parTransId="{3E01BAD0-48B6-4D28-9EB4-A25BA942F680}" sibTransId="{B5068823-1833-4CC5-8CA3-7D0D2001B53A}"/>
    <dgm:cxn modelId="{95B930BF-182E-4308-9FCF-3F423B451668}" type="presOf" srcId="{9A6ED9E9-3A33-4520-8BEA-402211BC861C}" destId="{49D638E3-C2BB-450F-8F0B-DF9486DEC79B}" srcOrd="0" destOrd="0" presId="urn:microsoft.com/office/officeart/2005/8/layout/arrow2"/>
    <dgm:cxn modelId="{2AC9DE34-6A90-43A1-8531-3BE0D4BF44F6}" type="presParOf" srcId="{49D638E3-C2BB-450F-8F0B-DF9486DEC79B}" destId="{6A6D07C8-29D6-42D4-A72B-3C6BB3388B34}" srcOrd="0" destOrd="0" presId="urn:microsoft.com/office/officeart/2005/8/layout/arrow2"/>
    <dgm:cxn modelId="{E60148F2-DDC3-4279-90FB-0FEC7B10305B}" type="presParOf" srcId="{49D638E3-C2BB-450F-8F0B-DF9486DEC79B}" destId="{CB491B29-5450-4139-B15D-E51D56BAB5B8}" srcOrd="1" destOrd="0" presId="urn:microsoft.com/office/officeart/2005/8/layout/arrow2"/>
    <dgm:cxn modelId="{68417F5E-6BE9-43D5-9387-442F9267756E}" type="presParOf" srcId="{CB491B29-5450-4139-B15D-E51D56BAB5B8}" destId="{CF31D541-ADEC-4A5A-A17B-B7EFDC7660DC}" srcOrd="0" destOrd="0" presId="urn:microsoft.com/office/officeart/2005/8/layout/arrow2"/>
    <dgm:cxn modelId="{2BEC1904-20D8-4413-A322-3B0A242CA622}" type="presParOf" srcId="{CB491B29-5450-4139-B15D-E51D56BAB5B8}" destId="{F9E1ABB2-CB44-4BFC-BFDC-EC79A3A3F4D5}" srcOrd="1" destOrd="0" presId="urn:microsoft.com/office/officeart/2005/8/layout/arrow2"/>
    <dgm:cxn modelId="{1F9E91C4-7F2D-4202-A439-42E3A925569C}" type="presParOf" srcId="{CB491B29-5450-4139-B15D-E51D56BAB5B8}" destId="{A8CF5BC4-BC31-42BA-B7AF-5A4C5B9BB439}" srcOrd="2" destOrd="0" presId="urn:microsoft.com/office/officeart/2005/8/layout/arrow2"/>
    <dgm:cxn modelId="{4B8E4033-CD4D-43EE-8DE5-4092E81C9CC6}" type="presParOf" srcId="{CB491B29-5450-4139-B15D-E51D56BAB5B8}" destId="{67383108-7CB3-444B-9050-AD11DE281BB4}" srcOrd="3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A550ACE-CCAF-47A1-AC16-0D2D7B4C15D9}" type="doc">
      <dgm:prSet loTypeId="urn:microsoft.com/office/officeart/2005/8/layout/hList7#1" loCatId="list" qsTypeId="urn:microsoft.com/office/officeart/2005/8/quickstyle/simple3" qsCatId="simple" csTypeId="urn:microsoft.com/office/officeart/2005/8/colors/colorful1#3" csCatId="colorful" phldr="1"/>
      <dgm:spPr/>
    </dgm:pt>
    <dgm:pt modelId="{3FEEAD86-28F1-4CAF-A3C7-12F22538FEDE}">
      <dgm:prSet phldrT="[Текст]" custT="1"/>
      <dgm:spPr/>
      <dgm:t>
        <a:bodyPr/>
        <a:lstStyle/>
        <a:p>
          <a:pPr algn="l"/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- Технічне забезпечення.</a:t>
          </a:r>
        </a:p>
        <a:p>
          <a:pPr algn="l"/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- Створення комп'ютерної інфраструктури.</a:t>
          </a:r>
        </a:p>
        <a:p>
          <a:pPr algn="l"/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- Навчання кадрів.</a:t>
          </a:r>
        </a:p>
        <a:p>
          <a:pPr algn="l"/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- Організація використання ІКТ.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B3561A50-7FE7-496B-BEBD-A4BAD1CE3689}" type="parTrans" cxnId="{113FBEF2-23FA-4BBE-A0BC-571739CB799A}">
      <dgm:prSet/>
      <dgm:spPr/>
      <dgm:t>
        <a:bodyPr/>
        <a:lstStyle/>
        <a:p>
          <a:endParaRPr lang="ru-RU"/>
        </a:p>
      </dgm:t>
    </dgm:pt>
    <dgm:pt modelId="{809E0110-CCC8-438E-8CD7-3434F9794444}" type="sibTrans" cxnId="{113FBEF2-23FA-4BBE-A0BC-571739CB799A}">
      <dgm:prSet/>
      <dgm:spPr/>
      <dgm:t>
        <a:bodyPr/>
        <a:lstStyle/>
        <a:p>
          <a:endParaRPr lang="ru-RU"/>
        </a:p>
      </dgm:t>
    </dgm:pt>
    <dgm:pt modelId="{DFEDFE0B-F8F3-4803-BD10-AF95D46A0162}">
      <dgm:prSet phldrT="[Текст]" custT="1"/>
      <dgm:spPr/>
      <dgm:t>
        <a:bodyPr/>
        <a:lstStyle/>
        <a:p>
          <a:pPr algn="l"/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1. Створення:</a:t>
          </a:r>
        </a:p>
        <a:p>
          <a:pPr algn="l"/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- інформаційної </a:t>
          </a:r>
          <a:r>
            <a:rPr lang="uk-UA" sz="2000" dirty="0" err="1" smtClean="0">
              <a:latin typeface="Times New Roman" pitchFamily="18" charset="0"/>
              <a:cs typeface="Times New Roman" pitchFamily="18" charset="0"/>
            </a:rPr>
            <a:t>бази-</a:t>
          </a:r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  аналітичної інформації про роботу навчального закладу.</a:t>
          </a:r>
        </a:p>
        <a:p>
          <a:pPr algn="l"/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2. Систематизація й обробка шкільної документації.</a:t>
          </a:r>
          <a:endParaRPr lang="ru-RU" sz="2000" dirty="0"/>
        </a:p>
      </dgm:t>
    </dgm:pt>
    <dgm:pt modelId="{9B481900-AD2E-4E4D-B684-861AF0397BB4}" type="parTrans" cxnId="{16645394-F4FA-4CB6-8FF7-962F0FBEE2EF}">
      <dgm:prSet/>
      <dgm:spPr/>
      <dgm:t>
        <a:bodyPr/>
        <a:lstStyle/>
        <a:p>
          <a:endParaRPr lang="ru-RU"/>
        </a:p>
      </dgm:t>
    </dgm:pt>
    <dgm:pt modelId="{E9680D4A-A82F-4351-9B98-0E7081D7610B}" type="sibTrans" cxnId="{16645394-F4FA-4CB6-8FF7-962F0FBEE2EF}">
      <dgm:prSet/>
      <dgm:spPr/>
      <dgm:t>
        <a:bodyPr/>
        <a:lstStyle/>
        <a:p>
          <a:endParaRPr lang="ru-RU"/>
        </a:p>
      </dgm:t>
    </dgm:pt>
    <dgm:pt modelId="{BB06D03F-AF32-4EFD-A2AB-48C3A3875A13}" type="pres">
      <dgm:prSet presAssocID="{CA550ACE-CCAF-47A1-AC16-0D2D7B4C15D9}" presName="Name0" presStyleCnt="0">
        <dgm:presLayoutVars>
          <dgm:dir/>
          <dgm:resizeHandles val="exact"/>
        </dgm:presLayoutVars>
      </dgm:prSet>
      <dgm:spPr/>
    </dgm:pt>
    <dgm:pt modelId="{26953C97-7B06-4E39-ABA0-BA708845060F}" type="pres">
      <dgm:prSet presAssocID="{CA550ACE-CCAF-47A1-AC16-0D2D7B4C15D9}" presName="fgShape" presStyleLbl="fgShp" presStyleIdx="0" presStyleCnt="1" custLinFactNeighborX="134" custLinFactNeighborY="57283"/>
      <dgm:spPr/>
    </dgm:pt>
    <dgm:pt modelId="{5D0918F5-5FA4-41B5-AED8-03FDEAA71688}" type="pres">
      <dgm:prSet presAssocID="{CA550ACE-CCAF-47A1-AC16-0D2D7B4C15D9}" presName="linComp" presStyleCnt="0"/>
      <dgm:spPr/>
    </dgm:pt>
    <dgm:pt modelId="{96D35DC4-BD1C-45BA-8BBF-29755C839174}" type="pres">
      <dgm:prSet presAssocID="{3FEEAD86-28F1-4CAF-A3C7-12F22538FEDE}" presName="compNode" presStyleCnt="0"/>
      <dgm:spPr/>
    </dgm:pt>
    <dgm:pt modelId="{B0612D76-CEF9-4510-BECB-CB1AA593E40F}" type="pres">
      <dgm:prSet presAssocID="{3FEEAD86-28F1-4CAF-A3C7-12F22538FEDE}" presName="bkgdShape" presStyleLbl="node1" presStyleIdx="0" presStyleCnt="2"/>
      <dgm:spPr/>
      <dgm:t>
        <a:bodyPr/>
        <a:lstStyle/>
        <a:p>
          <a:endParaRPr lang="uk-UA"/>
        </a:p>
      </dgm:t>
    </dgm:pt>
    <dgm:pt modelId="{E06A8941-7E41-47A5-B617-E9E760AD76DF}" type="pres">
      <dgm:prSet presAssocID="{3FEEAD86-28F1-4CAF-A3C7-12F22538FEDE}" presName="node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31A9AA4-442E-4DE0-B1B0-3F41ECFB7C31}" type="pres">
      <dgm:prSet presAssocID="{3FEEAD86-28F1-4CAF-A3C7-12F22538FEDE}" presName="invisiNode" presStyleLbl="node1" presStyleIdx="0" presStyleCnt="2"/>
      <dgm:spPr/>
    </dgm:pt>
    <dgm:pt modelId="{E164CA15-8BC3-4E4D-B849-8D8AC183D9F7}" type="pres">
      <dgm:prSet presAssocID="{3FEEAD86-28F1-4CAF-A3C7-12F22538FEDE}" presName="imagNode" presStyleLbl="fgImgPlace1" presStyleIdx="0" presStyleCnt="2" custLinFactNeighborX="-57876" custLinFactNeighborY="-1309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70642D3-BCE9-4CFC-894B-495A4FBA4F2B}" type="pres">
      <dgm:prSet presAssocID="{809E0110-CCC8-438E-8CD7-3434F9794444}" presName="sibTrans" presStyleLbl="sibTrans2D1" presStyleIdx="0" presStyleCnt="0"/>
      <dgm:spPr/>
      <dgm:t>
        <a:bodyPr/>
        <a:lstStyle/>
        <a:p>
          <a:endParaRPr lang="uk-UA"/>
        </a:p>
      </dgm:t>
    </dgm:pt>
    <dgm:pt modelId="{BC9F429C-4F17-4DA7-AB3A-6F68063A7C04}" type="pres">
      <dgm:prSet presAssocID="{DFEDFE0B-F8F3-4803-BD10-AF95D46A0162}" presName="compNode" presStyleCnt="0"/>
      <dgm:spPr/>
    </dgm:pt>
    <dgm:pt modelId="{8433E47E-CCBD-4A13-A6B1-C7752740C6B4}" type="pres">
      <dgm:prSet presAssocID="{DFEDFE0B-F8F3-4803-BD10-AF95D46A0162}" presName="bkgdShape" presStyleLbl="node1" presStyleIdx="1" presStyleCnt="2" custLinFactNeighborX="111"/>
      <dgm:spPr/>
      <dgm:t>
        <a:bodyPr/>
        <a:lstStyle/>
        <a:p>
          <a:endParaRPr lang="ru-RU"/>
        </a:p>
      </dgm:t>
    </dgm:pt>
    <dgm:pt modelId="{61A2C531-50D5-4652-999A-3A086874A2DF}" type="pres">
      <dgm:prSet presAssocID="{DFEDFE0B-F8F3-4803-BD10-AF95D46A0162}" presName="node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28F6E0-8502-48F3-BEA4-8615DAEB8B1F}" type="pres">
      <dgm:prSet presAssocID="{DFEDFE0B-F8F3-4803-BD10-AF95D46A0162}" presName="invisiNode" presStyleLbl="node1" presStyleIdx="1" presStyleCnt="2"/>
      <dgm:spPr/>
    </dgm:pt>
    <dgm:pt modelId="{0A8CB0DE-FE67-489F-B27D-7CE79E57D5FE}" type="pres">
      <dgm:prSet presAssocID="{DFEDFE0B-F8F3-4803-BD10-AF95D46A0162}" presName="imagNode" presStyleLbl="fgImgPlace1" presStyleIdx="1" presStyleCnt="2" custLinFactNeighborX="65499" custLinFactNeighborY="-1269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474468FA-89AB-4FAC-823C-E61C5F14C898}" type="presOf" srcId="{809E0110-CCC8-438E-8CD7-3434F9794444}" destId="{C70642D3-BCE9-4CFC-894B-495A4FBA4F2B}" srcOrd="0" destOrd="0" presId="urn:microsoft.com/office/officeart/2005/8/layout/hList7#1"/>
    <dgm:cxn modelId="{4F12D686-79C9-4473-9C6E-2D7EC009EA53}" type="presOf" srcId="{3FEEAD86-28F1-4CAF-A3C7-12F22538FEDE}" destId="{E06A8941-7E41-47A5-B617-E9E760AD76DF}" srcOrd="1" destOrd="0" presId="urn:microsoft.com/office/officeart/2005/8/layout/hList7#1"/>
    <dgm:cxn modelId="{F8068A89-47A4-43CC-B7BC-04AC1E4460E5}" type="presOf" srcId="{CA550ACE-CCAF-47A1-AC16-0D2D7B4C15D9}" destId="{BB06D03F-AF32-4EFD-A2AB-48C3A3875A13}" srcOrd="0" destOrd="0" presId="urn:microsoft.com/office/officeart/2005/8/layout/hList7#1"/>
    <dgm:cxn modelId="{6C5CEDCD-707E-43C1-9BED-676D6DD87C8A}" type="presOf" srcId="{DFEDFE0B-F8F3-4803-BD10-AF95D46A0162}" destId="{61A2C531-50D5-4652-999A-3A086874A2DF}" srcOrd="1" destOrd="0" presId="urn:microsoft.com/office/officeart/2005/8/layout/hList7#1"/>
    <dgm:cxn modelId="{8F0D205C-93CE-4780-AAEE-1FEE6ECD5AF9}" type="presOf" srcId="{DFEDFE0B-F8F3-4803-BD10-AF95D46A0162}" destId="{8433E47E-CCBD-4A13-A6B1-C7752740C6B4}" srcOrd="0" destOrd="0" presId="urn:microsoft.com/office/officeart/2005/8/layout/hList7#1"/>
    <dgm:cxn modelId="{113FBEF2-23FA-4BBE-A0BC-571739CB799A}" srcId="{CA550ACE-CCAF-47A1-AC16-0D2D7B4C15D9}" destId="{3FEEAD86-28F1-4CAF-A3C7-12F22538FEDE}" srcOrd="0" destOrd="0" parTransId="{B3561A50-7FE7-496B-BEBD-A4BAD1CE3689}" sibTransId="{809E0110-CCC8-438E-8CD7-3434F9794444}"/>
    <dgm:cxn modelId="{16645394-F4FA-4CB6-8FF7-962F0FBEE2EF}" srcId="{CA550ACE-CCAF-47A1-AC16-0D2D7B4C15D9}" destId="{DFEDFE0B-F8F3-4803-BD10-AF95D46A0162}" srcOrd="1" destOrd="0" parTransId="{9B481900-AD2E-4E4D-B684-861AF0397BB4}" sibTransId="{E9680D4A-A82F-4351-9B98-0E7081D7610B}"/>
    <dgm:cxn modelId="{1AB03525-1792-4514-A209-E5A9A6C3CEBE}" type="presOf" srcId="{3FEEAD86-28F1-4CAF-A3C7-12F22538FEDE}" destId="{B0612D76-CEF9-4510-BECB-CB1AA593E40F}" srcOrd="0" destOrd="0" presId="urn:microsoft.com/office/officeart/2005/8/layout/hList7#1"/>
    <dgm:cxn modelId="{44A3D07C-8F36-409B-BB1A-BD98F893226B}" type="presParOf" srcId="{BB06D03F-AF32-4EFD-A2AB-48C3A3875A13}" destId="{26953C97-7B06-4E39-ABA0-BA708845060F}" srcOrd="0" destOrd="0" presId="urn:microsoft.com/office/officeart/2005/8/layout/hList7#1"/>
    <dgm:cxn modelId="{029564C3-9DA0-4E42-B7A8-5242905C7B5F}" type="presParOf" srcId="{BB06D03F-AF32-4EFD-A2AB-48C3A3875A13}" destId="{5D0918F5-5FA4-41B5-AED8-03FDEAA71688}" srcOrd="1" destOrd="0" presId="urn:microsoft.com/office/officeart/2005/8/layout/hList7#1"/>
    <dgm:cxn modelId="{EE341070-86AA-457B-8CC3-1EA2CAF3E82E}" type="presParOf" srcId="{5D0918F5-5FA4-41B5-AED8-03FDEAA71688}" destId="{96D35DC4-BD1C-45BA-8BBF-29755C839174}" srcOrd="0" destOrd="0" presId="urn:microsoft.com/office/officeart/2005/8/layout/hList7#1"/>
    <dgm:cxn modelId="{2A47D33A-60A1-4202-A423-E03740340AA9}" type="presParOf" srcId="{96D35DC4-BD1C-45BA-8BBF-29755C839174}" destId="{B0612D76-CEF9-4510-BECB-CB1AA593E40F}" srcOrd="0" destOrd="0" presId="urn:microsoft.com/office/officeart/2005/8/layout/hList7#1"/>
    <dgm:cxn modelId="{07FCFB78-11BD-4874-98CB-FD6B9F455A19}" type="presParOf" srcId="{96D35DC4-BD1C-45BA-8BBF-29755C839174}" destId="{E06A8941-7E41-47A5-B617-E9E760AD76DF}" srcOrd="1" destOrd="0" presId="urn:microsoft.com/office/officeart/2005/8/layout/hList7#1"/>
    <dgm:cxn modelId="{076FD16A-E0F7-443C-9B18-F112C2FA2DBB}" type="presParOf" srcId="{96D35DC4-BD1C-45BA-8BBF-29755C839174}" destId="{B31A9AA4-442E-4DE0-B1B0-3F41ECFB7C31}" srcOrd="2" destOrd="0" presId="urn:microsoft.com/office/officeart/2005/8/layout/hList7#1"/>
    <dgm:cxn modelId="{09897B90-2D4D-40CE-8A98-DC8C333DCB53}" type="presParOf" srcId="{96D35DC4-BD1C-45BA-8BBF-29755C839174}" destId="{E164CA15-8BC3-4E4D-B849-8D8AC183D9F7}" srcOrd="3" destOrd="0" presId="urn:microsoft.com/office/officeart/2005/8/layout/hList7#1"/>
    <dgm:cxn modelId="{E87838AA-3693-4680-8880-834691D0079C}" type="presParOf" srcId="{5D0918F5-5FA4-41B5-AED8-03FDEAA71688}" destId="{C70642D3-BCE9-4CFC-894B-495A4FBA4F2B}" srcOrd="1" destOrd="0" presId="urn:microsoft.com/office/officeart/2005/8/layout/hList7#1"/>
    <dgm:cxn modelId="{82DA70B1-C3E9-4E62-86EE-C7EBD94733F2}" type="presParOf" srcId="{5D0918F5-5FA4-41B5-AED8-03FDEAA71688}" destId="{BC9F429C-4F17-4DA7-AB3A-6F68063A7C04}" srcOrd="2" destOrd="0" presId="urn:microsoft.com/office/officeart/2005/8/layout/hList7#1"/>
    <dgm:cxn modelId="{F2C74C7C-073E-4254-86DF-D1D1753485C4}" type="presParOf" srcId="{BC9F429C-4F17-4DA7-AB3A-6F68063A7C04}" destId="{8433E47E-CCBD-4A13-A6B1-C7752740C6B4}" srcOrd="0" destOrd="0" presId="urn:microsoft.com/office/officeart/2005/8/layout/hList7#1"/>
    <dgm:cxn modelId="{344C4AD0-D0E6-48B6-9628-35E4D04A07AB}" type="presParOf" srcId="{BC9F429C-4F17-4DA7-AB3A-6F68063A7C04}" destId="{61A2C531-50D5-4652-999A-3A086874A2DF}" srcOrd="1" destOrd="0" presId="urn:microsoft.com/office/officeart/2005/8/layout/hList7#1"/>
    <dgm:cxn modelId="{A10EA713-CB27-4A44-97FB-AA2CC95794D9}" type="presParOf" srcId="{BC9F429C-4F17-4DA7-AB3A-6F68063A7C04}" destId="{3328F6E0-8502-48F3-BEA4-8615DAEB8B1F}" srcOrd="2" destOrd="0" presId="urn:microsoft.com/office/officeart/2005/8/layout/hList7#1"/>
    <dgm:cxn modelId="{3E9AFF10-AC74-49D1-A238-7325F9591FEF}" type="presParOf" srcId="{BC9F429C-4F17-4DA7-AB3A-6F68063A7C04}" destId="{0A8CB0DE-FE67-489F-B27D-7CE79E57D5FE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FA575F9-D9CB-44CD-B9F8-1748D6530634}" type="doc">
      <dgm:prSet loTypeId="urn:microsoft.com/office/officeart/2005/8/layout/cycle3" loCatId="cycle" qsTypeId="urn:microsoft.com/office/officeart/2005/8/quickstyle/simple3" qsCatId="simple" csTypeId="urn:microsoft.com/office/officeart/2005/8/colors/colorful1#4" csCatId="colorful" phldr="1"/>
      <dgm:spPr/>
      <dgm:t>
        <a:bodyPr/>
        <a:lstStyle/>
        <a:p>
          <a:endParaRPr lang="ru-RU"/>
        </a:p>
      </dgm:t>
    </dgm:pt>
    <dgm:pt modelId="{B9040D31-2925-480D-BC75-BF88CE2B72D9}">
      <dgm:prSet phldrT="[Текст]"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Компетентності керівника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BB388FBD-6092-4A9C-A7E9-96F7FC2D879A}" type="parTrans" cxnId="{35F04C84-66AB-4A14-9359-B09338306EC3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628C2A19-A8F3-43D3-B0C4-1AEC13C629F2}" type="sibTrans" cxnId="{35F04C84-66AB-4A14-9359-B09338306EC3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D7D08FAD-7584-404E-9F9C-22637AE57038}">
      <dgm:prSet phldrT="[Текст]"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Інноваційного потенціалу навчального закладу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1073388F-8B2B-476C-8FB9-AE29E7E7A016}" type="parTrans" cxnId="{D6871880-D101-4E17-9082-420C3416E30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61B18992-9614-47A4-B8C2-FFCB29DAC213}" type="sibTrans" cxnId="{D6871880-D101-4E17-9082-420C3416E30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2039A76C-A671-4EE3-B976-5D4F8BD488ED}">
      <dgm:prSet phldrT="[Текст]"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Досягнення нової якості навчально-виховного процесу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FDBD01F5-953A-4CAD-BEE6-9D3E8A5F7445}" type="parTrans" cxnId="{E937E6C9-8A4F-47D7-902F-0DE6E54B6FC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7F4A6DBA-AEFF-4055-B2A3-50DFCA57C58F}" type="sibTrans" cxnId="{E937E6C9-8A4F-47D7-902F-0DE6E54B6FC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99BDE1F-36E8-4C65-B5CD-949D982EDE84}">
      <dgm:prSet phldrT="[Текст]"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Здійснення кардинальних базових перетворень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7EB0E854-CE43-429F-A2A2-A050F940B462}" type="parTrans" cxnId="{B525D31B-ECB9-4F20-B85A-6504B0F365E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DDA9EE6-6A43-4F65-A128-636A9B478D16}" type="sibTrans" cxnId="{B525D31B-ECB9-4F20-B85A-6504B0F365E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3F6DABC1-2E48-40CA-8317-4A9DFC0BD86C}">
      <dgm:prSet phldrT="[Текст]"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Функціонування → </a:t>
          </a:r>
          <a:r>
            <a:rPr lang="uk-UA" b="1" dirty="0" smtClean="0">
              <a:latin typeface="Times New Roman" pitchFamily="18" charset="0"/>
              <a:cs typeface="Times New Roman" pitchFamily="18" charset="0"/>
            </a:rPr>
            <a:t>РОЗВИТОК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F85E1984-30BB-41BE-B560-391D6C7562EF}" type="parTrans" cxnId="{D8161A49-D449-4743-A37E-42443957474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6F06279-921D-43F6-A037-878B0A2D9AFC}" type="sibTrans" cxnId="{D8161A49-D449-4743-A37E-42443957474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031D804-E985-4F02-B5DD-08B144D3C28A}" type="pres">
      <dgm:prSet presAssocID="{7FA575F9-D9CB-44CD-B9F8-1748D653063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BC78019E-403B-49D6-B962-2906357F6612}" type="pres">
      <dgm:prSet presAssocID="{7FA575F9-D9CB-44CD-B9F8-1748D6530634}" presName="cycle" presStyleCnt="0"/>
      <dgm:spPr/>
    </dgm:pt>
    <dgm:pt modelId="{864E54F5-3918-4A39-AAF1-E1208808C570}" type="pres">
      <dgm:prSet presAssocID="{B9040D31-2925-480D-BC75-BF88CE2B72D9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3230374-216F-435C-A9E4-A79EF66F49C5}" type="pres">
      <dgm:prSet presAssocID="{628C2A19-A8F3-43D3-B0C4-1AEC13C629F2}" presName="sibTransFirstNode" presStyleLbl="bgShp" presStyleIdx="0" presStyleCnt="1"/>
      <dgm:spPr/>
      <dgm:t>
        <a:bodyPr/>
        <a:lstStyle/>
        <a:p>
          <a:endParaRPr lang="uk-UA"/>
        </a:p>
      </dgm:t>
    </dgm:pt>
    <dgm:pt modelId="{36791276-02CA-4F23-A321-325E2B71EE47}" type="pres">
      <dgm:prSet presAssocID="{D7D08FAD-7584-404E-9F9C-22637AE57038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66A9940-AC78-41CB-A494-AE613E3F7178}" type="pres">
      <dgm:prSet presAssocID="{2039A76C-A671-4EE3-B976-5D4F8BD488ED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DA55B2B-B1BE-4C59-9CF4-8EB8506469F1}" type="pres">
      <dgm:prSet presAssocID="{599BDE1F-36E8-4C65-B5CD-949D982EDE84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02098F6-5C5F-43AE-A5FD-DB6324CAB4AA}" type="pres">
      <dgm:prSet presAssocID="{3F6DABC1-2E48-40CA-8317-4A9DFC0BD86C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94BC1652-E408-40CD-A0C9-DB0B4CF64A09}" type="presOf" srcId="{D7D08FAD-7584-404E-9F9C-22637AE57038}" destId="{36791276-02CA-4F23-A321-325E2B71EE47}" srcOrd="0" destOrd="0" presId="urn:microsoft.com/office/officeart/2005/8/layout/cycle3"/>
    <dgm:cxn modelId="{D6871880-D101-4E17-9082-420C3416E305}" srcId="{7FA575F9-D9CB-44CD-B9F8-1748D6530634}" destId="{D7D08FAD-7584-404E-9F9C-22637AE57038}" srcOrd="1" destOrd="0" parTransId="{1073388F-8B2B-476C-8FB9-AE29E7E7A016}" sibTransId="{61B18992-9614-47A4-B8C2-FFCB29DAC213}"/>
    <dgm:cxn modelId="{B525D31B-ECB9-4F20-B85A-6504B0F365E1}" srcId="{7FA575F9-D9CB-44CD-B9F8-1748D6530634}" destId="{599BDE1F-36E8-4C65-B5CD-949D982EDE84}" srcOrd="3" destOrd="0" parTransId="{7EB0E854-CE43-429F-A2A2-A050F940B462}" sibTransId="{CDDA9EE6-6A43-4F65-A128-636A9B478D16}"/>
    <dgm:cxn modelId="{BD6FD126-AF3C-4EEE-886C-C959FFDAC039}" type="presOf" srcId="{599BDE1F-36E8-4C65-B5CD-949D982EDE84}" destId="{FDA55B2B-B1BE-4C59-9CF4-8EB8506469F1}" srcOrd="0" destOrd="0" presId="urn:microsoft.com/office/officeart/2005/8/layout/cycle3"/>
    <dgm:cxn modelId="{64D2E7CF-FF6F-4ED0-A555-0B810BD18B15}" type="presOf" srcId="{B9040D31-2925-480D-BC75-BF88CE2B72D9}" destId="{864E54F5-3918-4A39-AAF1-E1208808C570}" srcOrd="0" destOrd="0" presId="urn:microsoft.com/office/officeart/2005/8/layout/cycle3"/>
    <dgm:cxn modelId="{E937E6C9-8A4F-47D7-902F-0DE6E54B6FC5}" srcId="{7FA575F9-D9CB-44CD-B9F8-1748D6530634}" destId="{2039A76C-A671-4EE3-B976-5D4F8BD488ED}" srcOrd="2" destOrd="0" parTransId="{FDBD01F5-953A-4CAD-BEE6-9D3E8A5F7445}" sibTransId="{7F4A6DBA-AEFF-4055-B2A3-50DFCA57C58F}"/>
    <dgm:cxn modelId="{3DD3DF8E-1AFF-4A1D-83C8-EB44C0F746F9}" type="presOf" srcId="{628C2A19-A8F3-43D3-B0C4-1AEC13C629F2}" destId="{63230374-216F-435C-A9E4-A79EF66F49C5}" srcOrd="0" destOrd="0" presId="urn:microsoft.com/office/officeart/2005/8/layout/cycle3"/>
    <dgm:cxn modelId="{06301DE6-EC47-4E1E-9D9A-CB3C4ACDCB9B}" type="presOf" srcId="{7FA575F9-D9CB-44CD-B9F8-1748D6530634}" destId="{9031D804-E985-4F02-B5DD-08B144D3C28A}" srcOrd="0" destOrd="0" presId="urn:microsoft.com/office/officeart/2005/8/layout/cycle3"/>
    <dgm:cxn modelId="{C42F1ECC-247D-4505-AACD-30732E64AF0C}" type="presOf" srcId="{2039A76C-A671-4EE3-B976-5D4F8BD488ED}" destId="{166A9940-AC78-41CB-A494-AE613E3F7178}" srcOrd="0" destOrd="0" presId="urn:microsoft.com/office/officeart/2005/8/layout/cycle3"/>
    <dgm:cxn modelId="{D894BE17-7031-438A-A74E-06996BB12A50}" type="presOf" srcId="{3F6DABC1-2E48-40CA-8317-4A9DFC0BD86C}" destId="{502098F6-5C5F-43AE-A5FD-DB6324CAB4AA}" srcOrd="0" destOrd="0" presId="urn:microsoft.com/office/officeart/2005/8/layout/cycle3"/>
    <dgm:cxn modelId="{35F04C84-66AB-4A14-9359-B09338306EC3}" srcId="{7FA575F9-D9CB-44CD-B9F8-1748D6530634}" destId="{B9040D31-2925-480D-BC75-BF88CE2B72D9}" srcOrd="0" destOrd="0" parTransId="{BB388FBD-6092-4A9C-A7E9-96F7FC2D879A}" sibTransId="{628C2A19-A8F3-43D3-B0C4-1AEC13C629F2}"/>
    <dgm:cxn modelId="{D8161A49-D449-4743-A37E-424439574747}" srcId="{7FA575F9-D9CB-44CD-B9F8-1748D6530634}" destId="{3F6DABC1-2E48-40CA-8317-4A9DFC0BD86C}" srcOrd="4" destOrd="0" parTransId="{F85E1984-30BB-41BE-B560-391D6C7562EF}" sibTransId="{16F06279-921D-43F6-A037-878B0A2D9AFC}"/>
    <dgm:cxn modelId="{FD88FAA1-4B74-462F-A666-4A6006A14477}" type="presParOf" srcId="{9031D804-E985-4F02-B5DD-08B144D3C28A}" destId="{BC78019E-403B-49D6-B962-2906357F6612}" srcOrd="0" destOrd="0" presId="urn:microsoft.com/office/officeart/2005/8/layout/cycle3"/>
    <dgm:cxn modelId="{D6DDAE86-6909-4663-8064-4545535B7DEC}" type="presParOf" srcId="{BC78019E-403B-49D6-B962-2906357F6612}" destId="{864E54F5-3918-4A39-AAF1-E1208808C570}" srcOrd="0" destOrd="0" presId="urn:microsoft.com/office/officeart/2005/8/layout/cycle3"/>
    <dgm:cxn modelId="{9616E6D5-2059-4EE3-8BDC-D7FAF22593E2}" type="presParOf" srcId="{BC78019E-403B-49D6-B962-2906357F6612}" destId="{63230374-216F-435C-A9E4-A79EF66F49C5}" srcOrd="1" destOrd="0" presId="urn:microsoft.com/office/officeart/2005/8/layout/cycle3"/>
    <dgm:cxn modelId="{2DED5FAD-D587-445A-9722-2833ACCFF1B2}" type="presParOf" srcId="{BC78019E-403B-49D6-B962-2906357F6612}" destId="{36791276-02CA-4F23-A321-325E2B71EE47}" srcOrd="2" destOrd="0" presId="urn:microsoft.com/office/officeart/2005/8/layout/cycle3"/>
    <dgm:cxn modelId="{83ACF775-73BB-4293-8881-1B6541929AE0}" type="presParOf" srcId="{BC78019E-403B-49D6-B962-2906357F6612}" destId="{166A9940-AC78-41CB-A494-AE613E3F7178}" srcOrd="3" destOrd="0" presId="urn:microsoft.com/office/officeart/2005/8/layout/cycle3"/>
    <dgm:cxn modelId="{34BAD02B-ABC2-4E28-8AE6-DA94B50BCF3F}" type="presParOf" srcId="{BC78019E-403B-49D6-B962-2906357F6612}" destId="{FDA55B2B-B1BE-4C59-9CF4-8EB8506469F1}" srcOrd="4" destOrd="0" presId="urn:microsoft.com/office/officeart/2005/8/layout/cycle3"/>
    <dgm:cxn modelId="{3E155A00-25D2-4452-AFFB-D08499277E89}" type="presParOf" srcId="{BC78019E-403B-49D6-B962-2906357F6612}" destId="{502098F6-5C5F-43AE-A5FD-DB6324CAB4AA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D1F39A-7F4A-4255-A625-F0FD0EFC341A}">
      <dsp:nvSpPr>
        <dsp:cNvPr id="0" name=""/>
        <dsp:cNvSpPr/>
      </dsp:nvSpPr>
      <dsp:spPr>
        <a:xfrm rot="5400000">
          <a:off x="-58270" y="906827"/>
          <a:ext cx="941577" cy="825037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800" kern="1200" smtClean="0">
              <a:latin typeface="Times New Roman" pitchFamily="18" charset="0"/>
              <a:cs typeface="Times New Roman" pitchFamily="18" charset="0"/>
            </a:rPr>
            <a:t>1</a:t>
          </a:r>
          <a:endParaRPr lang="ru-RU" sz="8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" y="1261076"/>
        <a:ext cx="825037" cy="116540"/>
      </dsp:txXfrm>
    </dsp:sp>
    <dsp:sp modelId="{83BDD5B4-D774-414E-863C-CC4E810AB60F}">
      <dsp:nvSpPr>
        <dsp:cNvPr id="0" name=""/>
        <dsp:cNvSpPr/>
      </dsp:nvSpPr>
      <dsp:spPr>
        <a:xfrm rot="5400000">
          <a:off x="2744256" y="-1170410"/>
          <a:ext cx="684745" cy="46108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uk-UA" sz="3200" b="1" kern="1200" dirty="0" smtClean="0">
              <a:latin typeface="Times New Roman" pitchFamily="18" charset="0"/>
              <a:cs typeface="Times New Roman" pitchFamily="18" charset="0"/>
            </a:rPr>
            <a:t> Творча особистість</a:t>
          </a:r>
          <a:endParaRPr lang="ru-RU" sz="32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781227" y="826045"/>
        <a:ext cx="4577377" cy="617893"/>
      </dsp:txXfrm>
    </dsp:sp>
    <dsp:sp modelId="{3402837D-1C61-47B6-AFDF-FBE4019E59DA}">
      <dsp:nvSpPr>
        <dsp:cNvPr id="0" name=""/>
        <dsp:cNvSpPr/>
      </dsp:nvSpPr>
      <dsp:spPr>
        <a:xfrm rot="5400000">
          <a:off x="-220603" y="2313118"/>
          <a:ext cx="1178624" cy="737418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800" kern="12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ru-RU" sz="8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0" y="2461224"/>
        <a:ext cx="737418" cy="441206"/>
      </dsp:txXfrm>
    </dsp:sp>
    <dsp:sp modelId="{50530EA9-2156-4B6A-BD12-75C722DE33BA}">
      <dsp:nvSpPr>
        <dsp:cNvPr id="0" name=""/>
        <dsp:cNvSpPr/>
      </dsp:nvSpPr>
      <dsp:spPr>
        <a:xfrm rot="5400000">
          <a:off x="2853844" y="-324035"/>
          <a:ext cx="1438441" cy="567129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3200" kern="1200" dirty="0" smtClean="0">
              <a:latin typeface="Times New Roman" pitchFamily="18" charset="0"/>
              <a:cs typeface="Times New Roman" pitchFamily="18" charset="0"/>
            </a:rPr>
            <a:t>Новий результат або оригінальні ідеї та методів їх одержання</a:t>
          </a:r>
          <a:endParaRPr lang="ru-RU" sz="32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737419" y="1862609"/>
        <a:ext cx="5601074" cy="12980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6D07C8-29D6-42D4-A72B-3C6BB3388B34}">
      <dsp:nvSpPr>
        <dsp:cNvPr id="0" name=""/>
        <dsp:cNvSpPr/>
      </dsp:nvSpPr>
      <dsp:spPr>
        <a:xfrm>
          <a:off x="0" y="411819"/>
          <a:ext cx="5184576" cy="3240359"/>
        </a:xfrm>
        <a:prstGeom prst="swooshArrow">
          <a:avLst>
            <a:gd name="adj1" fmla="val 25000"/>
            <a:gd name="adj2" fmla="val 25000"/>
          </a:avLst>
        </a:prstGeom>
        <a:solidFill>
          <a:schemeClr val="accent4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31D541-ADEC-4A5A-A17B-B7EFDC7660DC}">
      <dsp:nvSpPr>
        <dsp:cNvPr id="0" name=""/>
        <dsp:cNvSpPr/>
      </dsp:nvSpPr>
      <dsp:spPr>
        <a:xfrm>
          <a:off x="1205413" y="2177816"/>
          <a:ext cx="181460" cy="18146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E1ABB2-CB44-4BFC-BFDC-EC79A3A3F4D5}">
      <dsp:nvSpPr>
        <dsp:cNvPr id="0" name=""/>
        <dsp:cNvSpPr/>
      </dsp:nvSpPr>
      <dsp:spPr>
        <a:xfrm>
          <a:off x="1296144" y="2268546"/>
          <a:ext cx="1684987" cy="13836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152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8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Демократичний стиль управляння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296144" y="2268546"/>
        <a:ext cx="1684987" cy="1383633"/>
      </dsp:txXfrm>
    </dsp:sp>
    <dsp:sp modelId="{A8CF5BC4-BC31-42BA-B7AF-5A4C5B9BB439}">
      <dsp:nvSpPr>
        <dsp:cNvPr id="0" name=""/>
        <dsp:cNvSpPr/>
      </dsp:nvSpPr>
      <dsp:spPr>
        <a:xfrm>
          <a:off x="2877439" y="1351524"/>
          <a:ext cx="311074" cy="31107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383108-7CB3-444B-9050-AD11DE281BB4}">
      <dsp:nvSpPr>
        <dsp:cNvPr id="0" name=""/>
        <dsp:cNvSpPr/>
      </dsp:nvSpPr>
      <dsp:spPr>
        <a:xfrm>
          <a:off x="3032976" y="1507061"/>
          <a:ext cx="1684987" cy="21451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4832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8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Особистісно-орієнтований стиль управління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32976" y="1507061"/>
        <a:ext cx="1684987" cy="214511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612D76-CEF9-4510-BECB-CB1AA593E40F}">
      <dsp:nvSpPr>
        <dsp:cNvPr id="0" name=""/>
        <dsp:cNvSpPr/>
      </dsp:nvSpPr>
      <dsp:spPr>
        <a:xfrm>
          <a:off x="3001" y="0"/>
          <a:ext cx="3437819" cy="43924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- Технічне забезпечення.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- Створення комп'ютерної інфраструктури.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- Навчання кадрів.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- Організація використання ІКТ.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01" y="1756995"/>
        <a:ext cx="3437819" cy="1756995"/>
      </dsp:txXfrm>
    </dsp:sp>
    <dsp:sp modelId="{E164CA15-8BC3-4E4D-B849-8D8AC183D9F7}">
      <dsp:nvSpPr>
        <dsp:cNvPr id="0" name=""/>
        <dsp:cNvSpPr/>
      </dsp:nvSpPr>
      <dsp:spPr>
        <a:xfrm>
          <a:off x="144010" y="72008"/>
          <a:ext cx="1462698" cy="146269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433E47E-CCBD-4A13-A6B1-C7752740C6B4}">
      <dsp:nvSpPr>
        <dsp:cNvPr id="0" name=""/>
        <dsp:cNvSpPr/>
      </dsp:nvSpPr>
      <dsp:spPr>
        <a:xfrm>
          <a:off x="3546956" y="0"/>
          <a:ext cx="3437819" cy="43924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1. Створення: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- інформаційної </a:t>
          </a:r>
          <a:r>
            <a:rPr lang="uk-UA" sz="2000" kern="1200" dirty="0" err="1" smtClean="0">
              <a:latin typeface="Times New Roman" pitchFamily="18" charset="0"/>
              <a:cs typeface="Times New Roman" pitchFamily="18" charset="0"/>
            </a:rPr>
            <a:t>бази-</a:t>
          </a: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  аналітичної інформації про роботу навчального закладу.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2. Систематизація й обробка шкільної документації.</a:t>
          </a:r>
          <a:endParaRPr lang="ru-RU" sz="2000" kern="1200" dirty="0"/>
        </a:p>
      </dsp:txBody>
      <dsp:txXfrm>
        <a:off x="3546956" y="1756995"/>
        <a:ext cx="3437819" cy="1756995"/>
      </dsp:txXfrm>
    </dsp:sp>
    <dsp:sp modelId="{0A8CB0DE-FE67-489F-B27D-7CE79E57D5FE}">
      <dsp:nvSpPr>
        <dsp:cNvPr id="0" name=""/>
        <dsp:cNvSpPr/>
      </dsp:nvSpPr>
      <dsp:spPr>
        <a:xfrm>
          <a:off x="5489568" y="77830"/>
          <a:ext cx="1462698" cy="1462698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6953C97-7B06-4E39-ABA0-BA708845060F}">
      <dsp:nvSpPr>
        <dsp:cNvPr id="0" name=""/>
        <dsp:cNvSpPr/>
      </dsp:nvSpPr>
      <dsp:spPr>
        <a:xfrm>
          <a:off x="288001" y="3733614"/>
          <a:ext cx="6425993" cy="658873"/>
        </a:xfrm>
        <a:prstGeom prst="leftRightArrow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tint val="4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230374-216F-435C-A9E4-A79EF66F49C5}">
      <dsp:nvSpPr>
        <dsp:cNvPr id="0" name=""/>
        <dsp:cNvSpPr/>
      </dsp:nvSpPr>
      <dsp:spPr>
        <a:xfrm>
          <a:off x="1604876" y="-30857"/>
          <a:ext cx="5215182" cy="5215182"/>
        </a:xfrm>
        <a:prstGeom prst="circularArrow">
          <a:avLst>
            <a:gd name="adj1" fmla="val 5544"/>
            <a:gd name="adj2" fmla="val 330680"/>
            <a:gd name="adj3" fmla="val 13762788"/>
            <a:gd name="adj4" fmla="val 17393964"/>
            <a:gd name="adj5" fmla="val 575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64E54F5-3918-4A39-AAF1-E1208808C570}">
      <dsp:nvSpPr>
        <dsp:cNvPr id="0" name=""/>
        <dsp:cNvSpPr/>
      </dsp:nvSpPr>
      <dsp:spPr>
        <a:xfrm>
          <a:off x="2984517" y="2727"/>
          <a:ext cx="2455901" cy="122795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>
              <a:latin typeface="Times New Roman" pitchFamily="18" charset="0"/>
              <a:cs typeface="Times New Roman" pitchFamily="18" charset="0"/>
            </a:rPr>
            <a:t>Компетентності керівника</a:t>
          </a:r>
          <a:endParaRPr lang="ru-RU" sz="19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44461" y="62671"/>
        <a:ext cx="2336013" cy="1108062"/>
      </dsp:txXfrm>
    </dsp:sp>
    <dsp:sp modelId="{36791276-02CA-4F23-A321-325E2B71EE47}">
      <dsp:nvSpPr>
        <dsp:cNvPr id="0" name=""/>
        <dsp:cNvSpPr/>
      </dsp:nvSpPr>
      <dsp:spPr>
        <a:xfrm>
          <a:off x="5099627" y="1539444"/>
          <a:ext cx="2455901" cy="122795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>
              <a:latin typeface="Times New Roman" pitchFamily="18" charset="0"/>
              <a:cs typeface="Times New Roman" pitchFamily="18" charset="0"/>
            </a:rPr>
            <a:t>Інноваційного потенціалу навчального закладу</a:t>
          </a:r>
          <a:endParaRPr lang="ru-RU" sz="19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59571" y="1599388"/>
        <a:ext cx="2336013" cy="1108062"/>
      </dsp:txXfrm>
    </dsp:sp>
    <dsp:sp modelId="{166A9940-AC78-41CB-A494-AE613E3F7178}">
      <dsp:nvSpPr>
        <dsp:cNvPr id="0" name=""/>
        <dsp:cNvSpPr/>
      </dsp:nvSpPr>
      <dsp:spPr>
        <a:xfrm>
          <a:off x="4291727" y="4025905"/>
          <a:ext cx="2455901" cy="122795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>
              <a:latin typeface="Times New Roman" pitchFamily="18" charset="0"/>
              <a:cs typeface="Times New Roman" pitchFamily="18" charset="0"/>
            </a:rPr>
            <a:t>Досягнення нової якості навчально-виховного процесу</a:t>
          </a:r>
          <a:endParaRPr lang="ru-RU" sz="19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351671" y="4085849"/>
        <a:ext cx="2336013" cy="1108062"/>
      </dsp:txXfrm>
    </dsp:sp>
    <dsp:sp modelId="{FDA55B2B-B1BE-4C59-9CF4-8EB8506469F1}">
      <dsp:nvSpPr>
        <dsp:cNvPr id="0" name=""/>
        <dsp:cNvSpPr/>
      </dsp:nvSpPr>
      <dsp:spPr>
        <a:xfrm>
          <a:off x="1677307" y="4025905"/>
          <a:ext cx="2455901" cy="122795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>
              <a:latin typeface="Times New Roman" pitchFamily="18" charset="0"/>
              <a:cs typeface="Times New Roman" pitchFamily="18" charset="0"/>
            </a:rPr>
            <a:t>Здійснення кардинальних базових перетворень</a:t>
          </a:r>
          <a:endParaRPr lang="ru-RU" sz="19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737251" y="4085849"/>
        <a:ext cx="2336013" cy="1108062"/>
      </dsp:txXfrm>
    </dsp:sp>
    <dsp:sp modelId="{502098F6-5C5F-43AE-A5FD-DB6324CAB4AA}">
      <dsp:nvSpPr>
        <dsp:cNvPr id="0" name=""/>
        <dsp:cNvSpPr/>
      </dsp:nvSpPr>
      <dsp:spPr>
        <a:xfrm>
          <a:off x="869407" y="1539444"/>
          <a:ext cx="2455901" cy="1227950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>
              <a:latin typeface="Times New Roman" pitchFamily="18" charset="0"/>
              <a:cs typeface="Times New Roman" pitchFamily="18" charset="0"/>
            </a:rPr>
            <a:t>Функціонування → </a:t>
          </a:r>
          <a:r>
            <a:rPr lang="uk-UA" sz="1900" b="1" kern="1200" dirty="0" smtClean="0">
              <a:latin typeface="Times New Roman" pitchFamily="18" charset="0"/>
              <a:cs typeface="Times New Roman" pitchFamily="18" charset="0"/>
            </a:rPr>
            <a:t>РОЗВИТОК</a:t>
          </a:r>
          <a:endParaRPr lang="ru-RU" sz="19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929351" y="1599388"/>
        <a:ext cx="2336013" cy="11080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E73DCB-4143-483F-A8E8-45576CA65292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84BCF-6AB5-4BBC-B7F7-19FB8C4414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245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://img.imggrid.com/images/3.bp.blogspot.com/-aWCx0auuU-g/UGxb173SDZI/AAAAAAAAALA/a8Yt_g4k7VI/s1600/TopBest5PowerpointTemplat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9389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51520" y="188640"/>
            <a:ext cx="4464496" cy="28083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116632"/>
            <a:ext cx="864096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uk-UA" sz="4000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Інноваційні підходи до </a:t>
            </a:r>
          </a:p>
          <a:p>
            <a:r>
              <a:rPr lang="uk-UA" sz="4000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форм та розвитку управлінської компетентності </a:t>
            </a:r>
          </a:p>
          <a:p>
            <a:r>
              <a:rPr lang="uk-UA" sz="4000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керівника навчального </a:t>
            </a:r>
          </a:p>
          <a:p>
            <a:r>
              <a:rPr lang="uk-UA" sz="4000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закладу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planwallpaper.com/static/images/Recruitment-PowerPoint-background-Templ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Внутрішкільного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контролю.</a:t>
            </a:r>
          </a:p>
          <a:p>
            <a:pPr>
              <a:buFont typeface="Wingdings" pitchFamily="2" charset="2"/>
              <a:buChar char="ü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Методичної роботи.</a:t>
            </a:r>
          </a:p>
          <a:p>
            <a:pPr>
              <a:buFont typeface="Wingdings" pitchFamily="2" charset="2"/>
              <a:buChar char="ü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Впровадження інноваційних технологій.</a:t>
            </a:r>
          </a:p>
          <a:p>
            <a:pPr>
              <a:buFont typeface="Wingdings" pitchFamily="2" charset="2"/>
              <a:buChar char="ü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Виховної роботи.</a:t>
            </a:r>
          </a:p>
          <a:p>
            <a:pPr>
              <a:buFont typeface="Wingdings" pitchFamily="2" charset="2"/>
              <a:buChar char="ü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Роботи з батьками.</a:t>
            </a:r>
          </a:p>
          <a:p>
            <a:pPr>
              <a:buFont typeface="Wingdings" pitchFamily="2" charset="2"/>
              <a:buChar char="ü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Роботи з обдарованими дітьми.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57200" y="274638"/>
            <a:ext cx="8229600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1" i="0" u="none" strike="noStrike" kern="1200" cap="none" spc="0" normalizeH="0" baseline="0" noProof="0" dirty="0" smtClean="0">
                <a:ln/>
                <a:solidFill>
                  <a:schemeClr val="accent3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Управлінські системи</a:t>
            </a:r>
            <a:endParaRPr kumimoji="0" lang="ru-RU" sz="4400" b="1" i="0" u="none" strike="noStrike" kern="1200" cap="none" spc="0" normalizeH="0" baseline="0" noProof="0" dirty="0">
              <a:ln/>
              <a:solidFill>
                <a:schemeClr val="accent3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planwallpaper.com/static/images/Recruitment-PowerPoint-background-Templ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24744"/>
            <a:ext cx="8363272" cy="4392488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Система науково-методичної роботи:</a:t>
            </a:r>
          </a:p>
          <a:p>
            <a:pPr lvl="1">
              <a:buFont typeface="Wingdings" pitchFamily="2" charset="2"/>
              <a:buChar char="Ø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методичні ради;</a:t>
            </a:r>
          </a:p>
          <a:p>
            <a:pPr lvl="1">
              <a:buFont typeface="Wingdings" pitchFamily="2" charset="2"/>
              <a:buChar char="Ø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методичні об'єднання;</a:t>
            </a:r>
          </a:p>
          <a:p>
            <a:pPr lvl="1">
              <a:buFont typeface="Wingdings" pitchFamily="2" charset="2"/>
              <a:buChar char="Ø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творчі групи;</a:t>
            </a:r>
          </a:p>
          <a:p>
            <a:pPr lvl="1">
              <a:buFont typeface="Wingdings" pitchFamily="2" charset="2"/>
              <a:buChar char="Ø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школи педагогічної майстерності.</a:t>
            </a:r>
          </a:p>
          <a:p>
            <a:pPr>
              <a:buFont typeface="Wingdings" pitchFamily="2" charset="2"/>
              <a:buChar char="ü"/>
            </a:pP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Внутрішкільна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методична робота.</a:t>
            </a:r>
          </a:p>
          <a:p>
            <a:pPr>
              <a:buFont typeface="Wingdings" pitchFamily="2" charset="2"/>
              <a:buChar char="ü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Вивчення, узагальнення та впровадження ППД.</a:t>
            </a:r>
          </a:p>
          <a:p>
            <a:pPr>
              <a:buFont typeface="Wingdings" pitchFamily="2" charset="2"/>
              <a:buChar char="ü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Пошукова, проектна робота:</a:t>
            </a:r>
          </a:p>
          <a:p>
            <a:pPr lvl="1">
              <a:buFont typeface="Wingdings" pitchFamily="2" charset="2"/>
              <a:buChar char="Ø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семінарські заняття;</a:t>
            </a:r>
          </a:p>
          <a:p>
            <a:pPr lvl="1">
              <a:buFont typeface="Wingdings" pitchFamily="2" charset="2"/>
              <a:buChar char="Ø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відкриті уроки;</a:t>
            </a:r>
          </a:p>
          <a:p>
            <a:pPr lvl="1">
              <a:buFont typeface="Wingdings" pitchFamily="2" charset="2"/>
              <a:buChar char="Ø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професійні конкурси.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57200" y="274638"/>
            <a:ext cx="8229600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1" i="0" u="none" strike="noStrike" kern="1200" cap="none" spc="0" normalizeH="0" baseline="0" noProof="0" dirty="0" smtClean="0">
                <a:ln/>
                <a:solidFill>
                  <a:schemeClr val="accent3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Інноваційна діяльність ЗНЗ району</a:t>
            </a:r>
            <a:endParaRPr kumimoji="0" lang="ru-RU" sz="4400" b="1" i="0" u="none" strike="noStrike" kern="1200" cap="none" spc="0" normalizeH="0" baseline="0" noProof="0" dirty="0">
              <a:ln/>
              <a:solidFill>
                <a:schemeClr val="accent3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planwallpaper.com/static/images/Recruitment-PowerPoint-background-Templ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7200" y="274638"/>
            <a:ext cx="8229600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1" i="0" u="none" strike="noStrike" kern="1200" cap="none" spc="0" normalizeH="0" baseline="0" noProof="0" dirty="0" smtClean="0">
                <a:ln/>
                <a:solidFill>
                  <a:schemeClr val="accent3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Сучасний керівник </a:t>
            </a:r>
            <a:endParaRPr kumimoji="0" lang="ru-RU" sz="4400" b="1" i="0" u="none" strike="noStrike" kern="1200" cap="none" spc="0" normalizeH="0" baseline="0" noProof="0" dirty="0">
              <a:ln/>
              <a:solidFill>
                <a:schemeClr val="accent3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8" name="Picture 2" descr="http://www.planwallpaper.com/static/images/Recruitment-PowerPoint-background-Template.jpg"/>
          <p:cNvPicPr>
            <a:picLocks noChangeAspect="1" noChangeArrowheads="1"/>
          </p:cNvPicPr>
          <p:nvPr/>
        </p:nvPicPr>
        <p:blipFill>
          <a:blip r:embed="rId2" cstate="print"/>
          <a:srcRect t="54078" b="24922"/>
          <a:stretch>
            <a:fillRect/>
          </a:stretch>
        </p:blipFill>
        <p:spPr bwMode="auto">
          <a:xfrm>
            <a:off x="0" y="5417840"/>
            <a:ext cx="9144000" cy="1440160"/>
          </a:xfrm>
          <a:prstGeom prst="rect">
            <a:avLst/>
          </a:prstGeom>
          <a:noFill/>
        </p:spPr>
      </p:pic>
      <p:pic>
        <p:nvPicPr>
          <p:cNvPr id="33794" name="Picture 2" descr="http://www.studentsfirstmi.com/wp-content/uploads/2015/10/stick_figures_reporting_to_manager_800_wht_9595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9632" y="1772816"/>
            <a:ext cx="6408712" cy="458112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707904" y="1268760"/>
            <a:ext cx="148149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Лідер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5373216"/>
            <a:ext cx="269580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професіоналізм</a:t>
            </a:r>
            <a:endParaRPr lang="uk-UA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1340768"/>
            <a:ext cx="210512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мобільність</a:t>
            </a:r>
            <a:endParaRPr lang="uk-UA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372200" y="1340768"/>
            <a:ext cx="257621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uk-UA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ворчий підхід</a:t>
            </a:r>
            <a:endParaRPr lang="uk-UA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868144" y="5517232"/>
            <a:ext cx="311142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uk-UA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отовність до змін</a:t>
            </a:r>
            <a:endParaRPr lang="uk-UA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planwallpaper.com/static/images/Recruitment-PowerPoint-background-Templ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95536" y="274638"/>
            <a:ext cx="8291264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1" i="0" u="none" strike="noStrike" kern="1200" cap="none" spc="0" normalizeH="0" baseline="0" noProof="0" dirty="0" smtClean="0">
                <a:ln/>
                <a:solidFill>
                  <a:schemeClr val="accent3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Технології</a:t>
            </a:r>
            <a:r>
              <a:rPr kumimoji="0" lang="uk-UA" sz="4400" b="1" i="0" u="none" strike="noStrike" kern="1200" cap="none" spc="0" normalizeH="0" noProof="0" dirty="0" smtClean="0">
                <a:ln/>
                <a:solidFill>
                  <a:schemeClr val="accent3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управління якістю освіти</a:t>
            </a:r>
            <a:endParaRPr kumimoji="0" lang="ru-RU" sz="4400" b="1" i="0" u="none" strike="noStrike" kern="1200" cap="none" spc="0" normalizeH="0" baseline="0" noProof="0" dirty="0">
              <a:ln/>
              <a:solidFill>
                <a:schemeClr val="accent3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32772" name="Picture 4" descr="http://point-up.ru/wp-content/uploads/2013/01/kak-vesty-blog-3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67544" y="1556792"/>
            <a:ext cx="8282162" cy="397306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187624" y="2924944"/>
            <a:ext cx="2192716" cy="95410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Управління </a:t>
            </a:r>
          </a:p>
          <a:p>
            <a:pPr algn="ctr"/>
            <a:r>
              <a:rPr lang="uk-UA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метою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40152" y="2924944"/>
            <a:ext cx="2131417" cy="95410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Управління</a:t>
            </a:r>
          </a:p>
          <a:p>
            <a:pPr algn="ctr"/>
            <a:r>
              <a:rPr lang="uk-UA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процесом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63888" y="3212976"/>
            <a:ext cx="2192715" cy="138499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Управління </a:t>
            </a:r>
          </a:p>
          <a:p>
            <a:pPr algn="ctr"/>
            <a:r>
              <a:rPr lang="uk-UA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</a:t>
            </a:r>
          </a:p>
          <a:p>
            <a:pPr algn="ctr"/>
            <a:r>
              <a:rPr lang="uk-UA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результатом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planwallpaper.com/static/images/Recruitment-PowerPoint-background-Templ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Пропагування здобутків перед громадськістю.</a:t>
            </a: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Підвищення ефективності заходів щодо інформування населення стосовно нових освітніх послуг.</a:t>
            </a: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Полегшення процесу введення нових освітніх послуг.</a:t>
            </a: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Підвищення рівня організаційної культури школи.</a:t>
            </a: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Сприяння поліпшенню соціально-психологічного клімату в шкільному колективі.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67544" y="274638"/>
            <a:ext cx="8219256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1" i="0" u="none" strike="noStrike" kern="1200" cap="none" spc="-150" normalizeH="0" baseline="0" noProof="0" dirty="0" smtClean="0">
                <a:ln/>
                <a:solidFill>
                  <a:schemeClr val="accent3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Позитивний імідж</a:t>
            </a:r>
            <a:r>
              <a:rPr kumimoji="0" lang="uk-UA" sz="4400" b="1" i="0" u="none" strike="noStrike" kern="1200" cap="none" spc="-150" normalizeH="0" noProof="0" dirty="0" smtClean="0">
                <a:ln/>
                <a:solidFill>
                  <a:schemeClr val="accent3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закладу передбачає</a:t>
            </a:r>
            <a:endParaRPr kumimoji="0" lang="ru-RU" sz="4400" b="1" i="0" u="none" strike="noStrike" kern="1200" cap="none" spc="-150" normalizeH="0" baseline="0" noProof="0" dirty="0">
              <a:ln/>
              <a:solidFill>
                <a:schemeClr val="accent3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planwallpaper.com/static/images/Recruitment-PowerPoint-background-Templ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7200" y="274638"/>
            <a:ext cx="8229600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1" i="0" u="none" strike="noStrike" kern="1200" cap="none" spc="0" normalizeH="0" baseline="0" noProof="0" dirty="0" smtClean="0">
                <a:ln/>
                <a:solidFill>
                  <a:schemeClr val="accent3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Стиль управління</a:t>
            </a:r>
            <a:endParaRPr kumimoji="0" lang="ru-RU" sz="4400" b="1" i="0" u="none" strike="noStrike" kern="1200" cap="none" spc="0" normalizeH="0" baseline="0" noProof="0" dirty="0">
              <a:ln/>
              <a:solidFill>
                <a:schemeClr val="accent3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323528" y="980728"/>
          <a:ext cx="518457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508104" y="1484784"/>
            <a:ext cx="331236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Спрямованість на людину як на особистість.</a:t>
            </a:r>
          </a:p>
          <a:p>
            <a:pPr>
              <a:buFont typeface="Wingdings" pitchFamily="2" charset="2"/>
              <a:buChar char="Ø"/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Розуміння особистості підлеглого як суб'єкта управління, який має право вибору у формуванні власного стилю роботи.</a:t>
            </a:r>
          </a:p>
          <a:p>
            <a:pPr>
              <a:buFont typeface="Wingdings" pitchFamily="2" charset="2"/>
              <a:buChar char="Ø"/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Координаційний та мотиваційний характер управління.</a:t>
            </a:r>
          </a:p>
          <a:p>
            <a:pPr>
              <a:buFont typeface="Wingdings" pitchFamily="2" charset="2"/>
              <a:buChar char="Ø"/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Об'єктивна роль директора.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planwallpaper.com/static/images/Recruitment-PowerPoint-background-Templ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7200" y="274638"/>
            <a:ext cx="8229600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1" i="0" u="none" strike="noStrike" kern="1200" cap="none" spc="0" normalizeH="0" baseline="0" noProof="0" dirty="0" smtClean="0">
                <a:ln/>
                <a:solidFill>
                  <a:schemeClr val="accent3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Комп'ютерна техніка та ЗНЗ</a:t>
            </a:r>
            <a:endParaRPr kumimoji="0" lang="ru-RU" sz="4400" b="1" i="0" u="none" strike="noStrike" kern="1200" cap="none" spc="0" normalizeH="0" baseline="0" noProof="0" dirty="0">
              <a:ln/>
              <a:solidFill>
                <a:schemeClr val="accent3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11" name="Схема 10"/>
          <p:cNvGraphicFramePr/>
          <p:nvPr/>
        </p:nvGraphicFramePr>
        <p:xfrm>
          <a:off x="971600" y="1124744"/>
          <a:ext cx="6984776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9702" name="Picture 6" descr="http://www.prognozist.ru/uploads/posts/2014-10/1414651865_hold_your_ground_rope_500_wht_6223.gif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627784" y="4365104"/>
            <a:ext cx="3528392" cy="1411357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planwallpaper.com/static/images/Recruitment-PowerPoint-background-Templ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23528" y="274638"/>
            <a:ext cx="8363272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1" i="0" u="none" strike="noStrike" kern="1200" cap="none" spc="0" normalizeH="0" baseline="0" noProof="0" dirty="0" smtClean="0">
                <a:ln/>
                <a:solidFill>
                  <a:schemeClr val="accent3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Інноваційні технології</a:t>
            </a:r>
            <a:endParaRPr kumimoji="0" lang="ru-RU" sz="4400" b="1" i="0" u="none" strike="noStrike" kern="1200" cap="none" spc="0" normalizeH="0" baseline="0" noProof="0" dirty="0">
              <a:ln/>
              <a:solidFill>
                <a:schemeClr val="accent3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1268760"/>
            <a:ext cx="2664296" cy="172819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Діагностичний контроль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43808" y="4653136"/>
            <a:ext cx="2880320" cy="172819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Моніторинговий контроль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80112" y="1340768"/>
            <a:ext cx="2664296" cy="172819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Педагогічний аналіз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www.tvoyakniga.ru/images/forum_uploads/rukopozhatie_20141219003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3284984"/>
            <a:ext cx="1642834" cy="1117307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187624" y="3284984"/>
            <a:ext cx="2743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Керівництво школи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20072" y="3573016"/>
            <a:ext cx="32093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Педагогічний колектив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 стрелкой 13"/>
          <p:cNvCxnSpPr>
            <a:stCxn id="7" idx="3"/>
          </p:cNvCxnSpPr>
          <p:nvPr/>
        </p:nvCxnSpPr>
        <p:spPr>
          <a:xfrm>
            <a:off x="3203848" y="2132856"/>
            <a:ext cx="936104" cy="10801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9" idx="1"/>
          </p:cNvCxnSpPr>
          <p:nvPr/>
        </p:nvCxnSpPr>
        <p:spPr>
          <a:xfrm flipH="1">
            <a:off x="4644008" y="2204864"/>
            <a:ext cx="936104" cy="10801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8" idx="0"/>
          </p:cNvCxnSpPr>
          <p:nvPr/>
        </p:nvCxnSpPr>
        <p:spPr>
          <a:xfrm flipV="1">
            <a:off x="4283968" y="422108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planwallpaper.com/static/images/Recruitment-PowerPoint-background-Templ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23528" y="274638"/>
            <a:ext cx="8363272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1" i="0" u="none" strike="noStrike" kern="1200" cap="none" spc="0" normalizeH="0" baseline="0" noProof="0" dirty="0" smtClean="0">
                <a:ln/>
                <a:solidFill>
                  <a:schemeClr val="accent3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Концептуальна ідея моделі</a:t>
            </a:r>
            <a:r>
              <a:rPr kumimoji="0" lang="uk-UA" sz="2800" b="1" i="0" u="none" strike="noStrike" kern="1200" cap="none" spc="0" normalizeH="0" noProof="0" dirty="0" smtClean="0">
                <a:ln/>
                <a:solidFill>
                  <a:schemeClr val="accent3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навчального закладу</a:t>
            </a:r>
            <a:endParaRPr kumimoji="0" lang="ru-RU" sz="2800" b="1" i="0" u="none" strike="noStrike" kern="1200" cap="none" spc="0" normalizeH="0" baseline="0" noProof="0" dirty="0">
              <a:ln/>
              <a:solidFill>
                <a:schemeClr val="accent3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Выноска со стрелкой вправо 6"/>
          <p:cNvSpPr/>
          <p:nvPr/>
        </p:nvSpPr>
        <p:spPr>
          <a:xfrm>
            <a:off x="395536" y="1484784"/>
            <a:ext cx="3312368" cy="1440160"/>
          </a:xfrm>
          <a:prstGeom prst="rightArrow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Школа, що функціонує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07904" y="1412776"/>
            <a:ext cx="3960440" cy="38884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Школа, </a:t>
            </a:r>
          </a:p>
          <a:p>
            <a:pPr algn="ctr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що розвивається і забезпечує безперервний розвиток особистості </a:t>
            </a:r>
          </a:p>
          <a:p>
            <a:pPr algn="ctr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керівника, </a:t>
            </a:r>
          </a:p>
          <a:p>
            <a:pPr algn="ctr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педагога </a:t>
            </a:r>
          </a:p>
          <a:p>
            <a:pPr algn="ctr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та учня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lanwallpaper.com/static/images/Recruitment-PowerPoint-background-Templ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51520" y="188640"/>
            <a:ext cx="871296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1" i="0" u="none" strike="noStrike" kern="1200" cap="none" spc="0" normalizeH="0" baseline="0" noProof="0" dirty="0" smtClean="0">
                <a:ln/>
                <a:solidFill>
                  <a:schemeClr val="accent3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Майбутнє Вашого навчального</a:t>
            </a:r>
            <a:r>
              <a:rPr kumimoji="0" lang="uk-UA" sz="2800" b="1" i="0" u="none" strike="noStrike" kern="1200" cap="none" spc="0" normalizeH="0" noProof="0" dirty="0" smtClean="0">
                <a:ln/>
                <a:solidFill>
                  <a:schemeClr val="accent3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закладу залежить  від</a:t>
            </a:r>
            <a:endParaRPr kumimoji="0" lang="ru-RU" sz="2800" b="1" i="0" u="none" strike="noStrike" kern="1200" cap="none" spc="0" normalizeH="0" baseline="0" noProof="0" dirty="0">
              <a:ln/>
              <a:solidFill>
                <a:schemeClr val="accent3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467544" y="1196752"/>
          <a:ext cx="8424936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planwallpaper.com/static/images/Recruitment-PowerPoint-background-Templ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uk-UA" sz="4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Управлінська компетентність </a:t>
            </a:r>
            <a:endParaRPr lang="ru-RU" sz="4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5658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знання форм і методів управління школою, висока методологічна культура при рішенні питань управління школою, знання принципів управління, оперативно-технологічних функцій управління, знання особливостей управління школою в режимі розвитку, знання змісту мотиваційного програмно-цільового управління діяльністю школою, основ інформатики та </a:t>
            </a:r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комп</a:t>
            </a:r>
            <a:r>
              <a:rPr lang="en-GB" sz="3000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ютеризації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 процесу управління школою.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planwallpaper.com/static/images/Recruitment-PowerPoint-background-Templ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uk-UA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Сучасний керівник повинен:</a:t>
            </a:r>
            <a:endParaRPr lang="ru-RU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268760"/>
            <a:ext cx="1656184" cy="57606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Мати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1268760"/>
            <a:ext cx="1656000" cy="57606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Уміти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32040" y="1268760"/>
            <a:ext cx="1656000" cy="57606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Володіти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627784" y="1268760"/>
            <a:ext cx="1656000" cy="57606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Знати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Выноска со стрелкой вверх 11"/>
          <p:cNvSpPr/>
          <p:nvPr/>
        </p:nvSpPr>
        <p:spPr>
          <a:xfrm>
            <a:off x="179512" y="1844824"/>
            <a:ext cx="2088232" cy="3384376"/>
          </a:xfrm>
          <a:prstGeom prst="upArrowCallout">
            <a:avLst>
              <a:gd name="adj1" fmla="val 7684"/>
              <a:gd name="adj2" fmla="val 12975"/>
              <a:gd name="adj3" fmla="val 24519"/>
              <a:gd name="adj4" fmla="val 76725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високий рівень професійної компетентності;</a:t>
            </a:r>
          </a:p>
          <a:p>
            <a:pPr>
              <a:buFont typeface="Arial" pitchFamily="34" charset="0"/>
              <a:buChar char="•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вичерпну інформацію про  функціонування закладу освіти.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Выноска со стрелкой вверх 12"/>
          <p:cNvSpPr/>
          <p:nvPr/>
        </p:nvSpPr>
        <p:spPr>
          <a:xfrm>
            <a:off x="2411760" y="1844824"/>
            <a:ext cx="2088000" cy="3384376"/>
          </a:xfrm>
          <a:prstGeom prst="upArrowCallout">
            <a:avLst>
              <a:gd name="adj1" fmla="val 7684"/>
              <a:gd name="adj2" fmla="val 12975"/>
              <a:gd name="adj3" fmla="val 24519"/>
              <a:gd name="adj4" fmla="val 7638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свій стиль управління.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Выноска со стрелкой вверх 13"/>
          <p:cNvSpPr/>
          <p:nvPr/>
        </p:nvSpPr>
        <p:spPr>
          <a:xfrm>
            <a:off x="4644008" y="1844824"/>
            <a:ext cx="2088000" cy="3384376"/>
          </a:xfrm>
          <a:prstGeom prst="upArrowCallout">
            <a:avLst>
              <a:gd name="adj1" fmla="val 7684"/>
              <a:gd name="adj2" fmla="val 12975"/>
              <a:gd name="adj3" fmla="val 24519"/>
              <a:gd name="adj4" fmla="val 7638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ситуацією.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Выноска со стрелкой вверх 14"/>
          <p:cNvSpPr/>
          <p:nvPr/>
        </p:nvSpPr>
        <p:spPr>
          <a:xfrm>
            <a:off x="6876256" y="1844824"/>
            <a:ext cx="2088000" cy="3384376"/>
          </a:xfrm>
          <a:prstGeom prst="upArrowCallout">
            <a:avLst>
              <a:gd name="adj1" fmla="val 7684"/>
              <a:gd name="adj2" fmla="val 12975"/>
              <a:gd name="adj3" fmla="val 24519"/>
              <a:gd name="adj4" fmla="val 7638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розв'язувати різноманітні управлінські проблеми;</a:t>
            </a:r>
          </a:p>
          <a:p>
            <a:pPr>
              <a:buFont typeface="Arial" pitchFamily="34" charset="0"/>
              <a:buChar char="•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перевести освітній заклад на якісно новий рівень.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planwallpaper.com/static/images/Recruitment-PowerPoint-background-Templ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uk-UA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Сучасний керівник:</a:t>
            </a:r>
            <a:endParaRPr lang="ru-RU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1331640" y="980728"/>
          <a:ext cx="6408712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planwallpaper.com/static/images/Recruitment-PowerPoint-background-Templ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http://www.zelfstandigreisadviseur.nl/wp-content/uploads/Business-for-Charity-overwin-de-crisis-door-maatschappelijk-betrokken-ondernemen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718280"/>
            <a:ext cx="7164288" cy="5376320"/>
          </a:xfrm>
          <a:prstGeom prst="rect">
            <a:avLst/>
          </a:prstGeom>
          <a:noFill/>
        </p:spPr>
      </p:pic>
      <p:grpSp>
        <p:nvGrpSpPr>
          <p:cNvPr id="9" name="Группа 8"/>
          <p:cNvGrpSpPr/>
          <p:nvPr/>
        </p:nvGrpSpPr>
        <p:grpSpPr>
          <a:xfrm>
            <a:off x="107504" y="980728"/>
            <a:ext cx="1903759" cy="1057644"/>
            <a:chOff x="6325840" y="4342955"/>
            <a:chExt cx="1903759" cy="1057644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6325840" y="4342955"/>
              <a:ext cx="1903759" cy="1057644"/>
            </a:xfrm>
            <a:prstGeom prst="roundRect">
              <a:avLst>
                <a:gd name="adj" fmla="val 10000"/>
              </a:avLst>
            </a:prstGeom>
            <a:solidFill>
              <a:srgbClr val="00B050"/>
            </a:solidFill>
          </p:spPr>
          <p:style>
            <a:lnRef idx="1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Скругленный прямоугольник 4"/>
            <p:cNvSpPr/>
            <p:nvPr/>
          </p:nvSpPr>
          <p:spPr>
            <a:xfrm>
              <a:off x="6356817" y="4373932"/>
              <a:ext cx="1841805" cy="9956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2400" b="1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Традиційна</a:t>
              </a:r>
              <a:r>
                <a:rPr lang="uk-UA" sz="2400" b="1" kern="1200" dirty="0" smtClean="0">
                  <a:latin typeface="Times New Roman" pitchFamily="18" charset="0"/>
                  <a:cs typeface="Times New Roman" pitchFamily="18" charset="0"/>
                </a:rPr>
                <a:t> школа</a:t>
              </a:r>
              <a:endParaRPr lang="ru-RU" sz="2400" b="1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5" name="Группа 24"/>
          <p:cNvGrpSpPr/>
          <p:nvPr/>
        </p:nvGrpSpPr>
        <p:grpSpPr>
          <a:xfrm rot="21344291">
            <a:off x="652168" y="5570360"/>
            <a:ext cx="2641345" cy="1191142"/>
            <a:chOff x="25667" y="2922001"/>
            <a:chExt cx="2641345" cy="1191142"/>
          </a:xfrm>
          <a:scene3d>
            <a:camera prst="orthographicFront"/>
            <a:lightRig rig="flat" dir="t"/>
          </a:scene3d>
        </p:grpSpPr>
        <p:sp>
          <p:nvSpPr>
            <p:cNvPr id="26" name="Скругленный прямоугольник 25"/>
            <p:cNvSpPr/>
            <p:nvPr/>
          </p:nvSpPr>
          <p:spPr>
            <a:xfrm rot="302305">
              <a:off x="25667" y="2922001"/>
              <a:ext cx="2641345" cy="1191142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27" name="Скругленный прямоугольник 4"/>
            <p:cNvSpPr/>
            <p:nvPr/>
          </p:nvSpPr>
          <p:spPr>
            <a:xfrm rot="302305">
              <a:off x="83814" y="2980148"/>
              <a:ext cx="2525051" cy="1074848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1900" kern="1200" dirty="0" smtClean="0">
                  <a:latin typeface="Times New Roman" pitchFamily="18" charset="0"/>
                  <a:cs typeface="Times New Roman" pitchFamily="18" charset="0"/>
                </a:rPr>
                <a:t>Формування стосунків школи із оточенням на інтуїтивному рівні</a:t>
              </a:r>
              <a:endParaRPr lang="ru-RU" sz="19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2123728" y="980728"/>
            <a:ext cx="1944216" cy="1080120"/>
            <a:chOff x="4546848" y="0"/>
            <a:chExt cx="1944216" cy="1080120"/>
          </a:xfrm>
        </p:grpSpPr>
        <p:sp>
          <p:nvSpPr>
            <p:cNvPr id="38" name="Скругленный прямоугольник 37"/>
            <p:cNvSpPr/>
            <p:nvPr/>
          </p:nvSpPr>
          <p:spPr>
            <a:xfrm>
              <a:off x="4546848" y="0"/>
              <a:ext cx="1944216" cy="1080120"/>
            </a:xfrm>
            <a:prstGeom prst="roundRect">
              <a:avLst>
                <a:gd name="adj" fmla="val 10000"/>
              </a:avLst>
            </a:prstGeom>
            <a:solidFill>
              <a:srgbClr val="7030A0">
                <a:alpha val="49000"/>
              </a:srgbClr>
            </a:solidFill>
          </p:spPr>
          <p:style>
            <a:lnRef idx="1">
              <a:schemeClr val="accent3">
                <a:tint val="40000"/>
                <a:alpha val="90000"/>
                <a:hueOff val="3572283"/>
                <a:satOff val="-4598"/>
                <a:lumOff val="-358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tint val="40000"/>
                <a:alpha val="90000"/>
                <a:hueOff val="3572283"/>
                <a:satOff val="-4598"/>
                <a:lumOff val="-358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9" name="Скругленный прямоугольник 4"/>
            <p:cNvSpPr/>
            <p:nvPr/>
          </p:nvSpPr>
          <p:spPr>
            <a:xfrm>
              <a:off x="4578484" y="31636"/>
              <a:ext cx="1880944" cy="10168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lvl="0" algn="ct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2500" b="1" kern="1200" dirty="0" smtClean="0">
                  <a:latin typeface="Times New Roman" pitchFamily="18" charset="0"/>
                  <a:cs typeface="Times New Roman" pitchFamily="18" charset="0"/>
                </a:rPr>
                <a:t>Сучасна школа</a:t>
              </a:r>
              <a:endParaRPr lang="ru-RU" sz="2500" b="1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9" name="Группа 28"/>
          <p:cNvGrpSpPr/>
          <p:nvPr/>
        </p:nvGrpSpPr>
        <p:grpSpPr>
          <a:xfrm rot="21339957">
            <a:off x="6769960" y="5093250"/>
            <a:ext cx="2160000" cy="1080000"/>
            <a:chOff x="4603011" y="3393329"/>
            <a:chExt cx="1939901" cy="903796"/>
          </a:xfrm>
          <a:scene3d>
            <a:camera prst="orthographicFront"/>
            <a:lightRig rig="flat" dir="t"/>
          </a:scene3d>
        </p:grpSpPr>
        <p:sp>
          <p:nvSpPr>
            <p:cNvPr id="36" name="Скругленный прямоугольник 35"/>
            <p:cNvSpPr/>
            <p:nvPr/>
          </p:nvSpPr>
          <p:spPr>
            <a:xfrm rot="240000">
              <a:off x="4603011" y="3393329"/>
              <a:ext cx="1939901" cy="903796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sp>
        <p:sp>
          <p:nvSpPr>
            <p:cNvPr id="37" name="Скругленный прямоугольник 6"/>
            <p:cNvSpPr/>
            <p:nvPr/>
          </p:nvSpPr>
          <p:spPr>
            <a:xfrm rot="240000">
              <a:off x="4647131" y="3437449"/>
              <a:ext cx="1851661" cy="815556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1600" kern="1200" dirty="0" smtClean="0">
                  <a:latin typeface="Times New Roman" pitchFamily="18" charset="0"/>
                  <a:cs typeface="Times New Roman" pitchFamily="18" charset="0"/>
                </a:rPr>
                <a:t>Пошук нових можливостей організаційного та індивідуального розвитку</a:t>
              </a:r>
              <a:endParaRPr lang="ru-RU" sz="16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 rot="21372364">
            <a:off x="6765604" y="3931326"/>
            <a:ext cx="2160000" cy="1080000"/>
            <a:chOff x="4673218" y="2421221"/>
            <a:chExt cx="1939901" cy="903796"/>
          </a:xfrm>
          <a:scene3d>
            <a:camera prst="orthographicFront"/>
            <a:lightRig rig="flat" dir="t"/>
          </a:scene3d>
        </p:grpSpPr>
        <p:sp>
          <p:nvSpPr>
            <p:cNvPr id="34" name="Скругленный прямоугольник 33"/>
            <p:cNvSpPr/>
            <p:nvPr/>
          </p:nvSpPr>
          <p:spPr>
            <a:xfrm rot="240000">
              <a:off x="4673218" y="2421221"/>
              <a:ext cx="1939901" cy="903796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sp>
        <p:sp>
          <p:nvSpPr>
            <p:cNvPr id="35" name="Скругленный прямоугольник 8"/>
            <p:cNvSpPr/>
            <p:nvPr/>
          </p:nvSpPr>
          <p:spPr>
            <a:xfrm rot="240000">
              <a:off x="4717338" y="2465341"/>
              <a:ext cx="1851661" cy="815556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1600" kern="1200" dirty="0" smtClean="0">
                  <a:latin typeface="Times New Roman" pitchFamily="18" charset="0"/>
                  <a:cs typeface="Times New Roman" pitchFamily="18" charset="0"/>
                </a:rPr>
                <a:t>Усвідомлення необхідності прогресивних змін</a:t>
              </a:r>
              <a:endParaRPr lang="ru-RU" sz="16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1" name="Группа 30"/>
          <p:cNvGrpSpPr/>
          <p:nvPr/>
        </p:nvGrpSpPr>
        <p:grpSpPr>
          <a:xfrm rot="21334232">
            <a:off x="6770720" y="2790718"/>
            <a:ext cx="2160000" cy="1080000"/>
            <a:chOff x="4743426" y="1470715"/>
            <a:chExt cx="1939901" cy="903796"/>
          </a:xfrm>
          <a:scene3d>
            <a:camera prst="orthographicFront"/>
            <a:lightRig rig="flat" dir="t"/>
          </a:scene3d>
        </p:grpSpPr>
        <p:sp>
          <p:nvSpPr>
            <p:cNvPr id="32" name="Скругленный прямоугольник 31"/>
            <p:cNvSpPr/>
            <p:nvPr/>
          </p:nvSpPr>
          <p:spPr>
            <a:xfrm rot="240000">
              <a:off x="4743426" y="1470715"/>
              <a:ext cx="1939901" cy="903796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sp>
        <p:sp>
          <p:nvSpPr>
            <p:cNvPr id="33" name="Скругленный прямоугольник 10"/>
            <p:cNvSpPr/>
            <p:nvPr/>
          </p:nvSpPr>
          <p:spPr>
            <a:xfrm rot="240000">
              <a:off x="4787546" y="1514835"/>
              <a:ext cx="1851661" cy="815556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1600" kern="1200" dirty="0" smtClean="0">
                  <a:latin typeface="Times New Roman" pitchFamily="18" charset="0"/>
                  <a:cs typeface="Times New Roman" pitchFamily="18" charset="0"/>
                </a:rPr>
                <a:t>Відповідна теоретична база</a:t>
              </a:r>
              <a:endParaRPr lang="ru-RU" sz="16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planwallpaper.com/static/images/Recruitment-PowerPoint-background-Templ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 algn="ctr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процес творення, запровадження й поширення в освітній практиці нових ідей, засобів, педагогічних і управлінських технологій, у результаті яких підвищуються показники (рівні) досягнень структурних компонентів освіти, відбувається перехід системи до якісно іншого стану – </a:t>
            </a:r>
            <a:r>
              <a:rPr lang="uk-UA" sz="3600" b="1" dirty="0" err="1" smtClean="0">
                <a:latin typeface="Times New Roman" pitchFamily="18" charset="0"/>
                <a:cs typeface="Times New Roman" pitchFamily="18" charset="0"/>
              </a:rPr>
              <a:t>компетентнісного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57200" y="332656"/>
            <a:ext cx="822960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000" b="1" i="0" u="none" strike="noStrike" kern="1200" cap="none" spc="0" normalizeH="0" baseline="0" noProof="0" dirty="0" smtClean="0">
                <a:ln/>
                <a:solidFill>
                  <a:schemeClr val="accent3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Інновації в сучасній школі:</a:t>
            </a:r>
            <a:endParaRPr kumimoji="0" lang="ru-RU" sz="4000" b="1" i="0" u="none" strike="noStrike" kern="1200" cap="none" spc="0" normalizeH="0" baseline="0" noProof="0" dirty="0">
              <a:ln/>
              <a:solidFill>
                <a:schemeClr val="accent3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planwallpaper.com/static/images/Recruitment-PowerPoint-background-Templ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це здатність людини виконувати ефективно-професійну діяльність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1" i="0" u="none" strike="noStrike" kern="1200" cap="none" spc="0" normalizeH="0" baseline="0" noProof="0" dirty="0" smtClean="0">
                <a:ln/>
                <a:solidFill>
                  <a:schemeClr val="accent3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Компетентність </a:t>
            </a:r>
            <a:endParaRPr kumimoji="0" lang="ru-RU" sz="4400" b="1" i="0" u="none" strike="noStrike" kern="1200" cap="none" spc="0" normalizeH="0" baseline="0" noProof="0" dirty="0">
              <a:ln/>
              <a:solidFill>
                <a:schemeClr val="accent3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planwallpaper.com/static/images/Recruitment-PowerPoint-background-Templ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68760"/>
            <a:ext cx="8712968" cy="485740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Ефективно застосовують отримані теоретичні знання.</a:t>
            </a:r>
          </a:p>
          <a:p>
            <a:pPr>
              <a:buFont typeface="Wingdings" pitchFamily="2" charset="2"/>
              <a:buChar char="ü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Систематизують інформацію.</a:t>
            </a:r>
          </a:p>
          <a:p>
            <a:pPr>
              <a:buFont typeface="Wingdings" pitchFamily="2" charset="2"/>
              <a:buChar char="ü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Активно обмінюються власним досвідом.</a:t>
            </a:r>
          </a:p>
          <a:p>
            <a:pPr>
              <a:buFont typeface="Wingdings" pitchFamily="2" charset="2"/>
              <a:buChar char="ü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Розробляють алгоритми впровадження інновацій.</a:t>
            </a:r>
          </a:p>
          <a:p>
            <a:pPr>
              <a:buFont typeface="Wingdings" pitchFamily="2" charset="2"/>
              <a:buChar char="ü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Здійснюють необхідну підготовку для забезпечення запровадження інноваційного аспекту в управління ЗНЗ.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57200" y="274638"/>
            <a:ext cx="8229600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1" i="0" u="none" strike="noStrike" kern="1200" cap="none" spc="0" normalizeH="0" baseline="0" noProof="0" dirty="0" smtClean="0">
                <a:ln/>
                <a:solidFill>
                  <a:schemeClr val="accent3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Інноваційні керівники </a:t>
            </a:r>
            <a:endParaRPr kumimoji="0" lang="ru-RU" sz="4400" b="1" i="0" u="none" strike="noStrike" kern="1200" cap="none" spc="0" normalizeH="0" baseline="0" noProof="0" dirty="0">
              <a:ln/>
              <a:solidFill>
                <a:schemeClr val="accent3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planwallpaper.com/static/images/Recruitment-PowerPoint-background-Templ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http://www.obkperformance.com/sites/default/files/field/image/Fotolia_38741721_XXL%20%282%29%20Poster%202%20%20marches_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6247A"/>
              </a:clrFrom>
              <a:clrTo>
                <a:srgbClr val="06247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178313"/>
            <a:ext cx="9144000" cy="5679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Куб 10"/>
          <p:cNvSpPr/>
          <p:nvPr/>
        </p:nvSpPr>
        <p:spPr>
          <a:xfrm>
            <a:off x="827584" y="5013176"/>
            <a:ext cx="1512168" cy="1368152"/>
          </a:xfrm>
          <a:prstGeom prst="cube">
            <a:avLst>
              <a:gd name="adj" fmla="val 12150"/>
            </a:avLst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Оперувати новими поняттями</a:t>
            </a:r>
            <a:endParaRPr lang="ru-RU" dirty="0"/>
          </a:p>
        </p:txBody>
      </p:sp>
      <p:sp>
        <p:nvSpPr>
          <p:cNvPr id="15" name="Куб 14"/>
          <p:cNvSpPr/>
          <p:nvPr/>
        </p:nvSpPr>
        <p:spPr>
          <a:xfrm>
            <a:off x="7236296" y="3140968"/>
            <a:ext cx="1584176" cy="2448272"/>
          </a:xfrm>
          <a:prstGeom prst="cube">
            <a:avLst>
              <a:gd name="adj" fmla="val 12150"/>
            </a:avLst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90000" dir="5400000" sy="-100000" algn="bl" rotWithShape="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Виділяти та системно розв'язувати актуальні питання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2411760" y="4725144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17" name="Овал 16"/>
          <p:cNvSpPr/>
          <p:nvPr/>
        </p:nvSpPr>
        <p:spPr>
          <a:xfrm>
            <a:off x="3995936" y="4149080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5508104" y="3717032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Куб 11"/>
          <p:cNvSpPr/>
          <p:nvPr/>
        </p:nvSpPr>
        <p:spPr>
          <a:xfrm>
            <a:off x="2411760" y="4797152"/>
            <a:ext cx="1512168" cy="1512168"/>
          </a:xfrm>
          <a:prstGeom prst="cube">
            <a:avLst>
              <a:gd name="adj" fmla="val 12150"/>
            </a:avLst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Володіти сучасним менеджментом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3" name="Куб 12"/>
          <p:cNvSpPr/>
          <p:nvPr/>
        </p:nvSpPr>
        <p:spPr>
          <a:xfrm>
            <a:off x="3995936" y="4221088"/>
            <a:ext cx="1512168" cy="1512168"/>
          </a:xfrm>
          <a:prstGeom prst="cube">
            <a:avLst>
              <a:gd name="adj" fmla="val 12150"/>
            </a:avLst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90000" dir="5400000" sy="-100000" algn="bl" rotWithShape="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Планувати стратегію </a:t>
            </a:r>
            <a:r>
              <a:rPr lang="uk-UA" sz="1750" dirty="0" smtClean="0">
                <a:latin typeface="Times New Roman" pitchFamily="18" charset="0"/>
                <a:cs typeface="Times New Roman" pitchFamily="18" charset="0"/>
              </a:rPr>
              <a:t>подальшого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розвитку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4" name="Куб 13"/>
          <p:cNvSpPr/>
          <p:nvPr/>
        </p:nvSpPr>
        <p:spPr>
          <a:xfrm>
            <a:off x="5580112" y="3789040"/>
            <a:ext cx="1584176" cy="1800200"/>
          </a:xfrm>
          <a:prstGeom prst="cube">
            <a:avLst>
              <a:gd name="adj" fmla="val 12150"/>
            </a:avLst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90000" dir="5400000" sy="-100000" algn="bl" rotWithShape="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Бачити </a:t>
            </a:r>
            <a:r>
              <a:rPr lang="uk-UA" sz="1750" dirty="0" smtClean="0">
                <a:latin typeface="Times New Roman" pitchFamily="18" charset="0"/>
                <a:cs typeface="Times New Roman" pitchFamily="18" charset="0"/>
              </a:rPr>
              <a:t>перспективи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роботи навчального закладу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457200" y="274638"/>
            <a:ext cx="8229600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1" i="0" u="none" strike="noStrike" kern="1200" cap="none" spc="0" normalizeH="0" baseline="0" noProof="0" dirty="0" smtClean="0">
                <a:ln/>
                <a:solidFill>
                  <a:schemeClr val="accent3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Інноваційний керівник </a:t>
            </a:r>
            <a:endParaRPr kumimoji="0" lang="ru-RU" sz="4400" b="1" i="0" u="none" strike="noStrike" kern="1200" cap="none" spc="0" normalizeH="0" baseline="0" noProof="0" dirty="0">
              <a:ln/>
              <a:solidFill>
                <a:schemeClr val="accent3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</TotalTime>
  <Words>545</Words>
  <Application>Microsoft Office PowerPoint</Application>
  <PresentationFormat>Экран (4:3)</PresentationFormat>
  <Paragraphs>123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Управлінська компетентність </vt:lpstr>
      <vt:lpstr>Сучасний керівник повинен:</vt:lpstr>
      <vt:lpstr>Сучасний керівник: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Rusia</cp:lastModifiedBy>
  <cp:revision>38</cp:revision>
  <dcterms:modified xsi:type="dcterms:W3CDTF">2019-01-10T21:18:13Z</dcterms:modified>
</cp:coreProperties>
</file>