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МУЗИЧНИЙ ІНСТРУМЕНТ- МЕЛОДІЯ СЕРЦЯ.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МУЗИЧНІ ІНСТРУМЕНТИ.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4984"/>
            <a:ext cx="3345160" cy="3345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91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Альт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італ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Viola) —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струнно-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смичковий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4 струни,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ладяться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по квинтах —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c, g, d1,a1),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на квинту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скрипки. Походить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віоли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96964"/>
            <a:ext cx="2504462" cy="3642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26190" y="6309320"/>
            <a:ext cx="1767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Скрипка й Альт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18566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Віолонче́ль — струнний смичковий музичний інструмент, родини скрипкових, басо-тенорового регістру. Музиканта, що грає на віолончелі називають віолончелі́стом.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2448272" cy="3397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2404" y="179348"/>
            <a:ext cx="1318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Віолончель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605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Фортепіано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італ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forte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голосно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piano —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тихо)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збірна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струнних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ударно-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клавішних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роялів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піаніно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8641"/>
            <a:ext cx="316835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04248" y="3140969"/>
            <a:ext cx="745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Рояль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8092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Цимбали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струнний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дерев'яного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корпусу,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прямокутної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трапецієвидної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натягнутими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над ним струнами.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Верхня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дека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виробляється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ялини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смереки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нижня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явора.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Існують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різновиди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народних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цимбалів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9" y="3799349"/>
            <a:ext cx="3929910" cy="1748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81890" y="5548159"/>
            <a:ext cx="4128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гуцульські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цимбали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. XIX ст.</a:t>
            </a:r>
          </a:p>
        </p:txBody>
      </p:sp>
    </p:spTree>
    <p:extLst>
      <p:ext uri="{BB962C8B-B14F-4D97-AF65-F5344CB8AC3E}">
        <p14:creationId xmlns:p14="http://schemas.microsoft.com/office/powerpoint/2010/main" val="289377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5732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Аерофони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21941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Окарина,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зозулька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керамічна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порцелянова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свисткова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флейта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сферичної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пальцевих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отворів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казковий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тембр,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імітує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завивання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звірів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спів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птахів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особливо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зозулі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24138"/>
            <a:ext cx="3059832" cy="2585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94496" y="5209696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Окарина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924944"/>
            <a:ext cx="52565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Блокфлейта, (блокфле́йта)</a:t>
            </a:r>
          </a:p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Blockflöte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флейта з блоком»),</a:t>
            </a:r>
          </a:p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фр.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flûte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à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bec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флейта з мундштуком»),</a:t>
            </a:r>
          </a:p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flauto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dolce («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ніжна флейта»),</a:t>
            </a:r>
          </a:p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англ.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recorder (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record — «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записувати, розучувати»).</a:t>
            </a:r>
          </a:p>
          <a:p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музичний інструмент сімейства дерев'яних духових, різновид поздовжної флейти.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70" y="1001624"/>
            <a:ext cx="3835298" cy="1330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23326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Згори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вниз) Бас, тенор, альт, сопрано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сопраніно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блокфлейти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613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Сопілка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сопілкаопис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файлу)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народний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духовий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княжих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часів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94" y="196280"/>
            <a:ext cx="2812147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2432720"/>
            <a:ext cx="2011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Гравець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сопілці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24944"/>
            <a:ext cx="55446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узбецької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«очерет»)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духовий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народів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Азії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Кавказу та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Північної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Африки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Туніс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Єгипет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Виготовляється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деревини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Але сама його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давнину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його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виготовляли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очерету.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379" y="1545764"/>
            <a:ext cx="876300" cy="5164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230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Флейта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(з 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Flöte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загальна назва духових музичних інструментів, в яких повітряний стовп починає коливатись під дією струму повітря, що розсікається об гострий край стінки стовбура.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993" y="465430"/>
            <a:ext cx="2883447" cy="2690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06233" y="3155843"/>
            <a:ext cx="136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Флейтистка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9330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Кларне́т (італ.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clarinetto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фр.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clarinette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Klarinette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від лат. — ясний (звук)) — музичний інструмент сімейства дерев'яних духових, винайдений в 1701 році.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22" y="2866296"/>
            <a:ext cx="1367974" cy="3597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6410058"/>
            <a:ext cx="2367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Німецькі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кларнети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428" y="4077072"/>
            <a:ext cx="2262547" cy="2332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28412" y="2866296"/>
            <a:ext cx="23275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Чвертьтоновий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кларнет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Фріца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Шюллера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(1933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51052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Саксофо́н (англ.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saxophone,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saxofono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від імені винахідника та грец. 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φωνη)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духовий музичний інструмент.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02316"/>
            <a:ext cx="1943212" cy="4048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33087" y="6122195"/>
            <a:ext cx="2133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Альтовий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саксофон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769" y="352614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Гобо́й (італ.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oboe,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від фр.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hautbois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високе дерево) — дерев'яний духовий музичний інструмент сопранового регістру. Діапазон — від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f3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a3.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Ноти для гобою пишуться в скрипковому ключі відповідно реальному звучанню.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79806"/>
            <a:ext cx="3072341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89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Фаго́т (італ.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fagotto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букв. вузол, в'язка) — музичний інструмент сімейства дерев'яних духових.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02316"/>
            <a:ext cx="2095500" cy="4791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49952" y="51882"/>
            <a:ext cx="33876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Акордеон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(фр.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Accordéon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ручна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гармоніка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1268760"/>
            <a:ext cx="3096344" cy="2600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17273" y="4085227"/>
            <a:ext cx="35109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Бая́н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удосконалена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хроматична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гармонія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походить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співця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Стародавньої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Бояна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467" y="4069560"/>
            <a:ext cx="2767372" cy="2708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780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Труба́ (італ.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tromba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музичний інструмент сімейства мідних духових.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84" y="1600199"/>
            <a:ext cx="3343735" cy="3343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5085184"/>
            <a:ext cx="2745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Діззі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Гілеспі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трубі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6531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Тромбо́н (італ.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trombone,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збільшуване від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tromba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труба; 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Posaune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музичний інструмент сімейства мідних духових.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493" y="1600199"/>
            <a:ext cx="3564965" cy="2673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50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3848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Електромузичні</a:t>
            </a: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інструменти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681" y="11967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Електромузи́чні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інструме́нти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електрофони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звук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видобувається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електричних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коливань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58112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Терменво́кс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дослівно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голос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Термена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винайшов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російський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винахідник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Лев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Термен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1919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03" y="3295471"/>
            <a:ext cx="3333750" cy="2697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9468" y="5981294"/>
            <a:ext cx="3096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Сучасна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модель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терменвоксу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3384376" cy="23844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78958" y="1450153"/>
            <a:ext cx="3425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Лідія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Кавіна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терменвоксі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582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5957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Хвилі Мартено́ (фр.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ondes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Martenot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електромузичний інструмент, сконструйований Морісом Мартено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Maurice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Martenotem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 1928.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79" y="1158136"/>
            <a:ext cx="3701197" cy="2314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0735" y="323364"/>
            <a:ext cx="4169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Мартено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конструкції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1940-го року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376" y="44371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Синтеза́тор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пристрій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синтезує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звук за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одного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кількох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електричних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генераторів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коливань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018" y="3967158"/>
            <a:ext cx="4323878" cy="1880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58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436" y="18864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Музичний інструмент </a:t>
            </a:r>
            <a:r>
              <a:rPr lang="vi-VN" sz="3600" i="1" dirty="0">
                <a:latin typeface="Times New Roman" pitchFamily="18" charset="0"/>
                <a:cs typeface="Times New Roman" pitchFamily="18" charset="0"/>
              </a:rPr>
              <a:t>— інструмент, призначений для виконання музики. В принципі будь-який інструмент, що здатний відтворювати звуки за певних умов і в певних музичних традиціях може бути використаним, як музичний. Наука, що вивчає історію, культурні традиції та технічні особливості музичних інструментів називається інструментознавством або органологією.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674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15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народні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музичні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інструменти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70094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Бу́бон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поширений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ударний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невизначеною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висотою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звуку 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обруча, на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одного боку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натягнуто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шкіру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84" y="2752499"/>
            <a:ext cx="2824089" cy="2188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04616" y="4941168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Бубон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Бугай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Бербениця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акомпануючий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фрикційний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за тембром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нагадує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ревіння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бугая.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80615"/>
            <a:ext cx="2088232" cy="3743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15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606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Трембі́та — народний духовий мундштуковий (дульцевий) музичний інструмент, рід дерев'яної труби без вентилів і клапанів, інколи обгорнутої березовою корою.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3476625" cy="3351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351" y="445157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Воли́нка — старовинний народний музичний інструмент, відомий в Україні, Білорусі, Польщі, Болгарії, Шотландії, Удмуртії та в інших країнах.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40" y="1894003"/>
            <a:ext cx="3600400" cy="2070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351" y="3861048"/>
            <a:ext cx="4348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волинка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Заярузного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48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Торбан,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'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Теорбан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народний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струнний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щипковий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(30 — 40 струн),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родини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лютневих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близький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теорби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різниться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додатковими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приструнками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як на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бандурі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1876425" cy="557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6237312"/>
            <a:ext cx="2797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торбан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панська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бандура)</a:t>
            </a:r>
          </a:p>
        </p:txBody>
      </p:sp>
    </p:spTree>
    <p:extLst>
      <p:ext uri="{BB962C8B-B14F-4D97-AF65-F5344CB8AC3E}">
        <p14:creationId xmlns:p14="http://schemas.microsoft.com/office/powerpoint/2010/main" val="2186933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Музичні</a:t>
            </a:r>
            <a:r>
              <a:rPr lang="ru-RU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інструменти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створені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носіями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етносу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творів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музики</a:t>
            </a:r>
            <a:r>
              <a:rPr lang="ru-RU" sz="6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975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9036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vi-V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ласифікацією </a:t>
            </a:r>
            <a:r>
              <a:rPr lang="vi-V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музичні інструменти поділяються в залежності від джерела звуку наступним чином:</a:t>
            </a:r>
          </a:p>
          <a:p>
            <a:pPr lvl="0"/>
            <a:r>
              <a:rPr lang="vi-V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Ідіофони — джерелом звуку є коливання самого тіла інструменту, напр. дзвін, ксилофон, трикутник, тарілки, кастаньєти, гонги та ін.</a:t>
            </a:r>
          </a:p>
          <a:p>
            <a:pPr lvl="0"/>
            <a:r>
              <a:rPr lang="vi-V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Мембранофони — джерелом звуку є коливання натягнутої мембрани, по якій вдаряють руками або спеціальним приладом (паличками, калаталкою тощо). До мембрафонів належать барабани, литаври, том-томи та ін.</a:t>
            </a:r>
          </a:p>
          <a:p>
            <a:pPr lvl="0"/>
            <a:r>
              <a:rPr lang="vi-V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Хордофони — джерелом звуку є коливання натягнутої струни (або кількох струн). В залежності від способу, в який музикант видобуває звук зі струни, </a:t>
            </a:r>
            <a:r>
              <a:rPr lang="vi-VN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розрізняють</a:t>
            </a:r>
            <a:endParaRPr lang="vi-VN" sz="22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Аерофони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акустичних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коливань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стовп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замкнений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резонансному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просторі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стовбуру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інструменту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способу, в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виконавець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збуджує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коливання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стовпа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i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аерофони</a:t>
            </a:r>
            <a:r>
              <a:rPr lang="vi-VN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Пізніше </a:t>
            </a:r>
            <a:r>
              <a:rPr lang="vi-V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окремий вид музичний інструментів долучаються</a:t>
            </a:r>
          </a:p>
          <a:p>
            <a:pPr lvl="0"/>
            <a:r>
              <a:rPr lang="vi-VN" sz="2200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Електронні інструменти (електрофони), де звук генерується за допомогою електричних коливань. Серед них — терменвокс, хвилі Мартено, різноманітні синтезатори.</a:t>
            </a:r>
            <a:endParaRPr lang="ru-RU" sz="22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3090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23487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Ідіофони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268760"/>
            <a:ext cx="540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Дзвін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(рос. колокол, англ.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bell,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нім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Glocke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італ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campana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ударний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сигнальний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підвісний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звичайно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сталі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бронзи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порожнистої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зрізаної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знизу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груші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середині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підвішено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ударник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серце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85456" y="4221088"/>
            <a:ext cx="52200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Тарі́лки (італ.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piatti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Becken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англ.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cymbals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від грец. 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χυμβαλον) -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ударний музичний інструмент з невизначеною висотою звуку. Тарілки відомі з часів стародавніх Єгипту, Індії, Китаю. В Європі відомі з середньовіччя.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36" y="4221088"/>
            <a:ext cx="3420113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576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Ксилофон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ударний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визначеною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висотою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звуку. На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дерев'яних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пластинках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клавішах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грають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спеціальними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паличками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з наконечниками з дерева, пластику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щільної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гуми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905"/>
            <a:ext cx="3564904" cy="2681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25207" y="3066688"/>
            <a:ext cx="3726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Кулатанг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-а-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кайо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Kulintang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 Kayo),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народний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філіппінський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ксилофон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00506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Трикутник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італ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triangolo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ударний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зігнутого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трикутником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стального пруту (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діаметр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8-10 мм),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підвішують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вдаряють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ньому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металевою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паличкою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96068"/>
            <a:ext cx="1781944" cy="1995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57" y="3897377"/>
            <a:ext cx="2089007" cy="2785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439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1585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Мембранофони</a:t>
            </a: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1007669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Литаври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(італ.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timpani,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пол.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kotły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нім.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Pauke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)- -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ударний музичний інструмент з визначеною частотою звуку. Литаври - інструмент азійського походження, в Європі відомі з 15 століття.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07" y="1104359"/>
            <a:ext cx="3312368" cy="2484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7726" y="3731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Барабан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для ряду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ударних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музичних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мембрафонів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(пергаменту, пластику, нейлону),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натягнутої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на резонатор. На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барабані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грають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паличками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руками.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366" y="3733177"/>
            <a:ext cx="4002601" cy="3001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1992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2920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Том-том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Tom-tom) —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ударний музичний інструмент з невизначеною висотою звуку з родини мембранофонів китайського походження. Оригінальний китайський том-том має дерев'яний корпус висотою 10—12 см, з обох боків затягнутий шкірою. Китайський том-том має три різновиди — великий, середній і малий. Грають на інструменті дерев'яними паличками від малого барабану або від литавр з невеликими твердими головками.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4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44208" y="2641104"/>
            <a:ext cx="1014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Том-том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868" y="3022477"/>
            <a:ext cx="3276872" cy="3082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30857" y="6237312"/>
            <a:ext cx="1954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Ударна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установка</a:t>
            </a:r>
          </a:p>
        </p:txBody>
      </p:sp>
    </p:spTree>
    <p:extLst>
      <p:ext uri="{BB962C8B-B14F-4D97-AF65-F5344CB8AC3E}">
        <p14:creationId xmlns:p14="http://schemas.microsoft.com/office/powerpoint/2010/main" val="351531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671" y="188786"/>
            <a:ext cx="29523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Хордофони</a:t>
            </a: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3670" y="930518"/>
            <a:ext cx="52144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Арфа 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щипковий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струнний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вертикально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натягнутими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струнами на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дерев'яній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рамі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трикутної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Концертна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арфа — великий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підтримується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рукою.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1756"/>
            <a:ext cx="2602008" cy="3951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49688" y="4135077"/>
            <a:ext cx="4294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Клавесин -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старовинний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клавішний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струнно-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щипковий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металеві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струни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защипуються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плектром з пера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20392"/>
            <a:ext cx="3194520" cy="2331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3095" y="590425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Італійський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клавесин 17 ст.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Майстер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П'єтро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Фабі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Pietro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Faby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) 1677,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Париж,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Музичний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музей.</a:t>
            </a:r>
          </a:p>
        </p:txBody>
      </p:sp>
    </p:spTree>
    <p:extLst>
      <p:ext uri="{BB962C8B-B14F-4D97-AF65-F5344CB8AC3E}">
        <p14:creationId xmlns:p14="http://schemas.microsoft.com/office/powerpoint/2010/main" val="1072917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Лютня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- родина різноманітних старовинних музичних інструментів поширених в Європі та Малій </a:t>
            </a:r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Азі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зі стародавніх часів.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744416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7" y="2420888"/>
            <a:ext cx="90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Лютня.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797147"/>
            <a:ext cx="49685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vi-VN" sz="2400" i="1" dirty="0" smtClean="0">
                <a:latin typeface="Times New Roman" pitchFamily="18" charset="0"/>
                <a:cs typeface="Times New Roman" pitchFamily="18" charset="0"/>
              </a:rPr>
              <a:t>Скрипка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— струнний музичний смичковий інструмент. Має чотири струни, які настроюються по квінтах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g, d1,a1,e2).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З'явився біля середини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століття, прообразом послужила віола. Музиканта, що грає на скрипці називають скрипалем. Майстра, що виготовляє скрипки звуть скрипником.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29048"/>
            <a:ext cx="3528392" cy="2184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3125" y="5157192"/>
            <a:ext cx="1082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Скрипка.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712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101</TotalTime>
  <Words>1442</Words>
  <Application>Microsoft Office PowerPoint</Application>
  <PresentationFormat>Экран (4:3)</PresentationFormat>
  <Paragraphs>85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Mylar</vt:lpstr>
      <vt:lpstr>МУЗИЧНІ ІНСТРУМЕНТИ.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МУЗИЧНІ ІНСТРУМЕНТИ.</dc:title>
  <dc:creator>ф</dc:creator>
  <cp:lastModifiedBy>ф</cp:lastModifiedBy>
  <cp:revision>12</cp:revision>
  <dcterms:created xsi:type="dcterms:W3CDTF">2013-05-17T10:30:08Z</dcterms:created>
  <dcterms:modified xsi:type="dcterms:W3CDTF">2013-05-17T12:22:07Z</dcterms:modified>
</cp:coreProperties>
</file>