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4" r:id="rId2"/>
    <p:sldId id="256" r:id="rId3"/>
    <p:sldId id="257" r:id="rId4"/>
    <p:sldId id="258" r:id="rId5"/>
    <p:sldId id="259" r:id="rId6"/>
    <p:sldId id="277" r:id="rId7"/>
    <p:sldId id="260" r:id="rId8"/>
    <p:sldId id="261" r:id="rId9"/>
    <p:sldId id="262" r:id="rId10"/>
    <p:sldId id="263" r:id="rId11"/>
    <p:sldId id="265" r:id="rId12"/>
    <p:sldId id="264" r:id="rId13"/>
    <p:sldId id="278" r:id="rId14"/>
    <p:sldId id="279" r:id="rId15"/>
    <p:sldId id="266" r:id="rId16"/>
    <p:sldId id="280" r:id="rId17"/>
    <p:sldId id="268" r:id="rId18"/>
    <p:sldId id="275" r:id="rId19"/>
    <p:sldId id="308" r:id="rId20"/>
    <p:sldId id="271" r:id="rId21"/>
    <p:sldId id="294" r:id="rId22"/>
    <p:sldId id="273" r:id="rId23"/>
    <p:sldId id="296" r:id="rId24"/>
    <p:sldId id="297" r:id="rId25"/>
    <p:sldId id="309" r:id="rId26"/>
    <p:sldId id="310" r:id="rId27"/>
    <p:sldId id="311" r:id="rId28"/>
    <p:sldId id="284" r:id="rId29"/>
    <p:sldId id="285" r:id="rId30"/>
    <p:sldId id="286" r:id="rId31"/>
    <p:sldId id="287" r:id="rId32"/>
    <p:sldId id="300" r:id="rId33"/>
    <p:sldId id="302" r:id="rId34"/>
    <p:sldId id="303" r:id="rId35"/>
    <p:sldId id="289" r:id="rId36"/>
    <p:sldId id="290" r:id="rId37"/>
    <p:sldId id="304" r:id="rId38"/>
    <p:sldId id="305" r:id="rId39"/>
    <p:sldId id="291" r:id="rId40"/>
    <p:sldId id="306" r:id="rId41"/>
    <p:sldId id="292" r:id="rId42"/>
    <p:sldId id="307" r:id="rId43"/>
    <p:sldId id="293" r:id="rId44"/>
    <p:sldId id="276" r:id="rId45"/>
  </p:sldIdLst>
  <p:sldSz cx="12192000" cy="6858000"/>
  <p:notesSz cx="6858000" cy="9144000"/>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DE9A"/>
    <a:srgbClr val="28B8C9"/>
    <a:srgbClr val="56AFAE"/>
    <a:srgbClr val="28B9C7"/>
    <a:srgbClr val="2BD6A4"/>
    <a:srgbClr val="070D15"/>
    <a:srgbClr val="1B63A8"/>
    <a:srgbClr val="2DD5B9"/>
    <a:srgbClr val="28B7CA"/>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6727" autoAdjust="0"/>
  </p:normalViewPr>
  <p:slideViewPr>
    <p:cSldViewPr snapToGrid="0" snapToObjects="1" showGuides="1">
      <p:cViewPr>
        <p:scale>
          <a:sx n="75" d="100"/>
          <a:sy n="75" d="100"/>
        </p:scale>
        <p:origin x="1794" y="984"/>
      </p:cViewPr>
      <p:guideLst>
        <p:guide orient="horz" pos="2183"/>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6831848-1F1B-3C46-9FA5-DE9AFF19D4A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UA"/>
          </a:p>
        </p:txBody>
      </p:sp>
      <p:sp>
        <p:nvSpPr>
          <p:cNvPr id="3" name="Подзаголовок 2">
            <a:extLst>
              <a:ext uri="{FF2B5EF4-FFF2-40B4-BE49-F238E27FC236}">
                <a16:creationId xmlns:a16="http://schemas.microsoft.com/office/drawing/2014/main" id="{DF828D5E-0B40-1B44-ACCF-3774C8912F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UA"/>
          </a:p>
        </p:txBody>
      </p:sp>
      <p:sp>
        <p:nvSpPr>
          <p:cNvPr id="4" name="Дата 3">
            <a:extLst>
              <a:ext uri="{FF2B5EF4-FFF2-40B4-BE49-F238E27FC236}">
                <a16:creationId xmlns:a16="http://schemas.microsoft.com/office/drawing/2014/main" id="{2894F8A5-9DE7-0749-AB8F-98E67A94BDFD}"/>
              </a:ext>
            </a:extLst>
          </p:cNvPr>
          <p:cNvSpPr>
            <a:spLocks noGrp="1"/>
          </p:cNvSpPr>
          <p:nvPr>
            <p:ph type="dt" sz="half" idx="10"/>
          </p:nvPr>
        </p:nvSpPr>
        <p:spPr/>
        <p:txBody>
          <a:bodyPr/>
          <a:lstStyle/>
          <a:p>
            <a:fld id="{57CA416C-592D-6541-8DCD-E04111C6680B}" type="datetimeFigureOut">
              <a:rPr lang="ru-UA" smtClean="0"/>
              <a:t>15.02.2021</a:t>
            </a:fld>
            <a:endParaRPr lang="ru-UA"/>
          </a:p>
        </p:txBody>
      </p:sp>
      <p:sp>
        <p:nvSpPr>
          <p:cNvPr id="5" name="Нижний колонтитул 4">
            <a:extLst>
              <a:ext uri="{FF2B5EF4-FFF2-40B4-BE49-F238E27FC236}">
                <a16:creationId xmlns:a16="http://schemas.microsoft.com/office/drawing/2014/main" id="{81239C63-DA05-DD41-B48F-0BCD031DB5AF}"/>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FD9C56B3-847B-5342-A497-4F307F9892A7}"/>
              </a:ext>
            </a:extLst>
          </p:cNvPr>
          <p:cNvSpPr>
            <a:spLocks noGrp="1"/>
          </p:cNvSpPr>
          <p:nvPr>
            <p:ph type="sldNum" sz="quarter" idx="12"/>
          </p:nvPr>
        </p:nvSpPr>
        <p:spPr/>
        <p:txBody>
          <a:bodyPr/>
          <a:lstStyle/>
          <a:p>
            <a:fld id="{064854FB-1495-E946-90F2-DCF05604B6CA}" type="slidenum">
              <a:rPr lang="ru-UA" smtClean="0"/>
              <a:t>‹#›</a:t>
            </a:fld>
            <a:endParaRPr lang="ru-UA"/>
          </a:p>
        </p:txBody>
      </p:sp>
    </p:spTree>
    <p:extLst>
      <p:ext uri="{BB962C8B-B14F-4D97-AF65-F5344CB8AC3E}">
        <p14:creationId xmlns:p14="http://schemas.microsoft.com/office/powerpoint/2010/main" val="2349777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BD02AB-5CDA-F643-9614-68560CDC0846}"/>
              </a:ext>
            </a:extLst>
          </p:cNvPr>
          <p:cNvSpPr>
            <a:spLocks noGrp="1"/>
          </p:cNvSpPr>
          <p:nvPr>
            <p:ph type="title"/>
          </p:nvPr>
        </p:nvSpPr>
        <p:spPr/>
        <p:txBody>
          <a:bodyPr/>
          <a:lstStyle/>
          <a:p>
            <a:r>
              <a:rPr lang="ru-RU"/>
              <a:t>Образец заголовка</a:t>
            </a:r>
            <a:endParaRPr lang="ru-UA"/>
          </a:p>
        </p:txBody>
      </p:sp>
      <p:sp>
        <p:nvSpPr>
          <p:cNvPr id="3" name="Вертикальный текст 2">
            <a:extLst>
              <a:ext uri="{FF2B5EF4-FFF2-40B4-BE49-F238E27FC236}">
                <a16:creationId xmlns:a16="http://schemas.microsoft.com/office/drawing/2014/main" id="{B4B086E8-CCE4-5F40-A786-AC9FC176D5A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712BFBFB-BBAF-BF43-B6B6-99EE911B0D81}"/>
              </a:ext>
            </a:extLst>
          </p:cNvPr>
          <p:cNvSpPr>
            <a:spLocks noGrp="1"/>
          </p:cNvSpPr>
          <p:nvPr>
            <p:ph type="dt" sz="half" idx="10"/>
          </p:nvPr>
        </p:nvSpPr>
        <p:spPr/>
        <p:txBody>
          <a:bodyPr/>
          <a:lstStyle/>
          <a:p>
            <a:fld id="{57CA416C-592D-6541-8DCD-E04111C6680B}" type="datetimeFigureOut">
              <a:rPr lang="ru-UA" smtClean="0"/>
              <a:t>15.02.2021</a:t>
            </a:fld>
            <a:endParaRPr lang="ru-UA"/>
          </a:p>
        </p:txBody>
      </p:sp>
      <p:sp>
        <p:nvSpPr>
          <p:cNvPr id="5" name="Нижний колонтитул 4">
            <a:extLst>
              <a:ext uri="{FF2B5EF4-FFF2-40B4-BE49-F238E27FC236}">
                <a16:creationId xmlns:a16="http://schemas.microsoft.com/office/drawing/2014/main" id="{9857F11D-D5B2-E046-8B4B-9C8458150C3F}"/>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60B3F3CF-2A12-D646-9D1D-34F3FC3AB6D4}"/>
              </a:ext>
            </a:extLst>
          </p:cNvPr>
          <p:cNvSpPr>
            <a:spLocks noGrp="1"/>
          </p:cNvSpPr>
          <p:nvPr>
            <p:ph type="sldNum" sz="quarter" idx="12"/>
          </p:nvPr>
        </p:nvSpPr>
        <p:spPr/>
        <p:txBody>
          <a:bodyPr/>
          <a:lstStyle/>
          <a:p>
            <a:fld id="{064854FB-1495-E946-90F2-DCF05604B6CA}" type="slidenum">
              <a:rPr lang="ru-UA" smtClean="0"/>
              <a:t>‹#›</a:t>
            </a:fld>
            <a:endParaRPr lang="ru-UA"/>
          </a:p>
        </p:txBody>
      </p:sp>
    </p:spTree>
    <p:extLst>
      <p:ext uri="{BB962C8B-B14F-4D97-AF65-F5344CB8AC3E}">
        <p14:creationId xmlns:p14="http://schemas.microsoft.com/office/powerpoint/2010/main" val="54589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2035384D-F71A-7148-AE75-4C9B379A1662}"/>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ru-UA"/>
          </a:p>
        </p:txBody>
      </p:sp>
      <p:sp>
        <p:nvSpPr>
          <p:cNvPr id="3" name="Вертикальный текст 2">
            <a:extLst>
              <a:ext uri="{FF2B5EF4-FFF2-40B4-BE49-F238E27FC236}">
                <a16:creationId xmlns:a16="http://schemas.microsoft.com/office/drawing/2014/main" id="{0E150483-F598-AD43-B9CE-1263EEB7918D}"/>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B1741C15-76C6-C046-A303-78F994970A3D}"/>
              </a:ext>
            </a:extLst>
          </p:cNvPr>
          <p:cNvSpPr>
            <a:spLocks noGrp="1"/>
          </p:cNvSpPr>
          <p:nvPr>
            <p:ph type="dt" sz="half" idx="10"/>
          </p:nvPr>
        </p:nvSpPr>
        <p:spPr/>
        <p:txBody>
          <a:bodyPr/>
          <a:lstStyle/>
          <a:p>
            <a:fld id="{57CA416C-592D-6541-8DCD-E04111C6680B}" type="datetimeFigureOut">
              <a:rPr lang="ru-UA" smtClean="0"/>
              <a:t>15.02.2021</a:t>
            </a:fld>
            <a:endParaRPr lang="ru-UA"/>
          </a:p>
        </p:txBody>
      </p:sp>
      <p:sp>
        <p:nvSpPr>
          <p:cNvPr id="5" name="Нижний колонтитул 4">
            <a:extLst>
              <a:ext uri="{FF2B5EF4-FFF2-40B4-BE49-F238E27FC236}">
                <a16:creationId xmlns:a16="http://schemas.microsoft.com/office/drawing/2014/main" id="{21C69C3C-D75D-FE44-A60F-38D0E4D1E018}"/>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B4CEFD5E-CB37-494A-A0D8-AF9D7B58CE8E}"/>
              </a:ext>
            </a:extLst>
          </p:cNvPr>
          <p:cNvSpPr>
            <a:spLocks noGrp="1"/>
          </p:cNvSpPr>
          <p:nvPr>
            <p:ph type="sldNum" sz="quarter" idx="12"/>
          </p:nvPr>
        </p:nvSpPr>
        <p:spPr/>
        <p:txBody>
          <a:bodyPr/>
          <a:lstStyle/>
          <a:p>
            <a:fld id="{064854FB-1495-E946-90F2-DCF05604B6CA}" type="slidenum">
              <a:rPr lang="ru-UA" smtClean="0"/>
              <a:t>‹#›</a:t>
            </a:fld>
            <a:endParaRPr lang="ru-UA"/>
          </a:p>
        </p:txBody>
      </p:sp>
    </p:spTree>
    <p:extLst>
      <p:ext uri="{BB962C8B-B14F-4D97-AF65-F5344CB8AC3E}">
        <p14:creationId xmlns:p14="http://schemas.microsoft.com/office/powerpoint/2010/main" val="2451146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E3DB4A-8120-1445-AAC6-1A88ADF18DA0}"/>
              </a:ext>
            </a:extLst>
          </p:cNvPr>
          <p:cNvSpPr>
            <a:spLocks noGrp="1"/>
          </p:cNvSpPr>
          <p:nvPr>
            <p:ph type="title"/>
          </p:nvPr>
        </p:nvSpPr>
        <p:spPr/>
        <p:txBody>
          <a:bodyPr/>
          <a:lstStyle/>
          <a:p>
            <a:r>
              <a:rPr lang="ru-RU"/>
              <a:t>Образец заголовка</a:t>
            </a:r>
            <a:endParaRPr lang="ru-UA"/>
          </a:p>
        </p:txBody>
      </p:sp>
      <p:sp>
        <p:nvSpPr>
          <p:cNvPr id="3" name="Объект 2">
            <a:extLst>
              <a:ext uri="{FF2B5EF4-FFF2-40B4-BE49-F238E27FC236}">
                <a16:creationId xmlns:a16="http://schemas.microsoft.com/office/drawing/2014/main" id="{FD5C94EE-753C-5E40-A41C-DFE6A416141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A9F520ED-383F-6E4B-BB2D-884EE07F91F8}"/>
              </a:ext>
            </a:extLst>
          </p:cNvPr>
          <p:cNvSpPr>
            <a:spLocks noGrp="1"/>
          </p:cNvSpPr>
          <p:nvPr>
            <p:ph type="dt" sz="half" idx="10"/>
          </p:nvPr>
        </p:nvSpPr>
        <p:spPr/>
        <p:txBody>
          <a:bodyPr/>
          <a:lstStyle/>
          <a:p>
            <a:fld id="{57CA416C-592D-6541-8DCD-E04111C6680B}" type="datetimeFigureOut">
              <a:rPr lang="ru-UA" smtClean="0"/>
              <a:t>15.02.2021</a:t>
            </a:fld>
            <a:endParaRPr lang="ru-UA"/>
          </a:p>
        </p:txBody>
      </p:sp>
      <p:sp>
        <p:nvSpPr>
          <p:cNvPr id="5" name="Нижний колонтитул 4">
            <a:extLst>
              <a:ext uri="{FF2B5EF4-FFF2-40B4-BE49-F238E27FC236}">
                <a16:creationId xmlns:a16="http://schemas.microsoft.com/office/drawing/2014/main" id="{02F250CC-6BD8-C847-92D8-D208A4EE3C00}"/>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7B08F0A7-C1B1-0544-86CC-7AF39FD9D979}"/>
              </a:ext>
            </a:extLst>
          </p:cNvPr>
          <p:cNvSpPr>
            <a:spLocks noGrp="1"/>
          </p:cNvSpPr>
          <p:nvPr>
            <p:ph type="sldNum" sz="quarter" idx="12"/>
          </p:nvPr>
        </p:nvSpPr>
        <p:spPr/>
        <p:txBody>
          <a:bodyPr/>
          <a:lstStyle/>
          <a:p>
            <a:fld id="{064854FB-1495-E946-90F2-DCF05604B6CA}" type="slidenum">
              <a:rPr lang="ru-UA" smtClean="0"/>
              <a:t>‹#›</a:t>
            </a:fld>
            <a:endParaRPr lang="ru-UA"/>
          </a:p>
        </p:txBody>
      </p:sp>
    </p:spTree>
    <p:extLst>
      <p:ext uri="{BB962C8B-B14F-4D97-AF65-F5344CB8AC3E}">
        <p14:creationId xmlns:p14="http://schemas.microsoft.com/office/powerpoint/2010/main" val="300727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BC6682-D65A-A24C-9952-6C706D86A2C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UA"/>
          </a:p>
        </p:txBody>
      </p:sp>
      <p:sp>
        <p:nvSpPr>
          <p:cNvPr id="3" name="Текст 2">
            <a:extLst>
              <a:ext uri="{FF2B5EF4-FFF2-40B4-BE49-F238E27FC236}">
                <a16:creationId xmlns:a16="http://schemas.microsoft.com/office/drawing/2014/main" id="{780EBEFF-053C-E843-909F-2F069C47D3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8DF9A586-AC5C-B244-A7BE-4C75BBC75137}"/>
              </a:ext>
            </a:extLst>
          </p:cNvPr>
          <p:cNvSpPr>
            <a:spLocks noGrp="1"/>
          </p:cNvSpPr>
          <p:nvPr>
            <p:ph type="dt" sz="half" idx="10"/>
          </p:nvPr>
        </p:nvSpPr>
        <p:spPr/>
        <p:txBody>
          <a:bodyPr/>
          <a:lstStyle/>
          <a:p>
            <a:fld id="{57CA416C-592D-6541-8DCD-E04111C6680B}" type="datetimeFigureOut">
              <a:rPr lang="ru-UA" smtClean="0"/>
              <a:t>15.02.2021</a:t>
            </a:fld>
            <a:endParaRPr lang="ru-UA"/>
          </a:p>
        </p:txBody>
      </p:sp>
      <p:sp>
        <p:nvSpPr>
          <p:cNvPr id="5" name="Нижний колонтитул 4">
            <a:extLst>
              <a:ext uri="{FF2B5EF4-FFF2-40B4-BE49-F238E27FC236}">
                <a16:creationId xmlns:a16="http://schemas.microsoft.com/office/drawing/2014/main" id="{5DC29693-568A-7B42-AB5B-501E6432FD43}"/>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3BA0ADF2-EA8B-B64C-B4CF-29067D9D474E}"/>
              </a:ext>
            </a:extLst>
          </p:cNvPr>
          <p:cNvSpPr>
            <a:spLocks noGrp="1"/>
          </p:cNvSpPr>
          <p:nvPr>
            <p:ph type="sldNum" sz="quarter" idx="12"/>
          </p:nvPr>
        </p:nvSpPr>
        <p:spPr/>
        <p:txBody>
          <a:bodyPr/>
          <a:lstStyle/>
          <a:p>
            <a:fld id="{064854FB-1495-E946-90F2-DCF05604B6CA}" type="slidenum">
              <a:rPr lang="ru-UA" smtClean="0"/>
              <a:t>‹#›</a:t>
            </a:fld>
            <a:endParaRPr lang="ru-UA"/>
          </a:p>
        </p:txBody>
      </p:sp>
    </p:spTree>
    <p:extLst>
      <p:ext uri="{BB962C8B-B14F-4D97-AF65-F5344CB8AC3E}">
        <p14:creationId xmlns:p14="http://schemas.microsoft.com/office/powerpoint/2010/main" val="1737503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728443-F92D-BD4B-9C28-9C6F5C89DCAC}"/>
              </a:ext>
            </a:extLst>
          </p:cNvPr>
          <p:cNvSpPr>
            <a:spLocks noGrp="1"/>
          </p:cNvSpPr>
          <p:nvPr>
            <p:ph type="title"/>
          </p:nvPr>
        </p:nvSpPr>
        <p:spPr/>
        <p:txBody>
          <a:bodyPr/>
          <a:lstStyle/>
          <a:p>
            <a:r>
              <a:rPr lang="ru-RU"/>
              <a:t>Образец заголовка</a:t>
            </a:r>
            <a:endParaRPr lang="ru-UA"/>
          </a:p>
        </p:txBody>
      </p:sp>
      <p:sp>
        <p:nvSpPr>
          <p:cNvPr id="3" name="Объект 2">
            <a:extLst>
              <a:ext uri="{FF2B5EF4-FFF2-40B4-BE49-F238E27FC236}">
                <a16:creationId xmlns:a16="http://schemas.microsoft.com/office/drawing/2014/main" id="{8DDF705F-5A72-9444-9DAB-7E135331F531}"/>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Объект 3">
            <a:extLst>
              <a:ext uri="{FF2B5EF4-FFF2-40B4-BE49-F238E27FC236}">
                <a16:creationId xmlns:a16="http://schemas.microsoft.com/office/drawing/2014/main" id="{E18EFADC-E3A0-AA44-A6D7-5BCA80E199D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5" name="Дата 4">
            <a:extLst>
              <a:ext uri="{FF2B5EF4-FFF2-40B4-BE49-F238E27FC236}">
                <a16:creationId xmlns:a16="http://schemas.microsoft.com/office/drawing/2014/main" id="{2D18758D-B8FD-BD42-AEDB-8486CF771FE1}"/>
              </a:ext>
            </a:extLst>
          </p:cNvPr>
          <p:cNvSpPr>
            <a:spLocks noGrp="1"/>
          </p:cNvSpPr>
          <p:nvPr>
            <p:ph type="dt" sz="half" idx="10"/>
          </p:nvPr>
        </p:nvSpPr>
        <p:spPr/>
        <p:txBody>
          <a:bodyPr/>
          <a:lstStyle/>
          <a:p>
            <a:fld id="{57CA416C-592D-6541-8DCD-E04111C6680B}" type="datetimeFigureOut">
              <a:rPr lang="ru-UA" smtClean="0"/>
              <a:t>15.02.2021</a:t>
            </a:fld>
            <a:endParaRPr lang="ru-UA"/>
          </a:p>
        </p:txBody>
      </p:sp>
      <p:sp>
        <p:nvSpPr>
          <p:cNvPr id="6" name="Нижний колонтитул 5">
            <a:extLst>
              <a:ext uri="{FF2B5EF4-FFF2-40B4-BE49-F238E27FC236}">
                <a16:creationId xmlns:a16="http://schemas.microsoft.com/office/drawing/2014/main" id="{709F512D-BA35-5B43-9A1B-4A2AB820D51A}"/>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BA660096-D4DE-F249-893C-8DEA43FEADD1}"/>
              </a:ext>
            </a:extLst>
          </p:cNvPr>
          <p:cNvSpPr>
            <a:spLocks noGrp="1"/>
          </p:cNvSpPr>
          <p:nvPr>
            <p:ph type="sldNum" sz="quarter" idx="12"/>
          </p:nvPr>
        </p:nvSpPr>
        <p:spPr/>
        <p:txBody>
          <a:bodyPr/>
          <a:lstStyle/>
          <a:p>
            <a:fld id="{064854FB-1495-E946-90F2-DCF05604B6CA}" type="slidenum">
              <a:rPr lang="ru-UA" smtClean="0"/>
              <a:t>‹#›</a:t>
            </a:fld>
            <a:endParaRPr lang="ru-UA"/>
          </a:p>
        </p:txBody>
      </p:sp>
    </p:spTree>
    <p:extLst>
      <p:ext uri="{BB962C8B-B14F-4D97-AF65-F5344CB8AC3E}">
        <p14:creationId xmlns:p14="http://schemas.microsoft.com/office/powerpoint/2010/main" val="719177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E621F4-335B-964E-8EC7-A62CDC22B5F7}"/>
              </a:ext>
            </a:extLst>
          </p:cNvPr>
          <p:cNvSpPr>
            <a:spLocks noGrp="1"/>
          </p:cNvSpPr>
          <p:nvPr>
            <p:ph type="title"/>
          </p:nvPr>
        </p:nvSpPr>
        <p:spPr>
          <a:xfrm>
            <a:off x="839788" y="365125"/>
            <a:ext cx="10515600" cy="1325563"/>
          </a:xfrm>
        </p:spPr>
        <p:txBody>
          <a:bodyPr/>
          <a:lstStyle/>
          <a:p>
            <a:r>
              <a:rPr lang="ru-RU"/>
              <a:t>Образец заголовка</a:t>
            </a:r>
            <a:endParaRPr lang="ru-UA"/>
          </a:p>
        </p:txBody>
      </p:sp>
      <p:sp>
        <p:nvSpPr>
          <p:cNvPr id="3" name="Текст 2">
            <a:extLst>
              <a:ext uri="{FF2B5EF4-FFF2-40B4-BE49-F238E27FC236}">
                <a16:creationId xmlns:a16="http://schemas.microsoft.com/office/drawing/2014/main" id="{ABD48FAE-9184-F44B-B4CF-B1CB4A53E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15DC74EB-6294-3143-AC6D-69C02D7D2C5D}"/>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5" name="Текст 4">
            <a:extLst>
              <a:ext uri="{FF2B5EF4-FFF2-40B4-BE49-F238E27FC236}">
                <a16:creationId xmlns:a16="http://schemas.microsoft.com/office/drawing/2014/main" id="{7F575806-C2DC-C346-8DB5-5D5D5CE503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4A0D073-926A-E64E-91AA-FB1CAC22A78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7" name="Дата 6">
            <a:extLst>
              <a:ext uri="{FF2B5EF4-FFF2-40B4-BE49-F238E27FC236}">
                <a16:creationId xmlns:a16="http://schemas.microsoft.com/office/drawing/2014/main" id="{DFF5FF18-EC96-B94E-A0B7-7C2AB553E065}"/>
              </a:ext>
            </a:extLst>
          </p:cNvPr>
          <p:cNvSpPr>
            <a:spLocks noGrp="1"/>
          </p:cNvSpPr>
          <p:nvPr>
            <p:ph type="dt" sz="half" idx="10"/>
          </p:nvPr>
        </p:nvSpPr>
        <p:spPr/>
        <p:txBody>
          <a:bodyPr/>
          <a:lstStyle/>
          <a:p>
            <a:fld id="{57CA416C-592D-6541-8DCD-E04111C6680B}" type="datetimeFigureOut">
              <a:rPr lang="ru-UA" smtClean="0"/>
              <a:t>15.02.2021</a:t>
            </a:fld>
            <a:endParaRPr lang="ru-UA"/>
          </a:p>
        </p:txBody>
      </p:sp>
      <p:sp>
        <p:nvSpPr>
          <p:cNvPr id="8" name="Нижний колонтитул 7">
            <a:extLst>
              <a:ext uri="{FF2B5EF4-FFF2-40B4-BE49-F238E27FC236}">
                <a16:creationId xmlns:a16="http://schemas.microsoft.com/office/drawing/2014/main" id="{F22140E0-73A0-274E-9D00-7065B60F998C}"/>
              </a:ext>
            </a:extLst>
          </p:cNvPr>
          <p:cNvSpPr>
            <a:spLocks noGrp="1"/>
          </p:cNvSpPr>
          <p:nvPr>
            <p:ph type="ftr" sz="quarter" idx="11"/>
          </p:nvPr>
        </p:nvSpPr>
        <p:spPr/>
        <p:txBody>
          <a:bodyPr/>
          <a:lstStyle/>
          <a:p>
            <a:endParaRPr lang="ru-UA"/>
          </a:p>
        </p:txBody>
      </p:sp>
      <p:sp>
        <p:nvSpPr>
          <p:cNvPr id="9" name="Номер слайда 8">
            <a:extLst>
              <a:ext uri="{FF2B5EF4-FFF2-40B4-BE49-F238E27FC236}">
                <a16:creationId xmlns:a16="http://schemas.microsoft.com/office/drawing/2014/main" id="{11033418-2E27-904A-8CD8-A6B94C561E4C}"/>
              </a:ext>
            </a:extLst>
          </p:cNvPr>
          <p:cNvSpPr>
            <a:spLocks noGrp="1"/>
          </p:cNvSpPr>
          <p:nvPr>
            <p:ph type="sldNum" sz="quarter" idx="12"/>
          </p:nvPr>
        </p:nvSpPr>
        <p:spPr/>
        <p:txBody>
          <a:bodyPr/>
          <a:lstStyle/>
          <a:p>
            <a:fld id="{064854FB-1495-E946-90F2-DCF05604B6CA}" type="slidenum">
              <a:rPr lang="ru-UA" smtClean="0"/>
              <a:t>‹#›</a:t>
            </a:fld>
            <a:endParaRPr lang="ru-UA"/>
          </a:p>
        </p:txBody>
      </p:sp>
    </p:spTree>
    <p:extLst>
      <p:ext uri="{BB962C8B-B14F-4D97-AF65-F5344CB8AC3E}">
        <p14:creationId xmlns:p14="http://schemas.microsoft.com/office/powerpoint/2010/main" val="4278047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B57697-9591-A148-8E2E-FE1C2562D1F1}"/>
              </a:ext>
            </a:extLst>
          </p:cNvPr>
          <p:cNvSpPr>
            <a:spLocks noGrp="1"/>
          </p:cNvSpPr>
          <p:nvPr>
            <p:ph type="title"/>
          </p:nvPr>
        </p:nvSpPr>
        <p:spPr/>
        <p:txBody>
          <a:bodyPr/>
          <a:lstStyle/>
          <a:p>
            <a:r>
              <a:rPr lang="ru-RU"/>
              <a:t>Образец заголовка</a:t>
            </a:r>
            <a:endParaRPr lang="ru-UA"/>
          </a:p>
        </p:txBody>
      </p:sp>
      <p:sp>
        <p:nvSpPr>
          <p:cNvPr id="3" name="Дата 2">
            <a:extLst>
              <a:ext uri="{FF2B5EF4-FFF2-40B4-BE49-F238E27FC236}">
                <a16:creationId xmlns:a16="http://schemas.microsoft.com/office/drawing/2014/main" id="{28C673C9-8F64-5349-AB06-6F52926A059C}"/>
              </a:ext>
            </a:extLst>
          </p:cNvPr>
          <p:cNvSpPr>
            <a:spLocks noGrp="1"/>
          </p:cNvSpPr>
          <p:nvPr>
            <p:ph type="dt" sz="half" idx="10"/>
          </p:nvPr>
        </p:nvSpPr>
        <p:spPr/>
        <p:txBody>
          <a:bodyPr/>
          <a:lstStyle/>
          <a:p>
            <a:fld id="{57CA416C-592D-6541-8DCD-E04111C6680B}" type="datetimeFigureOut">
              <a:rPr lang="ru-UA" smtClean="0"/>
              <a:t>15.02.2021</a:t>
            </a:fld>
            <a:endParaRPr lang="ru-UA"/>
          </a:p>
        </p:txBody>
      </p:sp>
      <p:sp>
        <p:nvSpPr>
          <p:cNvPr id="4" name="Нижний колонтитул 3">
            <a:extLst>
              <a:ext uri="{FF2B5EF4-FFF2-40B4-BE49-F238E27FC236}">
                <a16:creationId xmlns:a16="http://schemas.microsoft.com/office/drawing/2014/main" id="{131C463B-F005-BF4C-AC07-81A0BF61B3D1}"/>
              </a:ext>
            </a:extLst>
          </p:cNvPr>
          <p:cNvSpPr>
            <a:spLocks noGrp="1"/>
          </p:cNvSpPr>
          <p:nvPr>
            <p:ph type="ftr" sz="quarter" idx="11"/>
          </p:nvPr>
        </p:nvSpPr>
        <p:spPr/>
        <p:txBody>
          <a:bodyPr/>
          <a:lstStyle/>
          <a:p>
            <a:endParaRPr lang="ru-UA"/>
          </a:p>
        </p:txBody>
      </p:sp>
      <p:sp>
        <p:nvSpPr>
          <p:cNvPr id="5" name="Номер слайда 4">
            <a:extLst>
              <a:ext uri="{FF2B5EF4-FFF2-40B4-BE49-F238E27FC236}">
                <a16:creationId xmlns:a16="http://schemas.microsoft.com/office/drawing/2014/main" id="{6090FCCB-F797-EE46-8C07-1489AA7E2821}"/>
              </a:ext>
            </a:extLst>
          </p:cNvPr>
          <p:cNvSpPr>
            <a:spLocks noGrp="1"/>
          </p:cNvSpPr>
          <p:nvPr>
            <p:ph type="sldNum" sz="quarter" idx="12"/>
          </p:nvPr>
        </p:nvSpPr>
        <p:spPr/>
        <p:txBody>
          <a:bodyPr/>
          <a:lstStyle/>
          <a:p>
            <a:fld id="{064854FB-1495-E946-90F2-DCF05604B6CA}" type="slidenum">
              <a:rPr lang="ru-UA" smtClean="0"/>
              <a:t>‹#›</a:t>
            </a:fld>
            <a:endParaRPr lang="ru-UA"/>
          </a:p>
        </p:txBody>
      </p:sp>
    </p:spTree>
    <p:extLst>
      <p:ext uri="{BB962C8B-B14F-4D97-AF65-F5344CB8AC3E}">
        <p14:creationId xmlns:p14="http://schemas.microsoft.com/office/powerpoint/2010/main" val="2556101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15A01C52-1E22-1E4A-B9E3-2AE2000D78AF}"/>
              </a:ext>
            </a:extLst>
          </p:cNvPr>
          <p:cNvSpPr>
            <a:spLocks noGrp="1"/>
          </p:cNvSpPr>
          <p:nvPr>
            <p:ph type="dt" sz="half" idx="10"/>
          </p:nvPr>
        </p:nvSpPr>
        <p:spPr/>
        <p:txBody>
          <a:bodyPr/>
          <a:lstStyle/>
          <a:p>
            <a:fld id="{57CA416C-592D-6541-8DCD-E04111C6680B}" type="datetimeFigureOut">
              <a:rPr lang="ru-UA" smtClean="0"/>
              <a:t>15.02.2021</a:t>
            </a:fld>
            <a:endParaRPr lang="ru-UA"/>
          </a:p>
        </p:txBody>
      </p:sp>
      <p:sp>
        <p:nvSpPr>
          <p:cNvPr id="3" name="Нижний колонтитул 2">
            <a:extLst>
              <a:ext uri="{FF2B5EF4-FFF2-40B4-BE49-F238E27FC236}">
                <a16:creationId xmlns:a16="http://schemas.microsoft.com/office/drawing/2014/main" id="{963B93E6-E0F7-0B40-925A-360F20EC8C15}"/>
              </a:ext>
            </a:extLst>
          </p:cNvPr>
          <p:cNvSpPr>
            <a:spLocks noGrp="1"/>
          </p:cNvSpPr>
          <p:nvPr>
            <p:ph type="ftr" sz="quarter" idx="11"/>
          </p:nvPr>
        </p:nvSpPr>
        <p:spPr/>
        <p:txBody>
          <a:bodyPr/>
          <a:lstStyle/>
          <a:p>
            <a:endParaRPr lang="ru-UA"/>
          </a:p>
        </p:txBody>
      </p:sp>
      <p:sp>
        <p:nvSpPr>
          <p:cNvPr id="4" name="Номер слайда 3">
            <a:extLst>
              <a:ext uri="{FF2B5EF4-FFF2-40B4-BE49-F238E27FC236}">
                <a16:creationId xmlns:a16="http://schemas.microsoft.com/office/drawing/2014/main" id="{4E13F784-A5DD-A647-AD45-A97480ED1F3D}"/>
              </a:ext>
            </a:extLst>
          </p:cNvPr>
          <p:cNvSpPr>
            <a:spLocks noGrp="1"/>
          </p:cNvSpPr>
          <p:nvPr>
            <p:ph type="sldNum" sz="quarter" idx="12"/>
          </p:nvPr>
        </p:nvSpPr>
        <p:spPr/>
        <p:txBody>
          <a:bodyPr/>
          <a:lstStyle/>
          <a:p>
            <a:fld id="{064854FB-1495-E946-90F2-DCF05604B6CA}" type="slidenum">
              <a:rPr lang="ru-UA" smtClean="0"/>
              <a:t>‹#›</a:t>
            </a:fld>
            <a:endParaRPr lang="ru-UA"/>
          </a:p>
        </p:txBody>
      </p:sp>
    </p:spTree>
    <p:extLst>
      <p:ext uri="{BB962C8B-B14F-4D97-AF65-F5344CB8AC3E}">
        <p14:creationId xmlns:p14="http://schemas.microsoft.com/office/powerpoint/2010/main" val="711521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957284-828A-524E-AFCC-EA98FDF4C03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UA"/>
          </a:p>
        </p:txBody>
      </p:sp>
      <p:sp>
        <p:nvSpPr>
          <p:cNvPr id="3" name="Объект 2">
            <a:extLst>
              <a:ext uri="{FF2B5EF4-FFF2-40B4-BE49-F238E27FC236}">
                <a16:creationId xmlns:a16="http://schemas.microsoft.com/office/drawing/2014/main" id="{2E498DC2-42CF-D74A-8E87-415C453763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Текст 3">
            <a:extLst>
              <a:ext uri="{FF2B5EF4-FFF2-40B4-BE49-F238E27FC236}">
                <a16:creationId xmlns:a16="http://schemas.microsoft.com/office/drawing/2014/main" id="{EB36D6AC-0DCA-2A4E-8A25-E734239EA6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CC4B67D-8BC9-6A49-8C83-44BEE30F5E30}"/>
              </a:ext>
            </a:extLst>
          </p:cNvPr>
          <p:cNvSpPr>
            <a:spLocks noGrp="1"/>
          </p:cNvSpPr>
          <p:nvPr>
            <p:ph type="dt" sz="half" idx="10"/>
          </p:nvPr>
        </p:nvSpPr>
        <p:spPr/>
        <p:txBody>
          <a:bodyPr/>
          <a:lstStyle/>
          <a:p>
            <a:fld id="{57CA416C-592D-6541-8DCD-E04111C6680B}" type="datetimeFigureOut">
              <a:rPr lang="ru-UA" smtClean="0"/>
              <a:t>15.02.2021</a:t>
            </a:fld>
            <a:endParaRPr lang="ru-UA"/>
          </a:p>
        </p:txBody>
      </p:sp>
      <p:sp>
        <p:nvSpPr>
          <p:cNvPr id="6" name="Нижний колонтитул 5">
            <a:extLst>
              <a:ext uri="{FF2B5EF4-FFF2-40B4-BE49-F238E27FC236}">
                <a16:creationId xmlns:a16="http://schemas.microsoft.com/office/drawing/2014/main" id="{8E57ED13-175F-0C41-9D32-19633F05DDF1}"/>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0DB090D8-C016-9943-B38C-E8C6743FD85E}"/>
              </a:ext>
            </a:extLst>
          </p:cNvPr>
          <p:cNvSpPr>
            <a:spLocks noGrp="1"/>
          </p:cNvSpPr>
          <p:nvPr>
            <p:ph type="sldNum" sz="quarter" idx="12"/>
          </p:nvPr>
        </p:nvSpPr>
        <p:spPr/>
        <p:txBody>
          <a:bodyPr/>
          <a:lstStyle/>
          <a:p>
            <a:fld id="{064854FB-1495-E946-90F2-DCF05604B6CA}" type="slidenum">
              <a:rPr lang="ru-UA" smtClean="0"/>
              <a:t>‹#›</a:t>
            </a:fld>
            <a:endParaRPr lang="ru-UA"/>
          </a:p>
        </p:txBody>
      </p:sp>
    </p:spTree>
    <p:extLst>
      <p:ext uri="{BB962C8B-B14F-4D97-AF65-F5344CB8AC3E}">
        <p14:creationId xmlns:p14="http://schemas.microsoft.com/office/powerpoint/2010/main" val="364101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63557D-AED8-FA4D-AB37-BC79B42978F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UA"/>
          </a:p>
        </p:txBody>
      </p:sp>
      <p:sp>
        <p:nvSpPr>
          <p:cNvPr id="3" name="Рисунок 2">
            <a:extLst>
              <a:ext uri="{FF2B5EF4-FFF2-40B4-BE49-F238E27FC236}">
                <a16:creationId xmlns:a16="http://schemas.microsoft.com/office/drawing/2014/main" id="{6ABC4DBB-5871-9D49-AD1B-B968E25B26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UA"/>
          </a:p>
        </p:txBody>
      </p:sp>
      <p:sp>
        <p:nvSpPr>
          <p:cNvPr id="4" name="Текст 3">
            <a:extLst>
              <a:ext uri="{FF2B5EF4-FFF2-40B4-BE49-F238E27FC236}">
                <a16:creationId xmlns:a16="http://schemas.microsoft.com/office/drawing/2014/main" id="{16E4B51D-5AA5-FC40-9BD3-CB7A665438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2E35013-7102-1E47-979A-D3448B0AAFF2}"/>
              </a:ext>
            </a:extLst>
          </p:cNvPr>
          <p:cNvSpPr>
            <a:spLocks noGrp="1"/>
          </p:cNvSpPr>
          <p:nvPr>
            <p:ph type="dt" sz="half" idx="10"/>
          </p:nvPr>
        </p:nvSpPr>
        <p:spPr/>
        <p:txBody>
          <a:bodyPr/>
          <a:lstStyle/>
          <a:p>
            <a:fld id="{57CA416C-592D-6541-8DCD-E04111C6680B}" type="datetimeFigureOut">
              <a:rPr lang="ru-UA" smtClean="0"/>
              <a:t>15.02.2021</a:t>
            </a:fld>
            <a:endParaRPr lang="ru-UA"/>
          </a:p>
        </p:txBody>
      </p:sp>
      <p:sp>
        <p:nvSpPr>
          <p:cNvPr id="6" name="Нижний колонтитул 5">
            <a:extLst>
              <a:ext uri="{FF2B5EF4-FFF2-40B4-BE49-F238E27FC236}">
                <a16:creationId xmlns:a16="http://schemas.microsoft.com/office/drawing/2014/main" id="{143CC5D2-82F6-7048-9BE8-FEF3365D89F6}"/>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77251C79-109F-0844-9FA9-44ED9F5EE3AC}"/>
              </a:ext>
            </a:extLst>
          </p:cNvPr>
          <p:cNvSpPr>
            <a:spLocks noGrp="1"/>
          </p:cNvSpPr>
          <p:nvPr>
            <p:ph type="sldNum" sz="quarter" idx="12"/>
          </p:nvPr>
        </p:nvSpPr>
        <p:spPr/>
        <p:txBody>
          <a:bodyPr/>
          <a:lstStyle/>
          <a:p>
            <a:fld id="{064854FB-1495-E946-90F2-DCF05604B6CA}" type="slidenum">
              <a:rPr lang="ru-UA" smtClean="0"/>
              <a:t>‹#›</a:t>
            </a:fld>
            <a:endParaRPr lang="ru-UA"/>
          </a:p>
        </p:txBody>
      </p:sp>
    </p:spTree>
    <p:extLst>
      <p:ext uri="{BB962C8B-B14F-4D97-AF65-F5344CB8AC3E}">
        <p14:creationId xmlns:p14="http://schemas.microsoft.com/office/powerpoint/2010/main" val="2625551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9810E3-D217-7B4B-AD0D-2A2F0B68BE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dirty="0"/>
              <a:t>Образец заголовка</a:t>
            </a:r>
            <a:endParaRPr lang="ru-UA" dirty="0"/>
          </a:p>
        </p:txBody>
      </p:sp>
      <p:sp>
        <p:nvSpPr>
          <p:cNvPr id="3" name="Текст 2">
            <a:extLst>
              <a:ext uri="{FF2B5EF4-FFF2-40B4-BE49-F238E27FC236}">
                <a16:creationId xmlns:a16="http://schemas.microsoft.com/office/drawing/2014/main" id="{F3C0EB22-F45E-5540-8E8C-A884635F30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74EE1DAF-FECD-C74D-889D-CBB1E10E86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CA416C-592D-6541-8DCD-E04111C6680B}" type="datetimeFigureOut">
              <a:rPr lang="ru-UA" smtClean="0"/>
              <a:t>15.02.2021</a:t>
            </a:fld>
            <a:endParaRPr lang="ru-UA"/>
          </a:p>
        </p:txBody>
      </p:sp>
      <p:sp>
        <p:nvSpPr>
          <p:cNvPr id="5" name="Нижний колонтитул 4">
            <a:extLst>
              <a:ext uri="{FF2B5EF4-FFF2-40B4-BE49-F238E27FC236}">
                <a16:creationId xmlns:a16="http://schemas.microsoft.com/office/drawing/2014/main" id="{B03FDB0B-2D98-B242-AAA0-46F304452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UA"/>
          </a:p>
        </p:txBody>
      </p:sp>
      <p:sp>
        <p:nvSpPr>
          <p:cNvPr id="6" name="Номер слайда 5">
            <a:extLst>
              <a:ext uri="{FF2B5EF4-FFF2-40B4-BE49-F238E27FC236}">
                <a16:creationId xmlns:a16="http://schemas.microsoft.com/office/drawing/2014/main" id="{2555843E-7F68-3748-BBA7-5AF10FDEBA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4854FB-1495-E946-90F2-DCF05604B6CA}" type="slidenum">
              <a:rPr lang="ru-UA" smtClean="0"/>
              <a:t>‹#›</a:t>
            </a:fld>
            <a:endParaRPr lang="ru-UA"/>
          </a:p>
        </p:txBody>
      </p:sp>
    </p:spTree>
    <p:extLst>
      <p:ext uri="{BB962C8B-B14F-4D97-AF65-F5344CB8AC3E}">
        <p14:creationId xmlns:p14="http://schemas.microsoft.com/office/powerpoint/2010/main" val="3936205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35.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50.svg"/><Relationship Id="rId17" Type="http://schemas.openxmlformats.org/officeDocument/2006/relationships/image" Target="../media/image51.emf"/><Relationship Id="rId2" Type="http://schemas.openxmlformats.org/officeDocument/2006/relationships/image" Target="../media/image6.png"/><Relationship Id="rId16"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49.png"/><Relationship Id="rId5" Type="http://schemas.openxmlformats.org/officeDocument/2006/relationships/image" Target="../media/image45.png"/><Relationship Id="rId15" Type="http://schemas.openxmlformats.org/officeDocument/2006/relationships/image" Target="../media/image37.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58.svg"/><Relationship Id="rId3" Type="http://schemas.openxmlformats.org/officeDocument/2006/relationships/image" Target="../media/image52.emf"/><Relationship Id="rId7" Type="http://schemas.openxmlformats.org/officeDocument/2006/relationships/image" Target="../media/image56.svg"/><Relationship Id="rId12" Type="http://schemas.openxmlformats.org/officeDocument/2006/relationships/image" Target="../media/image41.png"/><Relationship Id="rId17" Type="http://schemas.openxmlformats.org/officeDocument/2006/relationships/image" Target="../media/image57.png"/><Relationship Id="rId2" Type="http://schemas.openxmlformats.org/officeDocument/2006/relationships/image" Target="../media/image6.png"/><Relationship Id="rId16" Type="http://schemas.openxmlformats.org/officeDocument/2006/relationships/image" Target="../media/image15.emf"/><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36.svg"/><Relationship Id="rId5" Type="http://schemas.openxmlformats.org/officeDocument/2006/relationships/image" Target="../media/image54.svg"/><Relationship Id="rId15" Type="http://schemas.openxmlformats.org/officeDocument/2006/relationships/image" Target="../media/image44.svg"/><Relationship Id="rId10" Type="http://schemas.openxmlformats.org/officeDocument/2006/relationships/image" Target="../media/image35.png"/><Relationship Id="rId4" Type="http://schemas.openxmlformats.org/officeDocument/2006/relationships/image" Target="../media/image53.png"/><Relationship Id="rId9" Type="http://schemas.openxmlformats.org/officeDocument/2006/relationships/image" Target="../media/image38.sv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58.svg"/><Relationship Id="rId3" Type="http://schemas.openxmlformats.org/officeDocument/2006/relationships/image" Target="../media/image52.emf"/><Relationship Id="rId7" Type="http://schemas.openxmlformats.org/officeDocument/2006/relationships/image" Target="../media/image56.svg"/><Relationship Id="rId12" Type="http://schemas.openxmlformats.org/officeDocument/2006/relationships/image" Target="../media/image41.png"/><Relationship Id="rId17" Type="http://schemas.openxmlformats.org/officeDocument/2006/relationships/image" Target="../media/image57.png"/><Relationship Id="rId2" Type="http://schemas.openxmlformats.org/officeDocument/2006/relationships/image" Target="../media/image6.png"/><Relationship Id="rId16" Type="http://schemas.openxmlformats.org/officeDocument/2006/relationships/image" Target="../media/image15.emf"/><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36.svg"/><Relationship Id="rId5" Type="http://schemas.openxmlformats.org/officeDocument/2006/relationships/image" Target="../media/image54.svg"/><Relationship Id="rId15" Type="http://schemas.openxmlformats.org/officeDocument/2006/relationships/image" Target="../media/image44.svg"/><Relationship Id="rId10" Type="http://schemas.openxmlformats.org/officeDocument/2006/relationships/image" Target="../media/image35.png"/><Relationship Id="rId4" Type="http://schemas.openxmlformats.org/officeDocument/2006/relationships/image" Target="../media/image53.png"/><Relationship Id="rId9" Type="http://schemas.openxmlformats.org/officeDocument/2006/relationships/image" Target="../media/image38.svg"/><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58.svg"/><Relationship Id="rId3" Type="http://schemas.openxmlformats.org/officeDocument/2006/relationships/image" Target="../media/image52.emf"/><Relationship Id="rId7" Type="http://schemas.openxmlformats.org/officeDocument/2006/relationships/image" Target="../media/image56.svg"/><Relationship Id="rId12" Type="http://schemas.openxmlformats.org/officeDocument/2006/relationships/image" Target="../media/image41.png"/><Relationship Id="rId17" Type="http://schemas.openxmlformats.org/officeDocument/2006/relationships/image" Target="../media/image57.png"/><Relationship Id="rId2" Type="http://schemas.openxmlformats.org/officeDocument/2006/relationships/image" Target="../media/image6.png"/><Relationship Id="rId16" Type="http://schemas.openxmlformats.org/officeDocument/2006/relationships/image" Target="../media/image15.emf"/><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36.svg"/><Relationship Id="rId5" Type="http://schemas.openxmlformats.org/officeDocument/2006/relationships/image" Target="../media/image54.svg"/><Relationship Id="rId15" Type="http://schemas.openxmlformats.org/officeDocument/2006/relationships/image" Target="../media/image44.svg"/><Relationship Id="rId10" Type="http://schemas.openxmlformats.org/officeDocument/2006/relationships/image" Target="../media/image35.png"/><Relationship Id="rId4" Type="http://schemas.openxmlformats.org/officeDocument/2006/relationships/image" Target="../media/image53.png"/><Relationship Id="rId9" Type="http://schemas.openxmlformats.org/officeDocument/2006/relationships/image" Target="../media/image38.svg"/><Relationship Id="rId1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5.emf"/><Relationship Id="rId7" Type="http://schemas.openxmlformats.org/officeDocument/2006/relationships/image" Target="../media/image30.svg"/><Relationship Id="rId12" Type="http://schemas.openxmlformats.org/officeDocument/2006/relationships/image" Target="../media/image52.em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2.svg"/><Relationship Id="rId5" Type="http://schemas.openxmlformats.org/officeDocument/2006/relationships/image" Target="../media/image58.sv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0.sv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5.emf"/><Relationship Id="rId7" Type="http://schemas.openxmlformats.org/officeDocument/2006/relationships/image" Target="../media/image30.svg"/><Relationship Id="rId12" Type="http://schemas.openxmlformats.org/officeDocument/2006/relationships/image" Target="../media/image52.em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2.svg"/><Relationship Id="rId5" Type="http://schemas.openxmlformats.org/officeDocument/2006/relationships/image" Target="../media/image58.sv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0.svg"/></Relationships>
</file>

<file path=ppt/slides/_rels/slide17.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6.png"/><Relationship Id="rId16"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43.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s>
</file>

<file path=ppt/slides/_rels/slide1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75.png"/><Relationship Id="rId7" Type="http://schemas.openxmlformats.org/officeDocument/2006/relationships/image" Target="../media/image7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44.svg"/><Relationship Id="rId4" Type="http://schemas.openxmlformats.org/officeDocument/2006/relationships/image" Target="../media/image76.sv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38.svg"/><Relationship Id="rId3" Type="http://schemas.openxmlformats.org/officeDocument/2006/relationships/image" Target="../media/image77.png"/><Relationship Id="rId7" Type="http://schemas.openxmlformats.org/officeDocument/2006/relationships/image" Target="../media/image81.jpeg"/><Relationship Id="rId12"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0.jpeg"/><Relationship Id="rId11" Type="http://schemas.openxmlformats.org/officeDocument/2006/relationships/image" Target="../media/image83.emf"/><Relationship Id="rId5" Type="http://schemas.openxmlformats.org/officeDocument/2006/relationships/image" Target="../media/image79.jpeg"/><Relationship Id="rId10" Type="http://schemas.openxmlformats.org/officeDocument/2006/relationships/image" Target="../media/image28.svg"/><Relationship Id="rId4" Type="http://schemas.openxmlformats.org/officeDocument/2006/relationships/image" Target="../media/image78.jpe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77.png"/><Relationship Id="rId18" Type="http://schemas.openxmlformats.org/officeDocument/2006/relationships/image" Target="../media/image27.png"/><Relationship Id="rId3" Type="http://schemas.openxmlformats.org/officeDocument/2006/relationships/image" Target="../media/image84.emf"/><Relationship Id="rId7" Type="http://schemas.openxmlformats.org/officeDocument/2006/relationships/image" Target="../media/image87.svg"/><Relationship Id="rId12" Type="http://schemas.openxmlformats.org/officeDocument/2006/relationships/image" Target="../media/image38.svg"/><Relationship Id="rId17" Type="http://schemas.openxmlformats.org/officeDocument/2006/relationships/image" Target="../media/image81.jpeg"/><Relationship Id="rId2" Type="http://schemas.openxmlformats.org/officeDocument/2006/relationships/image" Target="../media/image6.png"/><Relationship Id="rId16" Type="http://schemas.openxmlformats.org/officeDocument/2006/relationships/image" Target="../media/image80.jpeg"/><Relationship Id="rId20" Type="http://schemas.openxmlformats.org/officeDocument/2006/relationships/image" Target="../media/image83.emf"/><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37.png"/><Relationship Id="rId5" Type="http://schemas.openxmlformats.org/officeDocument/2006/relationships/image" Target="../media/image85.jpeg"/><Relationship Id="rId15" Type="http://schemas.openxmlformats.org/officeDocument/2006/relationships/image" Target="../media/image79.jpeg"/><Relationship Id="rId10" Type="http://schemas.openxmlformats.org/officeDocument/2006/relationships/image" Target="../media/image90.jpeg"/><Relationship Id="rId19" Type="http://schemas.openxmlformats.org/officeDocument/2006/relationships/image" Target="../media/image28.svg"/><Relationship Id="rId4" Type="http://schemas.openxmlformats.org/officeDocument/2006/relationships/image" Target="../media/image82.jpeg"/><Relationship Id="rId9" Type="http://schemas.openxmlformats.org/officeDocument/2006/relationships/image" Target="../media/image89.svg"/><Relationship Id="rId14" Type="http://schemas.openxmlformats.org/officeDocument/2006/relationships/image" Target="../media/image78.jpeg"/></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1.png"/><Relationship Id="rId3" Type="http://schemas.openxmlformats.org/officeDocument/2006/relationships/image" Target="../media/image84.emf"/><Relationship Id="rId7" Type="http://schemas.openxmlformats.org/officeDocument/2006/relationships/image" Target="../media/image87.svg"/><Relationship Id="rId12" Type="http://schemas.openxmlformats.org/officeDocument/2006/relationships/image" Target="../media/image3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37.png"/><Relationship Id="rId5" Type="http://schemas.openxmlformats.org/officeDocument/2006/relationships/image" Target="../media/image85.jpeg"/><Relationship Id="rId15" Type="http://schemas.openxmlformats.org/officeDocument/2006/relationships/image" Target="../media/image15.emf"/><Relationship Id="rId10" Type="http://schemas.openxmlformats.org/officeDocument/2006/relationships/image" Target="../media/image90.jpeg"/><Relationship Id="rId4" Type="http://schemas.openxmlformats.org/officeDocument/2006/relationships/image" Target="../media/image82.jpeg"/><Relationship Id="rId9" Type="http://schemas.openxmlformats.org/officeDocument/2006/relationships/image" Target="../media/image89.svg"/><Relationship Id="rId14" Type="http://schemas.openxmlformats.org/officeDocument/2006/relationships/image" Target="../media/image92.svg"/></Relationships>
</file>

<file path=ppt/slides/_rels/slide22.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15.emf"/><Relationship Id="rId3" Type="http://schemas.openxmlformats.org/officeDocument/2006/relationships/image" Target="../media/image93.png"/><Relationship Id="rId7" Type="http://schemas.openxmlformats.org/officeDocument/2006/relationships/image" Target="../media/image39.png"/><Relationship Id="rId12" Type="http://schemas.openxmlformats.org/officeDocument/2006/relationships/image" Target="../media/image64.svg"/><Relationship Id="rId17" Type="http://schemas.openxmlformats.org/officeDocument/2006/relationships/image" Target="../media/image92.svg"/><Relationship Id="rId2" Type="http://schemas.openxmlformats.org/officeDocument/2006/relationships/image" Target="../media/image6.png"/><Relationship Id="rId16"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63.png"/><Relationship Id="rId5" Type="http://schemas.openxmlformats.org/officeDocument/2006/relationships/image" Target="../media/image95.png"/><Relationship Id="rId15" Type="http://schemas.openxmlformats.org/officeDocument/2006/relationships/image" Target="../media/image38.svg"/><Relationship Id="rId10" Type="http://schemas.openxmlformats.org/officeDocument/2006/relationships/image" Target="../media/image28.svg"/><Relationship Id="rId4" Type="http://schemas.openxmlformats.org/officeDocument/2006/relationships/image" Target="../media/image94.svg"/><Relationship Id="rId9" Type="http://schemas.openxmlformats.org/officeDocument/2006/relationships/image" Target="../media/image27.png"/><Relationship Id="rId1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15.emf"/><Relationship Id="rId18" Type="http://schemas.openxmlformats.org/officeDocument/2006/relationships/image" Target="../media/image25.png"/><Relationship Id="rId3" Type="http://schemas.openxmlformats.org/officeDocument/2006/relationships/image" Target="../media/image93.png"/><Relationship Id="rId7" Type="http://schemas.openxmlformats.org/officeDocument/2006/relationships/image" Target="../media/image39.png"/><Relationship Id="rId12" Type="http://schemas.openxmlformats.org/officeDocument/2006/relationships/image" Target="../media/image64.svg"/><Relationship Id="rId17" Type="http://schemas.openxmlformats.org/officeDocument/2006/relationships/image" Target="../media/image92.svg"/><Relationship Id="rId2" Type="http://schemas.openxmlformats.org/officeDocument/2006/relationships/image" Target="../media/image6.png"/><Relationship Id="rId16"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63.png"/><Relationship Id="rId5" Type="http://schemas.openxmlformats.org/officeDocument/2006/relationships/image" Target="../media/image95.png"/><Relationship Id="rId15" Type="http://schemas.openxmlformats.org/officeDocument/2006/relationships/image" Target="../media/image38.svg"/><Relationship Id="rId10" Type="http://schemas.openxmlformats.org/officeDocument/2006/relationships/image" Target="../media/image28.svg"/><Relationship Id="rId19" Type="http://schemas.openxmlformats.org/officeDocument/2006/relationships/image" Target="../media/image26.svg"/><Relationship Id="rId4" Type="http://schemas.openxmlformats.org/officeDocument/2006/relationships/image" Target="../media/image94.svg"/><Relationship Id="rId9" Type="http://schemas.openxmlformats.org/officeDocument/2006/relationships/image" Target="../media/image27.png"/><Relationship Id="rId1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7.pn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94.svg"/><Relationship Id="rId4" Type="http://schemas.openxmlformats.org/officeDocument/2006/relationships/image" Target="../media/image28.svg"/><Relationship Id="rId9" Type="http://schemas.openxmlformats.org/officeDocument/2006/relationships/image" Target="../media/image93.png"/></Relationships>
</file>

<file path=ppt/slides/_rels/slide25.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45.png"/><Relationship Id="rId18" Type="http://schemas.openxmlformats.org/officeDocument/2006/relationships/image" Target="../media/image102.svg"/><Relationship Id="rId3" Type="http://schemas.openxmlformats.org/officeDocument/2006/relationships/image" Target="../media/image27.png"/><Relationship Id="rId7" Type="http://schemas.openxmlformats.org/officeDocument/2006/relationships/image" Target="../media/image97.png"/><Relationship Id="rId12" Type="http://schemas.openxmlformats.org/officeDocument/2006/relationships/image" Target="../media/image100.svg"/><Relationship Id="rId17" Type="http://schemas.openxmlformats.org/officeDocument/2006/relationships/image" Target="../media/image101.png"/><Relationship Id="rId2" Type="http://schemas.openxmlformats.org/officeDocument/2006/relationships/image" Target="../media/image6.png"/><Relationship Id="rId16"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99.png"/><Relationship Id="rId5" Type="http://schemas.openxmlformats.org/officeDocument/2006/relationships/image" Target="../media/image25.png"/><Relationship Id="rId15" Type="http://schemas.openxmlformats.org/officeDocument/2006/relationships/image" Target="../media/image67.png"/><Relationship Id="rId10" Type="http://schemas.openxmlformats.org/officeDocument/2006/relationships/image" Target="../media/image87.svg"/><Relationship Id="rId4" Type="http://schemas.openxmlformats.org/officeDocument/2006/relationships/image" Target="../media/image28.svg"/><Relationship Id="rId9" Type="http://schemas.openxmlformats.org/officeDocument/2006/relationships/image" Target="../media/image86.png"/><Relationship Id="rId14" Type="http://schemas.openxmlformats.org/officeDocument/2006/relationships/image" Target="../media/image46.svg"/></Relationships>
</file>

<file path=ppt/slides/_rels/slide26.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8.png"/><Relationship Id="rId18" Type="http://schemas.openxmlformats.org/officeDocument/2006/relationships/image" Target="../media/image102.svg"/><Relationship Id="rId3" Type="http://schemas.openxmlformats.org/officeDocument/2006/relationships/image" Target="../media/image103.png"/><Relationship Id="rId7" Type="http://schemas.openxmlformats.org/officeDocument/2006/relationships/image" Target="../media/image105.png"/><Relationship Id="rId12" Type="http://schemas.openxmlformats.org/officeDocument/2006/relationships/image" Target="../media/image100.svg"/><Relationship Id="rId17" Type="http://schemas.openxmlformats.org/officeDocument/2006/relationships/image" Target="../media/image110.png"/><Relationship Id="rId2" Type="http://schemas.openxmlformats.org/officeDocument/2006/relationships/image" Target="../media/image6.png"/><Relationship Id="rId16" Type="http://schemas.openxmlformats.org/officeDocument/2006/relationships/image" Target="../media/image68.svg"/><Relationship Id="rId20"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107.png"/><Relationship Id="rId5" Type="http://schemas.openxmlformats.org/officeDocument/2006/relationships/image" Target="../media/image104.png"/><Relationship Id="rId15" Type="http://schemas.openxmlformats.org/officeDocument/2006/relationships/image" Target="../media/image109.png"/><Relationship Id="rId10" Type="http://schemas.openxmlformats.org/officeDocument/2006/relationships/image" Target="../media/image87.svg"/><Relationship Id="rId19" Type="http://schemas.openxmlformats.org/officeDocument/2006/relationships/image" Target="../media/image39.png"/><Relationship Id="rId4" Type="http://schemas.openxmlformats.org/officeDocument/2006/relationships/image" Target="../media/image28.svg"/><Relationship Id="rId9" Type="http://schemas.openxmlformats.org/officeDocument/2006/relationships/image" Target="../media/image106.png"/><Relationship Id="rId14" Type="http://schemas.openxmlformats.org/officeDocument/2006/relationships/image" Target="../media/image46.svg"/></Relationships>
</file>

<file path=ppt/slides/_rels/slide27.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9.png"/><Relationship Id="rId18" Type="http://schemas.openxmlformats.org/officeDocument/2006/relationships/image" Target="../media/image40.svg"/><Relationship Id="rId3" Type="http://schemas.openxmlformats.org/officeDocument/2006/relationships/image" Target="../media/image103.png"/><Relationship Id="rId21" Type="http://schemas.openxmlformats.org/officeDocument/2006/relationships/image" Target="../media/image111.png"/><Relationship Id="rId7" Type="http://schemas.openxmlformats.org/officeDocument/2006/relationships/image" Target="../media/image105.png"/><Relationship Id="rId12" Type="http://schemas.openxmlformats.org/officeDocument/2006/relationships/image" Target="../media/image100.svg"/><Relationship Id="rId17" Type="http://schemas.openxmlformats.org/officeDocument/2006/relationships/image" Target="../media/image39.png"/><Relationship Id="rId2" Type="http://schemas.openxmlformats.org/officeDocument/2006/relationships/image" Target="../media/image6.png"/><Relationship Id="rId16" Type="http://schemas.openxmlformats.org/officeDocument/2006/relationships/image" Target="../media/image102.svg"/><Relationship Id="rId20"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107.png"/><Relationship Id="rId24" Type="http://schemas.openxmlformats.org/officeDocument/2006/relationships/image" Target="../media/image114.svg"/><Relationship Id="rId5" Type="http://schemas.openxmlformats.org/officeDocument/2006/relationships/image" Target="../media/image104.png"/><Relationship Id="rId15" Type="http://schemas.openxmlformats.org/officeDocument/2006/relationships/image" Target="../media/image110.png"/><Relationship Id="rId23" Type="http://schemas.openxmlformats.org/officeDocument/2006/relationships/image" Target="../media/image113.png"/><Relationship Id="rId10" Type="http://schemas.openxmlformats.org/officeDocument/2006/relationships/image" Target="../media/image87.svg"/><Relationship Id="rId19" Type="http://schemas.openxmlformats.org/officeDocument/2006/relationships/image" Target="../media/image63.png"/><Relationship Id="rId4" Type="http://schemas.openxmlformats.org/officeDocument/2006/relationships/image" Target="../media/image28.svg"/><Relationship Id="rId9" Type="http://schemas.openxmlformats.org/officeDocument/2006/relationships/image" Target="../media/image106.png"/><Relationship Id="rId14" Type="http://schemas.openxmlformats.org/officeDocument/2006/relationships/image" Target="../media/image68.svg"/><Relationship Id="rId22" Type="http://schemas.openxmlformats.org/officeDocument/2006/relationships/image" Target="../media/image112.svg"/></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svg"/><Relationship Id="rId9" Type="http://schemas.openxmlformats.org/officeDocument/2006/relationships/image" Target="../media/image15.emf"/></Relationships>
</file>

<file path=ppt/slides/_rels/slide3.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png"/><Relationship Id="rId5" Type="http://schemas.openxmlformats.org/officeDocument/2006/relationships/image" Target="../media/image9.svg"/><Relationship Id="rId10" Type="http://schemas.openxmlformats.org/officeDocument/2006/relationships/image" Target="../media/image14.emf"/><Relationship Id="rId4" Type="http://schemas.openxmlformats.org/officeDocument/2006/relationships/image" Target="../media/image8.png"/><Relationship Id="rId9" Type="http://schemas.openxmlformats.org/officeDocument/2006/relationships/image" Target="../media/image13.emf"/></Relationships>
</file>

<file path=ppt/slides/_rels/slide3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5.emf"/><Relationship Id="rId7" Type="http://schemas.openxmlformats.org/officeDocument/2006/relationships/image" Target="../media/image11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 Id="rId9" Type="http://schemas.openxmlformats.org/officeDocument/2006/relationships/image" Target="../media/image120.svg"/></Relationships>
</file>

<file path=ppt/slides/_rels/slide3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5.emf"/><Relationship Id="rId7" Type="http://schemas.openxmlformats.org/officeDocument/2006/relationships/image" Target="../media/image10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26.svg"/><Relationship Id="rId5" Type="http://schemas.openxmlformats.org/officeDocument/2006/relationships/image" Target="../media/image122.svg"/><Relationship Id="rId10" Type="http://schemas.openxmlformats.org/officeDocument/2006/relationships/image" Target="../media/image125.png"/><Relationship Id="rId4" Type="http://schemas.openxmlformats.org/officeDocument/2006/relationships/image" Target="../media/image121.png"/><Relationship Id="rId9" Type="http://schemas.openxmlformats.org/officeDocument/2006/relationships/image" Target="../media/image124.svg"/></Relationships>
</file>

<file path=ppt/slides/_rels/slide32.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svg"/><Relationship Id="rId3" Type="http://schemas.openxmlformats.org/officeDocument/2006/relationships/image" Target="../media/image15.emf"/><Relationship Id="rId7" Type="http://schemas.openxmlformats.org/officeDocument/2006/relationships/image" Target="../media/image100.svg"/><Relationship Id="rId12" Type="http://schemas.openxmlformats.org/officeDocument/2006/relationships/image" Target="../media/image127.png"/><Relationship Id="rId17" Type="http://schemas.openxmlformats.org/officeDocument/2006/relationships/image" Target="../media/image132.svg"/><Relationship Id="rId2" Type="http://schemas.openxmlformats.org/officeDocument/2006/relationships/image" Target="../media/image6.png"/><Relationship Id="rId16"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26.svg"/><Relationship Id="rId5" Type="http://schemas.openxmlformats.org/officeDocument/2006/relationships/image" Target="../media/image122.svg"/><Relationship Id="rId15" Type="http://schemas.openxmlformats.org/officeDocument/2006/relationships/image" Target="../media/image130.svg"/><Relationship Id="rId10" Type="http://schemas.openxmlformats.org/officeDocument/2006/relationships/image" Target="../media/image125.png"/><Relationship Id="rId4" Type="http://schemas.openxmlformats.org/officeDocument/2006/relationships/image" Target="../media/image121.png"/><Relationship Id="rId9" Type="http://schemas.openxmlformats.org/officeDocument/2006/relationships/image" Target="../media/image124.svg"/><Relationship Id="rId14" Type="http://schemas.openxmlformats.org/officeDocument/2006/relationships/image" Target="../media/image129.png"/></Relationships>
</file>

<file path=ppt/slides/_rels/slide33.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svg"/><Relationship Id="rId3" Type="http://schemas.openxmlformats.org/officeDocument/2006/relationships/image" Target="../media/image15.emf"/><Relationship Id="rId7" Type="http://schemas.openxmlformats.org/officeDocument/2006/relationships/image" Target="../media/image100.svg"/><Relationship Id="rId12" Type="http://schemas.openxmlformats.org/officeDocument/2006/relationships/image" Target="../media/image127.png"/><Relationship Id="rId17" Type="http://schemas.openxmlformats.org/officeDocument/2006/relationships/image" Target="../media/image132.svg"/><Relationship Id="rId2" Type="http://schemas.openxmlformats.org/officeDocument/2006/relationships/image" Target="../media/image6.png"/><Relationship Id="rId16"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26.svg"/><Relationship Id="rId5" Type="http://schemas.openxmlformats.org/officeDocument/2006/relationships/image" Target="../media/image122.svg"/><Relationship Id="rId15" Type="http://schemas.openxmlformats.org/officeDocument/2006/relationships/image" Target="../media/image130.svg"/><Relationship Id="rId10" Type="http://schemas.openxmlformats.org/officeDocument/2006/relationships/image" Target="../media/image125.png"/><Relationship Id="rId4" Type="http://schemas.openxmlformats.org/officeDocument/2006/relationships/image" Target="../media/image121.png"/><Relationship Id="rId9" Type="http://schemas.openxmlformats.org/officeDocument/2006/relationships/image" Target="../media/image124.svg"/><Relationship Id="rId14" Type="http://schemas.openxmlformats.org/officeDocument/2006/relationships/image" Target="../media/image129.png"/></Relationships>
</file>

<file path=ppt/slides/_rels/slide34.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svg"/><Relationship Id="rId18" Type="http://schemas.openxmlformats.org/officeDocument/2006/relationships/image" Target="../media/image133.png"/><Relationship Id="rId3" Type="http://schemas.openxmlformats.org/officeDocument/2006/relationships/image" Target="../media/image15.emf"/><Relationship Id="rId21" Type="http://schemas.openxmlformats.org/officeDocument/2006/relationships/image" Target="../media/image136.svg"/><Relationship Id="rId7" Type="http://schemas.openxmlformats.org/officeDocument/2006/relationships/image" Target="../media/image100.svg"/><Relationship Id="rId12" Type="http://schemas.openxmlformats.org/officeDocument/2006/relationships/image" Target="../media/image127.png"/><Relationship Id="rId17" Type="http://schemas.openxmlformats.org/officeDocument/2006/relationships/image" Target="../media/image132.svg"/><Relationship Id="rId2" Type="http://schemas.openxmlformats.org/officeDocument/2006/relationships/image" Target="../media/image6.png"/><Relationship Id="rId16" Type="http://schemas.openxmlformats.org/officeDocument/2006/relationships/image" Target="../media/image131.png"/><Relationship Id="rId20"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26.svg"/><Relationship Id="rId5" Type="http://schemas.openxmlformats.org/officeDocument/2006/relationships/image" Target="../media/image122.svg"/><Relationship Id="rId15" Type="http://schemas.openxmlformats.org/officeDocument/2006/relationships/image" Target="../media/image130.svg"/><Relationship Id="rId10" Type="http://schemas.openxmlformats.org/officeDocument/2006/relationships/image" Target="../media/image125.png"/><Relationship Id="rId19" Type="http://schemas.openxmlformats.org/officeDocument/2006/relationships/image" Target="../media/image134.svg"/><Relationship Id="rId4" Type="http://schemas.openxmlformats.org/officeDocument/2006/relationships/image" Target="../media/image121.png"/><Relationship Id="rId9" Type="http://schemas.openxmlformats.org/officeDocument/2006/relationships/image" Target="../media/image124.svg"/><Relationship Id="rId14" Type="http://schemas.openxmlformats.org/officeDocument/2006/relationships/image" Target="../media/image129.png"/></Relationships>
</file>

<file path=ppt/slides/_rels/slide3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18.svg"/><Relationship Id="rId4" Type="http://schemas.openxmlformats.org/officeDocument/2006/relationships/image" Target="../media/image117.png"/></Relationships>
</file>

<file path=ppt/slides/_rels/slide36.xml.rels><?xml version="1.0" encoding="UTF-8" standalone="yes"?>
<Relationships xmlns="http://schemas.openxmlformats.org/package/2006/relationships"><Relationship Id="rId8" Type="http://schemas.openxmlformats.org/officeDocument/2006/relationships/image" Target="../media/image140.svg"/><Relationship Id="rId13" Type="http://schemas.openxmlformats.org/officeDocument/2006/relationships/image" Target="../media/image141.png"/><Relationship Id="rId18" Type="http://schemas.openxmlformats.org/officeDocument/2006/relationships/image" Target="../media/image38.svg"/><Relationship Id="rId3" Type="http://schemas.openxmlformats.org/officeDocument/2006/relationships/image" Target="../media/image137.png"/><Relationship Id="rId7" Type="http://schemas.openxmlformats.org/officeDocument/2006/relationships/image" Target="../media/image139.png"/><Relationship Id="rId12" Type="http://schemas.openxmlformats.org/officeDocument/2006/relationships/image" Target="../media/image98.svg"/><Relationship Id="rId17" Type="http://schemas.openxmlformats.org/officeDocument/2006/relationships/image" Target="../media/image37.png"/><Relationship Id="rId2" Type="http://schemas.openxmlformats.org/officeDocument/2006/relationships/image" Target="../media/image6.png"/><Relationship Id="rId16" Type="http://schemas.openxmlformats.org/officeDocument/2006/relationships/image" Target="../media/image28.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97.png"/><Relationship Id="rId5" Type="http://schemas.openxmlformats.org/officeDocument/2006/relationships/image" Target="../media/image47.png"/><Relationship Id="rId15" Type="http://schemas.openxmlformats.org/officeDocument/2006/relationships/image" Target="../media/image27.png"/><Relationship Id="rId10" Type="http://schemas.openxmlformats.org/officeDocument/2006/relationships/image" Target="../media/image130.svg"/><Relationship Id="rId19" Type="http://schemas.openxmlformats.org/officeDocument/2006/relationships/image" Target="../media/image35.png"/><Relationship Id="rId4" Type="http://schemas.openxmlformats.org/officeDocument/2006/relationships/image" Target="../media/image138.svg"/><Relationship Id="rId9" Type="http://schemas.openxmlformats.org/officeDocument/2006/relationships/image" Target="../media/image129.png"/><Relationship Id="rId14" Type="http://schemas.openxmlformats.org/officeDocument/2006/relationships/image" Target="../media/image142.svg"/></Relationships>
</file>

<file path=ppt/slides/_rels/slide37.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image" Target="../media/image143.png"/><Relationship Id="rId7" Type="http://schemas.openxmlformats.org/officeDocument/2006/relationships/image" Target="../media/image145.png"/><Relationship Id="rId12" Type="http://schemas.openxmlformats.org/officeDocument/2006/relationships/image" Target="../media/image3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2.svg"/><Relationship Id="rId11" Type="http://schemas.openxmlformats.org/officeDocument/2006/relationships/image" Target="../media/image35.png"/><Relationship Id="rId5" Type="http://schemas.openxmlformats.org/officeDocument/2006/relationships/image" Target="../media/image141.png"/><Relationship Id="rId10" Type="http://schemas.openxmlformats.org/officeDocument/2006/relationships/image" Target="../media/image38.svg"/><Relationship Id="rId4" Type="http://schemas.openxmlformats.org/officeDocument/2006/relationships/image" Target="../media/image144.svg"/><Relationship Id="rId9" Type="http://schemas.openxmlformats.org/officeDocument/2006/relationships/image" Target="../media/image37.png"/></Relationships>
</file>

<file path=ppt/slides/_rels/slide38.xml.rels><?xml version="1.0" encoding="UTF-8" standalone="yes"?>
<Relationships xmlns="http://schemas.openxmlformats.org/package/2006/relationships"><Relationship Id="rId8" Type="http://schemas.openxmlformats.org/officeDocument/2006/relationships/image" Target="../media/image152.sv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50.svg"/><Relationship Id="rId5" Type="http://schemas.openxmlformats.org/officeDocument/2006/relationships/image" Target="../media/image149.png"/><Relationship Id="rId10" Type="http://schemas.openxmlformats.org/officeDocument/2006/relationships/image" Target="../media/image154.svg"/><Relationship Id="rId4" Type="http://schemas.openxmlformats.org/officeDocument/2006/relationships/image" Target="../media/image148.svg"/><Relationship Id="rId9" Type="http://schemas.openxmlformats.org/officeDocument/2006/relationships/image" Target="../media/image153.png"/></Relationships>
</file>

<file path=ppt/slides/_rels/slide39.xml.rels><?xml version="1.0" encoding="UTF-8" standalone="yes"?>
<Relationships xmlns="http://schemas.openxmlformats.org/package/2006/relationships"><Relationship Id="rId8" Type="http://schemas.openxmlformats.org/officeDocument/2006/relationships/image" Target="../media/image156.svg"/><Relationship Id="rId13" Type="http://schemas.openxmlformats.org/officeDocument/2006/relationships/image" Target="../media/image161.png"/><Relationship Id="rId18" Type="http://schemas.openxmlformats.org/officeDocument/2006/relationships/image" Target="../media/image166.sv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svg"/><Relationship Id="rId17" Type="http://schemas.openxmlformats.org/officeDocument/2006/relationships/image" Target="../media/image165.png"/><Relationship Id="rId2" Type="http://schemas.openxmlformats.org/officeDocument/2006/relationships/image" Target="../media/image6.png"/><Relationship Id="rId16" Type="http://schemas.openxmlformats.org/officeDocument/2006/relationships/image" Target="../media/image164.svg"/><Relationship Id="rId20" Type="http://schemas.openxmlformats.org/officeDocument/2006/relationships/image" Target="../media/image168.svg"/><Relationship Id="rId1" Type="http://schemas.openxmlformats.org/officeDocument/2006/relationships/slideLayout" Target="../slideLayouts/slideLayout7.xml"/><Relationship Id="rId6" Type="http://schemas.openxmlformats.org/officeDocument/2006/relationships/image" Target="../media/image154.svg"/><Relationship Id="rId11" Type="http://schemas.openxmlformats.org/officeDocument/2006/relationships/image" Target="../media/image159.png"/><Relationship Id="rId5" Type="http://schemas.openxmlformats.org/officeDocument/2006/relationships/image" Target="../media/image153.png"/><Relationship Id="rId15" Type="http://schemas.openxmlformats.org/officeDocument/2006/relationships/image" Target="../media/image163.png"/><Relationship Id="rId10" Type="http://schemas.openxmlformats.org/officeDocument/2006/relationships/image" Target="../media/image158.svg"/><Relationship Id="rId19" Type="http://schemas.openxmlformats.org/officeDocument/2006/relationships/image" Target="../media/image167.png"/><Relationship Id="rId4" Type="http://schemas.openxmlformats.org/officeDocument/2006/relationships/image" Target="../media/image152.svg"/><Relationship Id="rId9" Type="http://schemas.openxmlformats.org/officeDocument/2006/relationships/image" Target="../media/image157.png"/><Relationship Id="rId14" Type="http://schemas.openxmlformats.org/officeDocument/2006/relationships/image" Target="../media/image162.sv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5.emf"/><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11.svg"/><Relationship Id="rId4" Type="http://schemas.openxmlformats.org/officeDocument/2006/relationships/image" Target="../media/image16.emf"/><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156.svg"/><Relationship Id="rId13" Type="http://schemas.openxmlformats.org/officeDocument/2006/relationships/image" Target="../media/image161.png"/><Relationship Id="rId18" Type="http://schemas.openxmlformats.org/officeDocument/2006/relationships/image" Target="../media/image164.svg"/><Relationship Id="rId3" Type="http://schemas.openxmlformats.org/officeDocument/2006/relationships/image" Target="../media/image151.png"/><Relationship Id="rId21" Type="http://schemas.openxmlformats.org/officeDocument/2006/relationships/image" Target="../media/image165.png"/><Relationship Id="rId7" Type="http://schemas.openxmlformats.org/officeDocument/2006/relationships/image" Target="../media/image155.png"/><Relationship Id="rId12" Type="http://schemas.openxmlformats.org/officeDocument/2006/relationships/image" Target="../media/image160.svg"/><Relationship Id="rId17" Type="http://schemas.openxmlformats.org/officeDocument/2006/relationships/image" Target="../media/image163.png"/><Relationship Id="rId2" Type="http://schemas.openxmlformats.org/officeDocument/2006/relationships/image" Target="../media/image6.png"/><Relationship Id="rId16" Type="http://schemas.openxmlformats.org/officeDocument/2006/relationships/image" Target="../media/image170.svg"/><Relationship Id="rId20"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154.svg"/><Relationship Id="rId11" Type="http://schemas.openxmlformats.org/officeDocument/2006/relationships/image" Target="../media/image159.png"/><Relationship Id="rId24" Type="http://schemas.openxmlformats.org/officeDocument/2006/relationships/image" Target="../media/image168.svg"/><Relationship Id="rId5" Type="http://schemas.openxmlformats.org/officeDocument/2006/relationships/image" Target="../media/image153.png"/><Relationship Id="rId15" Type="http://schemas.openxmlformats.org/officeDocument/2006/relationships/image" Target="../media/image169.png"/><Relationship Id="rId23" Type="http://schemas.openxmlformats.org/officeDocument/2006/relationships/image" Target="../media/image167.png"/><Relationship Id="rId10" Type="http://schemas.openxmlformats.org/officeDocument/2006/relationships/image" Target="../media/image158.svg"/><Relationship Id="rId19" Type="http://schemas.openxmlformats.org/officeDocument/2006/relationships/image" Target="../media/image171.png"/><Relationship Id="rId4" Type="http://schemas.openxmlformats.org/officeDocument/2006/relationships/image" Target="../media/image152.svg"/><Relationship Id="rId9" Type="http://schemas.openxmlformats.org/officeDocument/2006/relationships/image" Target="../media/image157.png"/><Relationship Id="rId14" Type="http://schemas.openxmlformats.org/officeDocument/2006/relationships/image" Target="../media/image162.svg"/><Relationship Id="rId22" Type="http://schemas.openxmlformats.org/officeDocument/2006/relationships/image" Target="../media/image166.svg"/></Relationships>
</file>

<file path=ppt/slides/_rels/slide41.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00.svg"/><Relationship Id="rId3" Type="http://schemas.openxmlformats.org/officeDocument/2006/relationships/image" Target="../media/image84.emf"/><Relationship Id="rId7" Type="http://schemas.openxmlformats.org/officeDocument/2006/relationships/image" Target="../media/image116.svg"/><Relationship Id="rId12" Type="http://schemas.openxmlformats.org/officeDocument/2006/relationships/image" Target="../media/image99.png"/><Relationship Id="rId17" Type="http://schemas.openxmlformats.org/officeDocument/2006/relationships/image" Target="../media/image180.svg"/><Relationship Id="rId2" Type="http://schemas.openxmlformats.org/officeDocument/2006/relationships/image" Target="../media/image6.png"/><Relationship Id="rId16"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76.svg"/><Relationship Id="rId5" Type="http://schemas.openxmlformats.org/officeDocument/2006/relationships/image" Target="../media/image174.svg"/><Relationship Id="rId15" Type="http://schemas.openxmlformats.org/officeDocument/2006/relationships/image" Target="../media/image178.svg"/><Relationship Id="rId10" Type="http://schemas.openxmlformats.org/officeDocument/2006/relationships/image" Target="../media/image175.png"/><Relationship Id="rId4" Type="http://schemas.openxmlformats.org/officeDocument/2006/relationships/image" Target="../media/image173.png"/><Relationship Id="rId9" Type="http://schemas.openxmlformats.org/officeDocument/2006/relationships/image" Target="../media/image118.svg"/><Relationship Id="rId14" Type="http://schemas.openxmlformats.org/officeDocument/2006/relationships/image" Target="../media/image177.png"/></Relationships>
</file>

<file path=ppt/slides/_rels/slide42.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18.svg"/><Relationship Id="rId3" Type="http://schemas.openxmlformats.org/officeDocument/2006/relationships/image" Target="../media/image84.emf"/><Relationship Id="rId7" Type="http://schemas.openxmlformats.org/officeDocument/2006/relationships/image" Target="../media/image100.svg"/><Relationship Id="rId12" Type="http://schemas.openxmlformats.org/officeDocument/2006/relationships/image" Target="../media/image117.png"/><Relationship Id="rId17" Type="http://schemas.openxmlformats.org/officeDocument/2006/relationships/image" Target="../media/image180.svg"/><Relationship Id="rId2" Type="http://schemas.openxmlformats.org/officeDocument/2006/relationships/image" Target="../media/image6.png"/><Relationship Id="rId16"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16.svg"/><Relationship Id="rId5" Type="http://schemas.openxmlformats.org/officeDocument/2006/relationships/image" Target="../media/image176.svg"/><Relationship Id="rId15" Type="http://schemas.openxmlformats.org/officeDocument/2006/relationships/image" Target="../media/image178.svg"/><Relationship Id="rId10" Type="http://schemas.openxmlformats.org/officeDocument/2006/relationships/image" Target="../media/image115.png"/><Relationship Id="rId4" Type="http://schemas.openxmlformats.org/officeDocument/2006/relationships/image" Target="../media/image175.png"/><Relationship Id="rId9" Type="http://schemas.openxmlformats.org/officeDocument/2006/relationships/image" Target="../media/image174.svg"/><Relationship Id="rId14" Type="http://schemas.openxmlformats.org/officeDocument/2006/relationships/image" Target="../media/image177.png"/></Relationships>
</file>

<file path=ppt/slides/_rels/slide43.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181.png"/><Relationship Id="rId7" Type="http://schemas.openxmlformats.org/officeDocument/2006/relationships/image" Target="../media/image185.png"/><Relationship Id="rId12" Type="http://schemas.openxmlformats.org/officeDocument/2006/relationships/image" Target="../media/image12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84.svg"/><Relationship Id="rId11" Type="http://schemas.openxmlformats.org/officeDocument/2006/relationships/image" Target="../media/image123.png"/><Relationship Id="rId5" Type="http://schemas.openxmlformats.org/officeDocument/2006/relationships/image" Target="../media/image183.png"/><Relationship Id="rId10" Type="http://schemas.openxmlformats.org/officeDocument/2006/relationships/image" Target="../media/image188.svg"/><Relationship Id="rId4" Type="http://schemas.openxmlformats.org/officeDocument/2006/relationships/image" Target="../media/image182.svg"/><Relationship Id="rId9" Type="http://schemas.openxmlformats.org/officeDocument/2006/relationships/image" Target="../media/image187.png"/></Relationships>
</file>

<file path=ppt/slides/_rels/slide44.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6.svg"/><Relationship Id="rId3" Type="http://schemas.openxmlformats.org/officeDocument/2006/relationships/image" Target="../media/image15.emf"/><Relationship Id="rId7" Type="http://schemas.openxmlformats.org/officeDocument/2006/relationships/image" Target="../media/image22.svg"/><Relationship Id="rId12"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4.svg"/><Relationship Id="rId5" Type="http://schemas.openxmlformats.org/officeDocument/2006/relationships/image" Target="../media/image20.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17.emf"/><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5.emf"/><Relationship Id="rId7" Type="http://schemas.openxmlformats.org/officeDocument/2006/relationships/image" Target="../media/image2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4.svg"/><Relationship Id="rId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17.emf"/></Relationships>
</file>

<file path=ppt/slides/_rels/slide7.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23.png"/><Relationship Id="rId3" Type="http://schemas.openxmlformats.org/officeDocument/2006/relationships/image" Target="../media/image27.png"/><Relationship Id="rId7" Type="http://schemas.openxmlformats.org/officeDocument/2006/relationships/image" Target="../media/image3.png"/><Relationship Id="rId12"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19.png"/><Relationship Id="rId5" Type="http://schemas.openxmlformats.org/officeDocument/2006/relationships/image" Target="../media/image25.png"/><Relationship Id="rId15" Type="http://schemas.openxmlformats.org/officeDocument/2006/relationships/image" Target="../media/image15.emf"/><Relationship Id="rId10" Type="http://schemas.openxmlformats.org/officeDocument/2006/relationships/image" Target="../media/image30.svg"/><Relationship Id="rId4" Type="http://schemas.openxmlformats.org/officeDocument/2006/relationships/image" Target="../media/image28.svg"/><Relationship Id="rId9" Type="http://schemas.openxmlformats.org/officeDocument/2006/relationships/image" Target="../media/image29.png"/><Relationship Id="rId14"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3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68EB012-24BB-4861-A8A9-83D2BEB1C06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6354" t="12773" r="18521" b="12773"/>
          <a:stretch/>
        </p:blipFill>
        <p:spPr>
          <a:xfrm>
            <a:off x="0" y="0"/>
            <a:ext cx="12192000" cy="6858000"/>
          </a:xfrm>
          <a:prstGeom prst="rect">
            <a:avLst/>
          </a:prstGeom>
        </p:spPr>
      </p:pic>
      <p:pic>
        <p:nvPicPr>
          <p:cNvPr id="2" name="Sofi_Tukker_Feat._Charlie_Barker_-_Good_Time_Girl">
            <a:hlinkClick r:id="" action="ppaction://media"/>
            <a:extLst>
              <a:ext uri="{FF2B5EF4-FFF2-40B4-BE49-F238E27FC236}">
                <a16:creationId xmlns:a16="http://schemas.microsoft.com/office/drawing/2014/main" id="{DFD7B8EE-7917-42C5-ABCC-5F469586D7BB}"/>
              </a:ext>
            </a:extLst>
          </p:cNvPr>
          <p:cNvPicPr>
            <a:picLocks noChangeAspect="1"/>
          </p:cNvPicPr>
          <p:nvPr>
            <a:audioFile r:link="rId2"/>
            <p:extLst>
              <p:ext uri="{DAA4B4D4-6D71-4841-9C94-3DE7FCFB9230}">
                <p14:media xmlns:p14="http://schemas.microsoft.com/office/powerpoint/2010/main" r:embed="rId1">
                  <p14:fade in="2000" out="2000"/>
                </p14:media>
              </p:ext>
            </p:extLst>
          </p:nvPr>
        </p:nvPicPr>
        <p:blipFill>
          <a:blip r:embed="rId6"/>
          <a:stretch>
            <a:fillRect/>
          </a:stretch>
        </p:blipFill>
        <p:spPr>
          <a:xfrm>
            <a:off x="5791200" y="-1384300"/>
            <a:ext cx="609600" cy="609600"/>
          </a:xfrm>
          <a:prstGeom prst="rect">
            <a:avLst/>
          </a:prstGeom>
        </p:spPr>
      </p:pic>
    </p:spTree>
    <p:extLst>
      <p:ext uri="{BB962C8B-B14F-4D97-AF65-F5344CB8AC3E}">
        <p14:creationId xmlns:p14="http://schemas.microsoft.com/office/powerpoint/2010/main" val="2622323500"/>
      </p:ext>
    </p:extLst>
  </p:cSld>
  <p:clrMapOvr>
    <a:masterClrMapping/>
  </p:clrMapOvr>
  <mc:AlternateContent xmlns:mc="http://schemas.openxmlformats.org/markup-compatibility/2006">
    <mc:Choice xmlns:p159="http://schemas.microsoft.com/office/powerpoint/2015/09/main" Requires="p159">
      <p:transition spd="slow" advTm="1000">
        <p159:morph option="byObject"/>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showWhenStopped="0">
                <p:cTn id="7"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503BDB1E-E6AE-4B66-B6E0-AF224B872739}"/>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22" name="Прямоугольник 21">
            <a:extLst>
              <a:ext uri="{FF2B5EF4-FFF2-40B4-BE49-F238E27FC236}">
                <a16:creationId xmlns:a16="http://schemas.microsoft.com/office/drawing/2014/main" id="{E63EB4C1-DFD1-4BD3-86E5-6ECF05B0300D}"/>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6" name="TextBox 5">
            <a:extLst>
              <a:ext uri="{FF2B5EF4-FFF2-40B4-BE49-F238E27FC236}">
                <a16:creationId xmlns:a16="http://schemas.microsoft.com/office/drawing/2014/main" id="{5FB2267B-E476-2B4E-92B9-D6773074E9A8}"/>
              </a:ext>
            </a:extLst>
          </p:cNvPr>
          <p:cNvSpPr txBox="1"/>
          <p:nvPr/>
        </p:nvSpPr>
        <p:spPr>
          <a:xfrm>
            <a:off x="2012563" y="414832"/>
            <a:ext cx="9150738" cy="954107"/>
          </a:xfrm>
          <a:prstGeom prst="rect">
            <a:avLst/>
          </a:prstGeom>
          <a:noFill/>
        </p:spPr>
        <p:txBody>
          <a:bodyPr wrap="square" rtlCol="0">
            <a:spAutoFit/>
          </a:bodyPr>
          <a:lstStyle/>
          <a:p>
            <a:r>
              <a:rPr lang="ru-RU" sz="28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ЧАСТКИ У ПРАВІ СПІЛЬНОЇ ЧАСТКОВОЇ ВЛАСНОСТІ ВВАЖАЮТЬСЯ РІВНИМИ</a:t>
            </a:r>
            <a:r>
              <a:rPr lang="ru-UA" sz="28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p>
        </p:txBody>
      </p:sp>
      <p:pic>
        <p:nvPicPr>
          <p:cNvPr id="14" name="Рисунок 13">
            <a:extLst>
              <a:ext uri="{FF2B5EF4-FFF2-40B4-BE49-F238E27FC236}">
                <a16:creationId xmlns:a16="http://schemas.microsoft.com/office/drawing/2014/main" id="{3D4E2090-D74F-4AA4-A90C-5DA295419F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3647" y="2595654"/>
            <a:ext cx="3639707" cy="4950293"/>
          </a:xfrm>
          <a:prstGeom prst="rect">
            <a:avLst/>
          </a:prstGeom>
        </p:spPr>
      </p:pic>
      <p:pic>
        <p:nvPicPr>
          <p:cNvPr id="17" name="Рисунок 16">
            <a:extLst>
              <a:ext uri="{FF2B5EF4-FFF2-40B4-BE49-F238E27FC236}">
                <a16:creationId xmlns:a16="http://schemas.microsoft.com/office/drawing/2014/main" id="{D9D8C735-4B4C-4F17-BC58-461572D396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3953" y="3812083"/>
            <a:ext cx="2186318" cy="2720449"/>
          </a:xfrm>
          <a:prstGeom prst="rect">
            <a:avLst/>
          </a:prstGeom>
        </p:spPr>
      </p:pic>
      <p:grpSp>
        <p:nvGrpSpPr>
          <p:cNvPr id="23" name="Рисунок 22">
            <a:extLst>
              <a:ext uri="{FF2B5EF4-FFF2-40B4-BE49-F238E27FC236}">
                <a16:creationId xmlns:a16="http://schemas.microsoft.com/office/drawing/2014/main" id="{4354EBC5-120A-43DC-80E7-51B540886A00}"/>
              </a:ext>
            </a:extLst>
          </p:cNvPr>
          <p:cNvGrpSpPr/>
          <p:nvPr/>
        </p:nvGrpSpPr>
        <p:grpSpPr>
          <a:xfrm>
            <a:off x="4569155" y="4395187"/>
            <a:ext cx="1604457" cy="1601063"/>
            <a:chOff x="8092444" y="4864171"/>
            <a:chExt cx="1056420" cy="1054186"/>
          </a:xfrm>
          <a:effectLst>
            <a:glow rad="63500">
              <a:schemeClr val="accent4">
                <a:satMod val="175000"/>
                <a:alpha val="40000"/>
              </a:schemeClr>
            </a:glow>
          </a:effectLst>
        </p:grpSpPr>
        <p:sp>
          <p:nvSpPr>
            <p:cNvPr id="24" name="Полилиния: фигура 23">
              <a:extLst>
                <a:ext uri="{FF2B5EF4-FFF2-40B4-BE49-F238E27FC236}">
                  <a16:creationId xmlns:a16="http://schemas.microsoft.com/office/drawing/2014/main" id="{4E68C3C7-298B-42AB-9551-4D485D2E9B73}"/>
                </a:ext>
              </a:extLst>
            </p:cNvPr>
            <p:cNvSpPr/>
            <p:nvPr/>
          </p:nvSpPr>
          <p:spPr>
            <a:xfrm>
              <a:off x="9002814" y="5406982"/>
              <a:ext cx="105032" cy="243840"/>
            </a:xfrm>
            <a:custGeom>
              <a:avLst/>
              <a:gdLst>
                <a:gd name="connsiteX0" fmla="*/ 97838 w 105032"/>
                <a:gd name="connsiteY0" fmla="*/ 243841 h 243840"/>
                <a:gd name="connsiteX1" fmla="*/ 90662 w 105032"/>
                <a:gd name="connsiteY1" fmla="*/ 238931 h 243840"/>
                <a:gd name="connsiteX2" fmla="*/ 529 w 105032"/>
                <a:gd name="connsiteY2" fmla="*/ 10451 h 243840"/>
                <a:gd name="connsiteX3" fmla="*/ 4935 w 105032"/>
                <a:gd name="connsiteY3" fmla="*/ 380 h 243840"/>
                <a:gd name="connsiteX4" fmla="*/ 14376 w 105032"/>
                <a:gd name="connsiteY4" fmla="*/ 4660 h 243840"/>
                <a:gd name="connsiteX5" fmla="*/ 104510 w 105032"/>
                <a:gd name="connsiteY5" fmla="*/ 232637 h 243840"/>
                <a:gd name="connsiteX6" fmla="*/ 100129 w 105032"/>
                <a:gd name="connsiteY6" fmla="*/ 242569 h 243840"/>
                <a:gd name="connsiteX7" fmla="*/ 100104 w 105032"/>
                <a:gd name="connsiteY7" fmla="*/ 242582 h 243840"/>
                <a:gd name="connsiteX8" fmla="*/ 97838 w 105032"/>
                <a:gd name="connsiteY8" fmla="*/ 243841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32" h="243840">
                  <a:moveTo>
                    <a:pt x="97838" y="243841"/>
                  </a:moveTo>
                  <a:cubicBezTo>
                    <a:pt x="94666" y="243841"/>
                    <a:pt x="91808" y="241889"/>
                    <a:pt x="90662" y="238931"/>
                  </a:cubicBezTo>
                  <a:lnTo>
                    <a:pt x="529" y="10451"/>
                  </a:lnTo>
                  <a:cubicBezTo>
                    <a:pt x="-1019" y="6454"/>
                    <a:pt x="945" y="1959"/>
                    <a:pt x="4935" y="380"/>
                  </a:cubicBezTo>
                  <a:cubicBezTo>
                    <a:pt x="8712" y="-854"/>
                    <a:pt x="12816" y="1005"/>
                    <a:pt x="14376" y="4660"/>
                  </a:cubicBezTo>
                  <a:lnTo>
                    <a:pt x="104510" y="232637"/>
                  </a:lnTo>
                  <a:cubicBezTo>
                    <a:pt x="106045" y="236590"/>
                    <a:pt x="104082" y="241033"/>
                    <a:pt x="100129" y="242569"/>
                  </a:cubicBezTo>
                  <a:cubicBezTo>
                    <a:pt x="100116" y="242582"/>
                    <a:pt x="100116" y="242582"/>
                    <a:pt x="100104" y="242582"/>
                  </a:cubicBezTo>
                  <a:cubicBezTo>
                    <a:pt x="99424" y="243136"/>
                    <a:pt x="98656" y="243551"/>
                    <a:pt x="97838" y="24384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 name="Полилиния: фигура 24">
              <a:extLst>
                <a:ext uri="{FF2B5EF4-FFF2-40B4-BE49-F238E27FC236}">
                  <a16:creationId xmlns:a16="http://schemas.microsoft.com/office/drawing/2014/main" id="{A48C87B7-05F6-4734-B2E6-557DA40089ED}"/>
                </a:ext>
              </a:extLst>
            </p:cNvPr>
            <p:cNvSpPr/>
            <p:nvPr/>
          </p:nvSpPr>
          <p:spPr>
            <a:xfrm>
              <a:off x="8706427" y="5286242"/>
              <a:ext cx="179067" cy="110043"/>
            </a:xfrm>
            <a:custGeom>
              <a:avLst/>
              <a:gdLst>
                <a:gd name="connsiteX0" fmla="*/ 171410 w 179067"/>
                <a:gd name="connsiteY0" fmla="*/ 110043 h 110043"/>
                <a:gd name="connsiteX1" fmla="*/ 167508 w 179067"/>
                <a:gd name="connsiteY1" fmla="*/ 109036 h 110043"/>
                <a:gd name="connsiteX2" fmla="*/ 3858 w 179067"/>
                <a:gd name="connsiteY2" fmla="*/ 14371 h 110043"/>
                <a:gd name="connsiteX3" fmla="*/ 1025 w 179067"/>
                <a:gd name="connsiteY3" fmla="*/ 3859 h 110043"/>
                <a:gd name="connsiteX4" fmla="*/ 11537 w 179067"/>
                <a:gd name="connsiteY4" fmla="*/ 1027 h 110043"/>
                <a:gd name="connsiteX5" fmla="*/ 175186 w 179067"/>
                <a:gd name="connsiteY5" fmla="*/ 95692 h 110043"/>
                <a:gd name="connsiteX6" fmla="*/ 178057 w 179067"/>
                <a:gd name="connsiteY6" fmla="*/ 106166 h 110043"/>
                <a:gd name="connsiteX7" fmla="*/ 171284 w 179067"/>
                <a:gd name="connsiteY7" fmla="*/ 110043 h 11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067" h="110043">
                  <a:moveTo>
                    <a:pt x="171410" y="110043"/>
                  </a:moveTo>
                  <a:cubicBezTo>
                    <a:pt x="170038" y="110067"/>
                    <a:pt x="168691" y="109718"/>
                    <a:pt x="167508" y="109036"/>
                  </a:cubicBezTo>
                  <a:lnTo>
                    <a:pt x="3858" y="14371"/>
                  </a:lnTo>
                  <a:cubicBezTo>
                    <a:pt x="170" y="12251"/>
                    <a:pt x="-1089" y="7544"/>
                    <a:pt x="1025" y="3859"/>
                  </a:cubicBezTo>
                  <a:cubicBezTo>
                    <a:pt x="3140" y="175"/>
                    <a:pt x="7848" y="-1093"/>
                    <a:pt x="11537" y="1027"/>
                  </a:cubicBezTo>
                  <a:lnTo>
                    <a:pt x="175186" y="95692"/>
                  </a:lnTo>
                  <a:cubicBezTo>
                    <a:pt x="178875" y="97790"/>
                    <a:pt x="180159" y="102480"/>
                    <a:pt x="178057" y="106166"/>
                  </a:cubicBezTo>
                  <a:cubicBezTo>
                    <a:pt x="176672" y="108595"/>
                    <a:pt x="174079" y="110081"/>
                    <a:pt x="171284" y="11004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6" name="Полилиния: фигура 25">
              <a:extLst>
                <a:ext uri="{FF2B5EF4-FFF2-40B4-BE49-F238E27FC236}">
                  <a16:creationId xmlns:a16="http://schemas.microsoft.com/office/drawing/2014/main" id="{35E645EF-01EB-4289-ADB6-793B1A75F953}"/>
                </a:ext>
              </a:extLst>
            </p:cNvPr>
            <p:cNvSpPr/>
            <p:nvPr/>
          </p:nvSpPr>
          <p:spPr>
            <a:xfrm>
              <a:off x="8704242" y="5287125"/>
              <a:ext cx="15483" cy="164801"/>
            </a:xfrm>
            <a:custGeom>
              <a:avLst/>
              <a:gdLst>
                <a:gd name="connsiteX0" fmla="*/ 7805 w 15483"/>
                <a:gd name="connsiteY0" fmla="*/ 164801 h 164801"/>
                <a:gd name="connsiteX1" fmla="*/ 0 w 15483"/>
                <a:gd name="connsiteY1" fmla="*/ 157122 h 164801"/>
                <a:gd name="connsiteX2" fmla="*/ 0 w 15483"/>
                <a:gd name="connsiteY2" fmla="*/ 6816 h 164801"/>
                <a:gd name="connsiteX3" fmla="*/ 8736 w 15483"/>
                <a:gd name="connsiteY3" fmla="*/ 64 h 164801"/>
                <a:gd name="connsiteX4" fmla="*/ 15484 w 15483"/>
                <a:gd name="connsiteY4" fmla="*/ 6816 h 164801"/>
                <a:gd name="connsiteX5" fmla="*/ 15484 w 15483"/>
                <a:gd name="connsiteY5" fmla="*/ 157122 h 164801"/>
                <a:gd name="connsiteX6" fmla="*/ 7805 w 15483"/>
                <a:gd name="connsiteY6" fmla="*/ 164801 h 1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83" h="164801">
                  <a:moveTo>
                    <a:pt x="7805" y="164801"/>
                  </a:moveTo>
                  <a:cubicBezTo>
                    <a:pt x="3537" y="164801"/>
                    <a:pt x="63" y="161383"/>
                    <a:pt x="0" y="157122"/>
                  </a:cubicBezTo>
                  <a:lnTo>
                    <a:pt x="0" y="6816"/>
                  </a:lnTo>
                  <a:cubicBezTo>
                    <a:pt x="541" y="2540"/>
                    <a:pt x="4456" y="-483"/>
                    <a:pt x="8736" y="64"/>
                  </a:cubicBezTo>
                  <a:cubicBezTo>
                    <a:pt x="12261" y="514"/>
                    <a:pt x="15031" y="3290"/>
                    <a:pt x="15484" y="6816"/>
                  </a:cubicBezTo>
                  <a:lnTo>
                    <a:pt x="15484" y="157122"/>
                  </a:lnTo>
                  <a:cubicBezTo>
                    <a:pt x="15421" y="161334"/>
                    <a:pt x="12022" y="164733"/>
                    <a:pt x="7805" y="16480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7" name="Полилиния: фигура 26">
              <a:extLst>
                <a:ext uri="{FF2B5EF4-FFF2-40B4-BE49-F238E27FC236}">
                  <a16:creationId xmlns:a16="http://schemas.microsoft.com/office/drawing/2014/main" id="{FFC48A53-6856-483B-B23B-D9432DE617A1}"/>
                </a:ext>
              </a:extLst>
            </p:cNvPr>
            <p:cNvSpPr/>
            <p:nvPr/>
          </p:nvSpPr>
          <p:spPr>
            <a:xfrm>
              <a:off x="8870105" y="5380874"/>
              <a:ext cx="55464" cy="155393"/>
            </a:xfrm>
            <a:custGeom>
              <a:avLst/>
              <a:gdLst>
                <a:gd name="connsiteX0" fmla="*/ 47763 w 55464"/>
                <a:gd name="connsiteY0" fmla="*/ 155394 h 155393"/>
                <a:gd name="connsiteX1" fmla="*/ 40336 w 55464"/>
                <a:gd name="connsiteY1" fmla="*/ 149729 h 155393"/>
                <a:gd name="connsiteX2" fmla="*/ 305 w 55464"/>
                <a:gd name="connsiteY2" fmla="*/ 9871 h 155393"/>
                <a:gd name="connsiteX3" fmla="*/ 5592 w 55464"/>
                <a:gd name="connsiteY3" fmla="*/ 304 h 155393"/>
                <a:gd name="connsiteX4" fmla="*/ 15159 w 55464"/>
                <a:gd name="connsiteY4" fmla="*/ 5591 h 155393"/>
                <a:gd name="connsiteX5" fmla="*/ 55190 w 55464"/>
                <a:gd name="connsiteY5" fmla="*/ 145575 h 155393"/>
                <a:gd name="connsiteX6" fmla="*/ 49815 w 55464"/>
                <a:gd name="connsiteY6" fmla="*/ 155007 h 155393"/>
                <a:gd name="connsiteX7" fmla="*/ 49777 w 55464"/>
                <a:gd name="connsiteY7" fmla="*/ 155016 h 155393"/>
                <a:gd name="connsiteX8" fmla="*/ 47763 w 55464"/>
                <a:gd name="connsiteY8" fmla="*/ 155394 h 15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64" h="155393">
                  <a:moveTo>
                    <a:pt x="47763" y="155394"/>
                  </a:moveTo>
                  <a:cubicBezTo>
                    <a:pt x="44289" y="155401"/>
                    <a:pt x="41242" y="153079"/>
                    <a:pt x="40336" y="149729"/>
                  </a:cubicBezTo>
                  <a:lnTo>
                    <a:pt x="305" y="9871"/>
                  </a:lnTo>
                  <a:cubicBezTo>
                    <a:pt x="-878" y="5769"/>
                    <a:pt x="1488" y="1486"/>
                    <a:pt x="5592" y="304"/>
                  </a:cubicBezTo>
                  <a:cubicBezTo>
                    <a:pt x="9696" y="-878"/>
                    <a:pt x="13976" y="1489"/>
                    <a:pt x="15159" y="5591"/>
                  </a:cubicBezTo>
                  <a:lnTo>
                    <a:pt x="55190" y="145575"/>
                  </a:lnTo>
                  <a:cubicBezTo>
                    <a:pt x="56311" y="149666"/>
                    <a:pt x="53894" y="153888"/>
                    <a:pt x="49815" y="155007"/>
                  </a:cubicBezTo>
                  <a:cubicBezTo>
                    <a:pt x="49803" y="155010"/>
                    <a:pt x="49790" y="155014"/>
                    <a:pt x="49777" y="155016"/>
                  </a:cubicBezTo>
                  <a:cubicBezTo>
                    <a:pt x="49135" y="155263"/>
                    <a:pt x="48456" y="155391"/>
                    <a:pt x="47763" y="15539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8" name="Полилиния: фигура 27">
              <a:extLst>
                <a:ext uri="{FF2B5EF4-FFF2-40B4-BE49-F238E27FC236}">
                  <a16:creationId xmlns:a16="http://schemas.microsoft.com/office/drawing/2014/main" id="{2A76B504-874F-472D-B1B6-F6E92684A431}"/>
                </a:ext>
              </a:extLst>
            </p:cNvPr>
            <p:cNvSpPr/>
            <p:nvPr/>
          </p:nvSpPr>
          <p:spPr>
            <a:xfrm>
              <a:off x="8869630" y="5381153"/>
              <a:ext cx="166029" cy="46098"/>
            </a:xfrm>
            <a:custGeom>
              <a:avLst/>
              <a:gdLst>
                <a:gd name="connsiteX0" fmla="*/ 158764 w 166029"/>
                <a:gd name="connsiteY0" fmla="*/ 46099 h 46098"/>
                <a:gd name="connsiteX1" fmla="*/ 157254 w 166029"/>
                <a:gd name="connsiteY1" fmla="*/ 46099 h 46098"/>
                <a:gd name="connsiteX2" fmla="*/ 6192 w 166029"/>
                <a:gd name="connsiteY2" fmla="*/ 15257 h 46098"/>
                <a:gd name="connsiteX3" fmla="*/ 150 w 166029"/>
                <a:gd name="connsiteY3" fmla="*/ 6194 h 46098"/>
                <a:gd name="connsiteX4" fmla="*/ 9214 w 166029"/>
                <a:gd name="connsiteY4" fmla="*/ 151 h 46098"/>
                <a:gd name="connsiteX5" fmla="*/ 160149 w 166029"/>
                <a:gd name="connsiteY5" fmla="*/ 30489 h 46098"/>
                <a:gd name="connsiteX6" fmla="*/ 165789 w 166029"/>
                <a:gd name="connsiteY6" fmla="*/ 39977 h 46098"/>
                <a:gd name="connsiteX7" fmla="*/ 158638 w 166029"/>
                <a:gd name="connsiteY7" fmla="*/ 45847 h 4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029" h="46098">
                  <a:moveTo>
                    <a:pt x="158764" y="46099"/>
                  </a:moveTo>
                  <a:lnTo>
                    <a:pt x="157254" y="46099"/>
                  </a:lnTo>
                  <a:lnTo>
                    <a:pt x="6192" y="15257"/>
                  </a:lnTo>
                  <a:cubicBezTo>
                    <a:pt x="2026" y="14423"/>
                    <a:pt x="-681" y="10365"/>
                    <a:pt x="150" y="6194"/>
                  </a:cubicBezTo>
                  <a:cubicBezTo>
                    <a:pt x="981" y="2022"/>
                    <a:pt x="5047" y="-683"/>
                    <a:pt x="9214" y="151"/>
                  </a:cubicBezTo>
                  <a:lnTo>
                    <a:pt x="160149" y="30489"/>
                  </a:lnTo>
                  <a:cubicBezTo>
                    <a:pt x="164328" y="31552"/>
                    <a:pt x="166846" y="35799"/>
                    <a:pt x="165789" y="39977"/>
                  </a:cubicBezTo>
                  <a:cubicBezTo>
                    <a:pt x="164945" y="43288"/>
                    <a:pt x="162050" y="45666"/>
                    <a:pt x="158638" y="4584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29" name="Рисунок 22">
              <a:extLst>
                <a:ext uri="{FF2B5EF4-FFF2-40B4-BE49-F238E27FC236}">
                  <a16:creationId xmlns:a16="http://schemas.microsoft.com/office/drawing/2014/main" id="{7234CCCD-2BBF-4691-AD0E-16C7B6C5D1A3}"/>
                </a:ext>
              </a:extLst>
            </p:cNvPr>
            <p:cNvGrpSpPr/>
            <p:nvPr/>
          </p:nvGrpSpPr>
          <p:grpSpPr>
            <a:xfrm>
              <a:off x="8690647" y="5278179"/>
              <a:ext cx="42985" cy="46584"/>
              <a:chOff x="8690647" y="5278179"/>
              <a:chExt cx="42985" cy="46584"/>
            </a:xfrm>
          </p:grpSpPr>
          <p:grpSp>
            <p:nvGrpSpPr>
              <p:cNvPr id="389" name="Рисунок 22">
                <a:extLst>
                  <a:ext uri="{FF2B5EF4-FFF2-40B4-BE49-F238E27FC236}">
                    <a16:creationId xmlns:a16="http://schemas.microsoft.com/office/drawing/2014/main" id="{1D4364A2-7058-4B29-9232-6929A8DAADD3}"/>
                  </a:ext>
                </a:extLst>
              </p:cNvPr>
              <p:cNvGrpSpPr/>
              <p:nvPr/>
            </p:nvGrpSpPr>
            <p:grpSpPr>
              <a:xfrm>
                <a:off x="8695053" y="5278179"/>
                <a:ext cx="23917" cy="9718"/>
                <a:chOff x="8695053" y="5278179"/>
                <a:chExt cx="23917" cy="9718"/>
              </a:xfrm>
            </p:grpSpPr>
            <p:sp>
              <p:nvSpPr>
                <p:cNvPr id="398" name="Полилиния: фигура 397">
                  <a:extLst>
                    <a:ext uri="{FF2B5EF4-FFF2-40B4-BE49-F238E27FC236}">
                      <a16:creationId xmlns:a16="http://schemas.microsoft.com/office/drawing/2014/main" id="{C3DEE85F-ACEC-4ED7-A8D9-4B66987054EC}"/>
                    </a:ext>
                  </a:extLst>
                </p:cNvPr>
                <p:cNvSpPr/>
                <p:nvPr/>
              </p:nvSpPr>
              <p:spPr>
                <a:xfrm>
                  <a:off x="8695556" y="5278179"/>
                  <a:ext cx="23414" cy="9718"/>
                </a:xfrm>
                <a:custGeom>
                  <a:avLst/>
                  <a:gdLst>
                    <a:gd name="connsiteX0" fmla="*/ 12588 w 23414"/>
                    <a:gd name="connsiteY0" fmla="*/ 1033 h 9718"/>
                    <a:gd name="connsiteX1" fmla="*/ 0 w 23414"/>
                    <a:gd name="connsiteY1" fmla="*/ 8586 h 9718"/>
                    <a:gd name="connsiteX2" fmla="*/ 10826 w 23414"/>
                    <a:gd name="connsiteY2" fmla="*/ 9719 h 9718"/>
                    <a:gd name="connsiteX3" fmla="*/ 23415 w 23414"/>
                    <a:gd name="connsiteY3" fmla="*/ 2166 h 9718"/>
                    <a:gd name="connsiteX4" fmla="*/ 12588 w 23414"/>
                    <a:gd name="connsiteY4" fmla="*/ 1033 h 9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718">
                      <a:moveTo>
                        <a:pt x="12588" y="1033"/>
                      </a:moveTo>
                      <a:lnTo>
                        <a:pt x="0" y="8586"/>
                      </a:lnTo>
                      <a:cubicBezTo>
                        <a:pt x="3537" y="6934"/>
                        <a:pt x="7704" y="7370"/>
                        <a:pt x="10826" y="9719"/>
                      </a:cubicBezTo>
                      <a:lnTo>
                        <a:pt x="23415" y="2166"/>
                      </a:lnTo>
                      <a:cubicBezTo>
                        <a:pt x="20318" y="-239"/>
                        <a:pt x="16113" y="-678"/>
                        <a:pt x="12588" y="1033"/>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99" name="Рисунок 22">
                  <a:extLst>
                    <a:ext uri="{FF2B5EF4-FFF2-40B4-BE49-F238E27FC236}">
                      <a16:creationId xmlns:a16="http://schemas.microsoft.com/office/drawing/2014/main" id="{DBAB590D-9A25-4175-8EDB-C540E5DC08B1}"/>
                    </a:ext>
                  </a:extLst>
                </p:cNvPr>
                <p:cNvGrpSpPr/>
                <p:nvPr/>
              </p:nvGrpSpPr>
              <p:grpSpPr>
                <a:xfrm>
                  <a:off x="8695053" y="5278205"/>
                  <a:ext cx="23414" cy="9693"/>
                  <a:chOff x="8695053" y="5278205"/>
                  <a:chExt cx="23414" cy="9693"/>
                </a:xfrm>
                <a:solidFill>
                  <a:srgbClr val="121822"/>
                </a:solidFill>
              </p:grpSpPr>
              <p:sp>
                <p:nvSpPr>
                  <p:cNvPr id="401" name="Полилиния: фигура 400">
                    <a:extLst>
                      <a:ext uri="{FF2B5EF4-FFF2-40B4-BE49-F238E27FC236}">
                        <a16:creationId xmlns:a16="http://schemas.microsoft.com/office/drawing/2014/main" id="{59190DD1-E290-4BA3-8838-5AC2C581A86E}"/>
                      </a:ext>
                    </a:extLst>
                  </p:cNvPr>
                  <p:cNvSpPr/>
                  <p:nvPr/>
                </p:nvSpPr>
                <p:spPr>
                  <a:xfrm>
                    <a:off x="8697067" y="5278244"/>
                    <a:ext cx="21400" cy="9654"/>
                  </a:xfrm>
                  <a:custGeom>
                    <a:avLst/>
                    <a:gdLst>
                      <a:gd name="connsiteX0" fmla="*/ 8812 w 21400"/>
                      <a:gd name="connsiteY0" fmla="*/ 9654 h 9654"/>
                      <a:gd name="connsiteX1" fmla="*/ 21400 w 21400"/>
                      <a:gd name="connsiteY1" fmla="*/ 2101 h 9654"/>
                      <a:gd name="connsiteX2" fmla="*/ 12588 w 21400"/>
                      <a:gd name="connsiteY2" fmla="*/ 213 h 9654"/>
                      <a:gd name="connsiteX3" fmla="*/ 0 w 21400"/>
                      <a:gd name="connsiteY3" fmla="*/ 7766 h 9654"/>
                      <a:gd name="connsiteX4" fmla="*/ 8938 w 21400"/>
                      <a:gd name="connsiteY4" fmla="*/ 9654 h 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0" h="9654">
                        <a:moveTo>
                          <a:pt x="8812" y="9654"/>
                        </a:moveTo>
                        <a:lnTo>
                          <a:pt x="21400" y="2101"/>
                        </a:lnTo>
                        <a:cubicBezTo>
                          <a:pt x="18845" y="295"/>
                          <a:pt x="15660" y="-388"/>
                          <a:pt x="12588" y="213"/>
                        </a:cubicBezTo>
                        <a:lnTo>
                          <a:pt x="0" y="7766"/>
                        </a:lnTo>
                        <a:cubicBezTo>
                          <a:pt x="3109" y="7173"/>
                          <a:pt x="6332" y="7854"/>
                          <a:pt x="8938" y="965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02" name="Полилиния: фигура 401">
                    <a:extLst>
                      <a:ext uri="{FF2B5EF4-FFF2-40B4-BE49-F238E27FC236}">
                        <a16:creationId xmlns:a16="http://schemas.microsoft.com/office/drawing/2014/main" id="{8D7227F4-B59B-438D-B2F1-78359FB32845}"/>
                      </a:ext>
                    </a:extLst>
                  </p:cNvPr>
                  <p:cNvSpPr/>
                  <p:nvPr/>
                </p:nvSpPr>
                <p:spPr>
                  <a:xfrm>
                    <a:off x="8695053" y="5278205"/>
                    <a:ext cx="14476" cy="8308"/>
                  </a:xfrm>
                  <a:custGeom>
                    <a:avLst/>
                    <a:gdLst>
                      <a:gd name="connsiteX0" fmla="*/ 1888 w 14476"/>
                      <a:gd name="connsiteY0" fmla="*/ 7553 h 8308"/>
                      <a:gd name="connsiteX1" fmla="*/ 14477 w 14476"/>
                      <a:gd name="connsiteY1" fmla="*/ 0 h 8308"/>
                      <a:gd name="connsiteX2" fmla="*/ 12588 w 14476"/>
                      <a:gd name="connsiteY2" fmla="*/ 755 h 8308"/>
                      <a:gd name="connsiteX3" fmla="*/ 0 w 14476"/>
                      <a:gd name="connsiteY3" fmla="*/ 8308 h 8308"/>
                      <a:gd name="connsiteX4" fmla="*/ 1888 w 14476"/>
                      <a:gd name="connsiteY4" fmla="*/ 7553 h 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308">
                        <a:moveTo>
                          <a:pt x="1888" y="7553"/>
                        </a:moveTo>
                        <a:lnTo>
                          <a:pt x="14477" y="0"/>
                        </a:lnTo>
                        <a:cubicBezTo>
                          <a:pt x="13797" y="97"/>
                          <a:pt x="13142" y="355"/>
                          <a:pt x="12588" y="755"/>
                        </a:cubicBezTo>
                        <a:lnTo>
                          <a:pt x="0" y="8308"/>
                        </a:lnTo>
                        <a:cubicBezTo>
                          <a:pt x="579" y="7950"/>
                          <a:pt x="1221" y="7694"/>
                          <a:pt x="1888" y="755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400" name="Полилиния: фигура 399">
                  <a:extLst>
                    <a:ext uri="{FF2B5EF4-FFF2-40B4-BE49-F238E27FC236}">
                      <a16:creationId xmlns:a16="http://schemas.microsoft.com/office/drawing/2014/main" id="{554EE522-FC56-48C4-B709-65441E8CE994}"/>
                    </a:ext>
                  </a:extLst>
                </p:cNvPr>
                <p:cNvSpPr/>
                <p:nvPr/>
              </p:nvSpPr>
              <p:spPr>
                <a:xfrm>
                  <a:off x="8695556" y="5278179"/>
                  <a:ext cx="23414" cy="9718"/>
                </a:xfrm>
                <a:custGeom>
                  <a:avLst/>
                  <a:gdLst>
                    <a:gd name="connsiteX0" fmla="*/ 12588 w 23414"/>
                    <a:gd name="connsiteY0" fmla="*/ 1033 h 9718"/>
                    <a:gd name="connsiteX1" fmla="*/ 0 w 23414"/>
                    <a:gd name="connsiteY1" fmla="*/ 8586 h 9718"/>
                    <a:gd name="connsiteX2" fmla="*/ 10826 w 23414"/>
                    <a:gd name="connsiteY2" fmla="*/ 9719 h 9718"/>
                    <a:gd name="connsiteX3" fmla="*/ 23415 w 23414"/>
                    <a:gd name="connsiteY3" fmla="*/ 2166 h 9718"/>
                    <a:gd name="connsiteX4" fmla="*/ 12588 w 23414"/>
                    <a:gd name="connsiteY4" fmla="*/ 1033 h 9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718">
                      <a:moveTo>
                        <a:pt x="12588" y="1033"/>
                      </a:moveTo>
                      <a:lnTo>
                        <a:pt x="0" y="8586"/>
                      </a:lnTo>
                      <a:cubicBezTo>
                        <a:pt x="3537" y="6934"/>
                        <a:pt x="7704" y="7370"/>
                        <a:pt x="10826" y="9719"/>
                      </a:cubicBezTo>
                      <a:lnTo>
                        <a:pt x="23415" y="2166"/>
                      </a:lnTo>
                      <a:cubicBezTo>
                        <a:pt x="20318" y="-239"/>
                        <a:pt x="16113" y="-678"/>
                        <a:pt x="12588" y="1033"/>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390" name="Рисунок 22">
                <a:extLst>
                  <a:ext uri="{FF2B5EF4-FFF2-40B4-BE49-F238E27FC236}">
                    <a16:creationId xmlns:a16="http://schemas.microsoft.com/office/drawing/2014/main" id="{4CCE3C44-1A78-4D84-88FD-33DE4995B6ED}"/>
                  </a:ext>
                </a:extLst>
              </p:cNvPr>
              <p:cNvGrpSpPr/>
              <p:nvPr/>
            </p:nvGrpSpPr>
            <p:grpSpPr>
              <a:xfrm>
                <a:off x="8705879" y="5279716"/>
                <a:ext cx="27753" cy="43807"/>
                <a:chOff x="8705879" y="5279716"/>
                <a:chExt cx="27753" cy="43807"/>
              </a:xfrm>
            </p:grpSpPr>
            <p:sp>
              <p:nvSpPr>
                <p:cNvPr id="393" name="Полилиния: фигура 392">
                  <a:extLst>
                    <a:ext uri="{FF2B5EF4-FFF2-40B4-BE49-F238E27FC236}">
                      <a16:creationId xmlns:a16="http://schemas.microsoft.com/office/drawing/2014/main" id="{BADBF699-5FE3-4F9E-B810-EB6D95301620}"/>
                    </a:ext>
                  </a:extLst>
                </p:cNvPr>
                <p:cNvSpPr/>
                <p:nvPr/>
              </p:nvSpPr>
              <p:spPr>
                <a:xfrm>
                  <a:off x="8705879" y="5280094"/>
                  <a:ext cx="27753" cy="43430"/>
                </a:xfrm>
                <a:custGeom>
                  <a:avLst/>
                  <a:gdLst>
                    <a:gd name="connsiteX0" fmla="*/ 10700 w 27753"/>
                    <a:gd name="connsiteY0" fmla="*/ 43430 h 43430"/>
                    <a:gd name="connsiteX1" fmla="*/ 23289 w 27753"/>
                    <a:gd name="connsiteY1" fmla="*/ 35877 h 43430"/>
                    <a:gd name="connsiteX2" fmla="*/ 27695 w 27753"/>
                    <a:gd name="connsiteY2" fmla="*/ 26058 h 43430"/>
                    <a:gd name="connsiteX3" fmla="*/ 12588 w 27753"/>
                    <a:gd name="connsiteY3" fmla="*/ 0 h 43430"/>
                    <a:gd name="connsiteX4" fmla="*/ 0 w 27753"/>
                    <a:gd name="connsiteY4" fmla="*/ 7553 h 43430"/>
                    <a:gd name="connsiteX5" fmla="*/ 15106 w 27753"/>
                    <a:gd name="connsiteY5" fmla="*/ 33611 h 43430"/>
                    <a:gd name="connsiteX6" fmla="*/ 10700 w 27753"/>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3" h="43430">
                      <a:moveTo>
                        <a:pt x="10700" y="43430"/>
                      </a:moveTo>
                      <a:lnTo>
                        <a:pt x="23289" y="35877"/>
                      </a:lnTo>
                      <a:cubicBezTo>
                        <a:pt x="26411" y="33635"/>
                        <a:pt x="28097" y="29885"/>
                        <a:pt x="27695" y="26058"/>
                      </a:cubicBezTo>
                      <a:cubicBezTo>
                        <a:pt x="27153" y="15446"/>
                        <a:pt x="21526" y="5745"/>
                        <a:pt x="12588" y="0"/>
                      </a:cubicBezTo>
                      <a:lnTo>
                        <a:pt x="0" y="7553"/>
                      </a:lnTo>
                      <a:cubicBezTo>
                        <a:pt x="8887" y="13342"/>
                        <a:pt x="14502" y="23017"/>
                        <a:pt x="15106" y="33611"/>
                      </a:cubicBezTo>
                      <a:cubicBezTo>
                        <a:pt x="15459" y="37429"/>
                        <a:pt x="13784" y="41154"/>
                        <a:pt x="10700" y="4343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94" name="Рисунок 22">
                  <a:extLst>
                    <a:ext uri="{FF2B5EF4-FFF2-40B4-BE49-F238E27FC236}">
                      <a16:creationId xmlns:a16="http://schemas.microsoft.com/office/drawing/2014/main" id="{A86AA067-5015-4716-AA51-B768D22E888A}"/>
                    </a:ext>
                  </a:extLst>
                </p:cNvPr>
                <p:cNvGrpSpPr/>
                <p:nvPr/>
              </p:nvGrpSpPr>
              <p:grpSpPr>
                <a:xfrm>
                  <a:off x="8705879" y="5279716"/>
                  <a:ext cx="27753" cy="43807"/>
                  <a:chOff x="8705879" y="5279716"/>
                  <a:chExt cx="27753" cy="43807"/>
                </a:xfrm>
                <a:solidFill>
                  <a:srgbClr val="121822"/>
                </a:solidFill>
              </p:grpSpPr>
              <p:sp>
                <p:nvSpPr>
                  <p:cNvPr id="396" name="Полилиния: фигура 395">
                    <a:extLst>
                      <a:ext uri="{FF2B5EF4-FFF2-40B4-BE49-F238E27FC236}">
                        <a16:creationId xmlns:a16="http://schemas.microsoft.com/office/drawing/2014/main" id="{184938EE-E71B-44C7-B9CE-360B6B28FF54}"/>
                      </a:ext>
                    </a:extLst>
                  </p:cNvPr>
                  <p:cNvSpPr/>
                  <p:nvPr/>
                </p:nvSpPr>
                <p:spPr>
                  <a:xfrm>
                    <a:off x="8716579" y="5292052"/>
                    <a:ext cx="17053" cy="31471"/>
                  </a:xfrm>
                  <a:custGeom>
                    <a:avLst/>
                    <a:gdLst>
                      <a:gd name="connsiteX0" fmla="*/ 0 w 17053"/>
                      <a:gd name="connsiteY0" fmla="*/ 31471 h 31471"/>
                      <a:gd name="connsiteX1" fmla="*/ 12588 w 17053"/>
                      <a:gd name="connsiteY1" fmla="*/ 23918 h 31471"/>
                      <a:gd name="connsiteX2" fmla="*/ 16994 w 17053"/>
                      <a:gd name="connsiteY2" fmla="*/ 14099 h 31471"/>
                      <a:gd name="connsiteX3" fmla="*/ 12966 w 17053"/>
                      <a:gd name="connsiteY3" fmla="*/ 0 h 31471"/>
                      <a:gd name="connsiteX4" fmla="*/ 378 w 17053"/>
                      <a:gd name="connsiteY4" fmla="*/ 7553 h 31471"/>
                      <a:gd name="connsiteX5" fmla="*/ 4406 w 17053"/>
                      <a:gd name="connsiteY5" fmla="*/ 21652 h 31471"/>
                      <a:gd name="connsiteX6" fmla="*/ 0 w 17053"/>
                      <a:gd name="connsiteY6" fmla="*/ 31471 h 3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53" h="31471">
                        <a:moveTo>
                          <a:pt x="0" y="31471"/>
                        </a:moveTo>
                        <a:lnTo>
                          <a:pt x="12588" y="23918"/>
                        </a:lnTo>
                        <a:cubicBezTo>
                          <a:pt x="15710" y="21676"/>
                          <a:pt x="17397" y="17926"/>
                          <a:pt x="16994" y="14099"/>
                        </a:cubicBezTo>
                        <a:cubicBezTo>
                          <a:pt x="16831" y="9139"/>
                          <a:pt x="15446" y="4295"/>
                          <a:pt x="12966" y="0"/>
                        </a:cubicBezTo>
                        <a:lnTo>
                          <a:pt x="378" y="7553"/>
                        </a:lnTo>
                        <a:cubicBezTo>
                          <a:pt x="2858" y="11848"/>
                          <a:pt x="4242" y="16692"/>
                          <a:pt x="4406" y="21652"/>
                        </a:cubicBezTo>
                        <a:cubicBezTo>
                          <a:pt x="4758" y="25470"/>
                          <a:pt x="3084" y="29195"/>
                          <a:pt x="0" y="314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97" name="Полилиния: фигура 396">
                    <a:extLst>
                      <a:ext uri="{FF2B5EF4-FFF2-40B4-BE49-F238E27FC236}">
                        <a16:creationId xmlns:a16="http://schemas.microsoft.com/office/drawing/2014/main" id="{390AE929-450B-429B-A321-9C9BE6E8D09E}"/>
                      </a:ext>
                    </a:extLst>
                  </p:cNvPr>
                  <p:cNvSpPr/>
                  <p:nvPr/>
                </p:nvSpPr>
                <p:spPr>
                  <a:xfrm>
                    <a:off x="8705879" y="5279716"/>
                    <a:ext cx="23666" cy="20141"/>
                  </a:xfrm>
                  <a:custGeom>
                    <a:avLst/>
                    <a:gdLst>
                      <a:gd name="connsiteX0" fmla="*/ 11078 w 23666"/>
                      <a:gd name="connsiteY0" fmla="*/ 20142 h 20141"/>
                      <a:gd name="connsiteX1" fmla="*/ 23666 w 23666"/>
                      <a:gd name="connsiteY1" fmla="*/ 12588 h 20141"/>
                      <a:gd name="connsiteX2" fmla="*/ 12588 w 23666"/>
                      <a:gd name="connsiteY2" fmla="*/ 0 h 20141"/>
                      <a:gd name="connsiteX3" fmla="*/ 0 w 23666"/>
                      <a:gd name="connsiteY3" fmla="*/ 7553 h 20141"/>
                      <a:gd name="connsiteX4" fmla="*/ 11078 w 23666"/>
                      <a:gd name="connsiteY4" fmla="*/ 20142 h 2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6" h="20141">
                        <a:moveTo>
                          <a:pt x="11078" y="20142"/>
                        </a:moveTo>
                        <a:lnTo>
                          <a:pt x="23666" y="12588"/>
                        </a:lnTo>
                        <a:cubicBezTo>
                          <a:pt x="21237" y="7427"/>
                          <a:pt x="17397" y="3062"/>
                          <a:pt x="12588" y="0"/>
                        </a:cubicBezTo>
                        <a:lnTo>
                          <a:pt x="0" y="7553"/>
                        </a:lnTo>
                        <a:cubicBezTo>
                          <a:pt x="4784" y="10651"/>
                          <a:pt x="8611" y="15007"/>
                          <a:pt x="11078" y="2014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95" name="Полилиния: фигура 394">
                  <a:extLst>
                    <a:ext uri="{FF2B5EF4-FFF2-40B4-BE49-F238E27FC236}">
                      <a16:creationId xmlns:a16="http://schemas.microsoft.com/office/drawing/2014/main" id="{A977B1AA-23F4-4F1F-A378-5B91CCA6D2C8}"/>
                    </a:ext>
                  </a:extLst>
                </p:cNvPr>
                <p:cNvSpPr/>
                <p:nvPr/>
              </p:nvSpPr>
              <p:spPr>
                <a:xfrm>
                  <a:off x="8705879" y="5280094"/>
                  <a:ext cx="27753" cy="43430"/>
                </a:xfrm>
                <a:custGeom>
                  <a:avLst/>
                  <a:gdLst>
                    <a:gd name="connsiteX0" fmla="*/ 10700 w 27753"/>
                    <a:gd name="connsiteY0" fmla="*/ 43430 h 43430"/>
                    <a:gd name="connsiteX1" fmla="*/ 23289 w 27753"/>
                    <a:gd name="connsiteY1" fmla="*/ 35877 h 43430"/>
                    <a:gd name="connsiteX2" fmla="*/ 27695 w 27753"/>
                    <a:gd name="connsiteY2" fmla="*/ 26058 h 43430"/>
                    <a:gd name="connsiteX3" fmla="*/ 12588 w 27753"/>
                    <a:gd name="connsiteY3" fmla="*/ 0 h 43430"/>
                    <a:gd name="connsiteX4" fmla="*/ 0 w 27753"/>
                    <a:gd name="connsiteY4" fmla="*/ 7553 h 43430"/>
                    <a:gd name="connsiteX5" fmla="*/ 15106 w 27753"/>
                    <a:gd name="connsiteY5" fmla="*/ 33611 h 43430"/>
                    <a:gd name="connsiteX6" fmla="*/ 10700 w 27753"/>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3" h="43430">
                      <a:moveTo>
                        <a:pt x="10700" y="43430"/>
                      </a:moveTo>
                      <a:lnTo>
                        <a:pt x="23289" y="35877"/>
                      </a:lnTo>
                      <a:cubicBezTo>
                        <a:pt x="26411" y="33635"/>
                        <a:pt x="28097" y="29885"/>
                        <a:pt x="27695" y="26058"/>
                      </a:cubicBezTo>
                      <a:cubicBezTo>
                        <a:pt x="27153" y="15446"/>
                        <a:pt x="21526" y="5745"/>
                        <a:pt x="12588" y="0"/>
                      </a:cubicBezTo>
                      <a:lnTo>
                        <a:pt x="0" y="7553"/>
                      </a:lnTo>
                      <a:cubicBezTo>
                        <a:pt x="8887" y="13342"/>
                        <a:pt x="14502" y="23017"/>
                        <a:pt x="15106" y="33611"/>
                      </a:cubicBezTo>
                      <a:cubicBezTo>
                        <a:pt x="15459" y="37429"/>
                        <a:pt x="13784" y="41154"/>
                        <a:pt x="10700" y="43430"/>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391" name="Полилиния: фигура 390">
                <a:extLst>
                  <a:ext uri="{FF2B5EF4-FFF2-40B4-BE49-F238E27FC236}">
                    <a16:creationId xmlns:a16="http://schemas.microsoft.com/office/drawing/2014/main" id="{7E17C1E9-5948-4747-8656-7E0D4907CEED}"/>
                  </a:ext>
                </a:extLst>
              </p:cNvPr>
              <p:cNvSpPr/>
              <p:nvPr/>
            </p:nvSpPr>
            <p:spPr>
              <a:xfrm>
                <a:off x="8690647" y="5285773"/>
                <a:ext cx="30338" cy="38991"/>
              </a:xfrm>
              <a:custGeom>
                <a:avLst/>
                <a:gdLst>
                  <a:gd name="connsiteX0" fmla="*/ 15232 w 30338"/>
                  <a:gd name="connsiteY0" fmla="*/ 2125 h 38991"/>
                  <a:gd name="connsiteX1" fmla="*/ 0 w 30338"/>
                  <a:gd name="connsiteY1" fmla="*/ 10685 h 38991"/>
                  <a:gd name="connsiteX2" fmla="*/ 15106 w 30338"/>
                  <a:gd name="connsiteY2" fmla="*/ 36869 h 38991"/>
                  <a:gd name="connsiteX3" fmla="*/ 30338 w 30338"/>
                  <a:gd name="connsiteY3" fmla="*/ 28183 h 38991"/>
                  <a:gd name="connsiteX4" fmla="*/ 15232 w 30338"/>
                  <a:gd name="connsiteY4" fmla="*/ 2125 h 3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8" h="38991">
                    <a:moveTo>
                      <a:pt x="15232" y="2125"/>
                    </a:moveTo>
                    <a:cubicBezTo>
                      <a:pt x="6798" y="-2784"/>
                      <a:pt x="0" y="1118"/>
                      <a:pt x="0" y="10685"/>
                    </a:cubicBezTo>
                    <a:cubicBezTo>
                      <a:pt x="567" y="21325"/>
                      <a:pt x="6181" y="31055"/>
                      <a:pt x="15106" y="36869"/>
                    </a:cubicBezTo>
                    <a:cubicBezTo>
                      <a:pt x="23540" y="41779"/>
                      <a:pt x="30338" y="37876"/>
                      <a:pt x="30338" y="28183"/>
                    </a:cubicBezTo>
                    <a:cubicBezTo>
                      <a:pt x="29734" y="17589"/>
                      <a:pt x="24119" y="7915"/>
                      <a:pt x="15232" y="212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92" name="Полилиния: фигура 391">
                <a:extLst>
                  <a:ext uri="{FF2B5EF4-FFF2-40B4-BE49-F238E27FC236}">
                    <a16:creationId xmlns:a16="http://schemas.microsoft.com/office/drawing/2014/main" id="{8BDF95E2-C9E0-4461-9A23-A0890CD7D69E}"/>
                  </a:ext>
                </a:extLst>
              </p:cNvPr>
              <p:cNvSpPr/>
              <p:nvPr/>
            </p:nvSpPr>
            <p:spPr>
              <a:xfrm>
                <a:off x="8694675" y="5290973"/>
                <a:ext cx="22281" cy="28539"/>
              </a:xfrm>
              <a:custGeom>
                <a:avLst/>
                <a:gdLst>
                  <a:gd name="connsiteX0" fmla="*/ 11204 w 22281"/>
                  <a:gd name="connsiteY0" fmla="*/ 1583 h 28539"/>
                  <a:gd name="connsiteX1" fmla="*/ 0 w 22281"/>
                  <a:gd name="connsiteY1" fmla="*/ 7877 h 28539"/>
                  <a:gd name="connsiteX2" fmla="*/ 11078 w 22281"/>
                  <a:gd name="connsiteY2" fmla="*/ 27012 h 28539"/>
                  <a:gd name="connsiteX3" fmla="*/ 22282 w 22281"/>
                  <a:gd name="connsiteY3" fmla="*/ 20718 h 28539"/>
                  <a:gd name="connsiteX4" fmla="*/ 11204 w 22281"/>
                  <a:gd name="connsiteY4" fmla="*/ 1583 h 28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1" h="28539">
                    <a:moveTo>
                      <a:pt x="11204" y="1583"/>
                    </a:moveTo>
                    <a:cubicBezTo>
                      <a:pt x="5035" y="-2067"/>
                      <a:pt x="126" y="828"/>
                      <a:pt x="0" y="7877"/>
                    </a:cubicBezTo>
                    <a:cubicBezTo>
                      <a:pt x="541" y="15623"/>
                      <a:pt x="4633" y="22683"/>
                      <a:pt x="11078" y="27012"/>
                    </a:cubicBezTo>
                    <a:cubicBezTo>
                      <a:pt x="17246" y="30537"/>
                      <a:pt x="22282" y="27767"/>
                      <a:pt x="22282" y="20718"/>
                    </a:cubicBezTo>
                    <a:cubicBezTo>
                      <a:pt x="21879" y="12932"/>
                      <a:pt x="17750" y="5814"/>
                      <a:pt x="11204" y="158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30" name="Рисунок 22">
              <a:extLst>
                <a:ext uri="{FF2B5EF4-FFF2-40B4-BE49-F238E27FC236}">
                  <a16:creationId xmlns:a16="http://schemas.microsoft.com/office/drawing/2014/main" id="{59B5A883-2C46-4A38-8BD0-62A288BD1AF1}"/>
                </a:ext>
              </a:extLst>
            </p:cNvPr>
            <p:cNvGrpSpPr/>
            <p:nvPr/>
          </p:nvGrpSpPr>
          <p:grpSpPr>
            <a:xfrm>
              <a:off x="8853541" y="5368045"/>
              <a:ext cx="42847" cy="46522"/>
              <a:chOff x="8853541" y="5368045"/>
              <a:chExt cx="42847" cy="46522"/>
            </a:xfrm>
          </p:grpSpPr>
          <p:grpSp>
            <p:nvGrpSpPr>
              <p:cNvPr id="375" name="Рисунок 22">
                <a:extLst>
                  <a:ext uri="{FF2B5EF4-FFF2-40B4-BE49-F238E27FC236}">
                    <a16:creationId xmlns:a16="http://schemas.microsoft.com/office/drawing/2014/main" id="{81565889-7EA2-447D-842C-C7C6635A136A}"/>
                  </a:ext>
                </a:extLst>
              </p:cNvPr>
              <p:cNvGrpSpPr/>
              <p:nvPr/>
            </p:nvGrpSpPr>
            <p:grpSpPr>
              <a:xfrm>
                <a:off x="8857947" y="5368045"/>
                <a:ext cx="23792" cy="9608"/>
                <a:chOff x="8857947" y="5368045"/>
                <a:chExt cx="23792" cy="9608"/>
              </a:xfrm>
            </p:grpSpPr>
            <p:sp>
              <p:nvSpPr>
                <p:cNvPr id="384" name="Полилиния: фигура 383">
                  <a:extLst>
                    <a:ext uri="{FF2B5EF4-FFF2-40B4-BE49-F238E27FC236}">
                      <a16:creationId xmlns:a16="http://schemas.microsoft.com/office/drawing/2014/main" id="{077FD488-1FE4-4634-9E39-D18D277FEDD5}"/>
                    </a:ext>
                  </a:extLst>
                </p:cNvPr>
                <p:cNvSpPr/>
                <p:nvPr/>
              </p:nvSpPr>
              <p:spPr>
                <a:xfrm>
                  <a:off x="8858325" y="5368074"/>
                  <a:ext cx="23414" cy="9580"/>
                </a:xfrm>
                <a:custGeom>
                  <a:avLst/>
                  <a:gdLst>
                    <a:gd name="connsiteX0" fmla="*/ 12588 w 23414"/>
                    <a:gd name="connsiteY0" fmla="*/ 1020 h 9580"/>
                    <a:gd name="connsiteX1" fmla="*/ 0 w 23414"/>
                    <a:gd name="connsiteY1" fmla="*/ 8573 h 9580"/>
                    <a:gd name="connsiteX2" fmla="*/ 10826 w 23414"/>
                    <a:gd name="connsiteY2" fmla="*/ 9580 h 9580"/>
                    <a:gd name="connsiteX3" fmla="*/ 23415 w 23414"/>
                    <a:gd name="connsiteY3" fmla="*/ 2027 h 9580"/>
                    <a:gd name="connsiteX4" fmla="*/ 12588 w 23414"/>
                    <a:gd name="connsiteY4" fmla="*/ 1020 h 9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580">
                      <a:moveTo>
                        <a:pt x="12588" y="1020"/>
                      </a:moveTo>
                      <a:lnTo>
                        <a:pt x="0" y="8573"/>
                      </a:lnTo>
                      <a:cubicBezTo>
                        <a:pt x="3525" y="6914"/>
                        <a:pt x="7666" y="7299"/>
                        <a:pt x="10826" y="9580"/>
                      </a:cubicBezTo>
                      <a:lnTo>
                        <a:pt x="23415" y="2027"/>
                      </a:lnTo>
                      <a:cubicBezTo>
                        <a:pt x="20255" y="-254"/>
                        <a:pt x="16113" y="-639"/>
                        <a:pt x="12588" y="102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85" name="Рисунок 22">
                  <a:extLst>
                    <a:ext uri="{FF2B5EF4-FFF2-40B4-BE49-F238E27FC236}">
                      <a16:creationId xmlns:a16="http://schemas.microsoft.com/office/drawing/2014/main" id="{F773C51C-4394-40CB-A667-E74579A0CCA1}"/>
                    </a:ext>
                  </a:extLst>
                </p:cNvPr>
                <p:cNvGrpSpPr/>
                <p:nvPr/>
              </p:nvGrpSpPr>
              <p:grpSpPr>
                <a:xfrm>
                  <a:off x="8857947" y="5368045"/>
                  <a:ext cx="23414" cy="9608"/>
                  <a:chOff x="8857947" y="5368045"/>
                  <a:chExt cx="23414" cy="9608"/>
                </a:xfrm>
                <a:solidFill>
                  <a:srgbClr val="121822"/>
                </a:solidFill>
              </p:grpSpPr>
              <p:sp>
                <p:nvSpPr>
                  <p:cNvPr id="387" name="Полилиния: фигура 386">
                    <a:extLst>
                      <a:ext uri="{FF2B5EF4-FFF2-40B4-BE49-F238E27FC236}">
                        <a16:creationId xmlns:a16="http://schemas.microsoft.com/office/drawing/2014/main" id="{F9FA0F41-DC12-4306-9204-19BFBD32F063}"/>
                      </a:ext>
                    </a:extLst>
                  </p:cNvPr>
                  <p:cNvSpPr/>
                  <p:nvPr/>
                </p:nvSpPr>
                <p:spPr>
                  <a:xfrm>
                    <a:off x="8859835" y="5368045"/>
                    <a:ext cx="21526" cy="9608"/>
                  </a:xfrm>
                  <a:custGeom>
                    <a:avLst/>
                    <a:gdLst>
                      <a:gd name="connsiteX0" fmla="*/ 8938 w 21526"/>
                      <a:gd name="connsiteY0" fmla="*/ 9609 h 9608"/>
                      <a:gd name="connsiteX1" fmla="*/ 21526 w 21526"/>
                      <a:gd name="connsiteY1" fmla="*/ 2055 h 9608"/>
                      <a:gd name="connsiteX2" fmla="*/ 12588 w 21526"/>
                      <a:gd name="connsiteY2" fmla="*/ 167 h 9608"/>
                      <a:gd name="connsiteX3" fmla="*/ 0 w 21526"/>
                      <a:gd name="connsiteY3" fmla="*/ 7720 h 9608"/>
                      <a:gd name="connsiteX4" fmla="*/ 8938 w 21526"/>
                      <a:gd name="connsiteY4" fmla="*/ 9609 h 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 h="9608">
                        <a:moveTo>
                          <a:pt x="8938" y="9609"/>
                        </a:moveTo>
                        <a:lnTo>
                          <a:pt x="21526" y="2055"/>
                        </a:lnTo>
                        <a:cubicBezTo>
                          <a:pt x="18883" y="330"/>
                          <a:pt x="15698" y="-345"/>
                          <a:pt x="12588" y="167"/>
                        </a:cubicBezTo>
                        <a:lnTo>
                          <a:pt x="0" y="7720"/>
                        </a:lnTo>
                        <a:cubicBezTo>
                          <a:pt x="3109" y="7208"/>
                          <a:pt x="6294" y="7883"/>
                          <a:pt x="8938" y="960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88" name="Полилиния: фигура 387">
                    <a:extLst>
                      <a:ext uri="{FF2B5EF4-FFF2-40B4-BE49-F238E27FC236}">
                        <a16:creationId xmlns:a16="http://schemas.microsoft.com/office/drawing/2014/main" id="{33D7A6A3-1108-4FBB-BD32-0230BFCCDC31}"/>
                      </a:ext>
                    </a:extLst>
                  </p:cNvPr>
                  <p:cNvSpPr/>
                  <p:nvPr/>
                </p:nvSpPr>
                <p:spPr>
                  <a:xfrm>
                    <a:off x="8857947" y="5368213"/>
                    <a:ext cx="14476" cy="8434"/>
                  </a:xfrm>
                  <a:custGeom>
                    <a:avLst/>
                    <a:gdLst>
                      <a:gd name="connsiteX0" fmla="*/ 1888 w 14476"/>
                      <a:gd name="connsiteY0" fmla="*/ 7553 h 8434"/>
                      <a:gd name="connsiteX1" fmla="*/ 14477 w 14476"/>
                      <a:gd name="connsiteY1" fmla="*/ 0 h 8434"/>
                      <a:gd name="connsiteX2" fmla="*/ 12588 w 14476"/>
                      <a:gd name="connsiteY2" fmla="*/ 881 h 8434"/>
                      <a:gd name="connsiteX3" fmla="*/ 0 w 14476"/>
                      <a:gd name="connsiteY3" fmla="*/ 8434 h 8434"/>
                      <a:gd name="connsiteX4" fmla="*/ 1888 w 14476"/>
                      <a:gd name="connsiteY4" fmla="*/ 7553 h 8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434">
                        <a:moveTo>
                          <a:pt x="1888" y="7553"/>
                        </a:moveTo>
                        <a:lnTo>
                          <a:pt x="14477" y="0"/>
                        </a:lnTo>
                        <a:lnTo>
                          <a:pt x="12588" y="881"/>
                        </a:lnTo>
                        <a:lnTo>
                          <a:pt x="0" y="8434"/>
                        </a:lnTo>
                        <a:lnTo>
                          <a:pt x="1888" y="7553"/>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86" name="Полилиния: фигура 385">
                  <a:extLst>
                    <a:ext uri="{FF2B5EF4-FFF2-40B4-BE49-F238E27FC236}">
                      <a16:creationId xmlns:a16="http://schemas.microsoft.com/office/drawing/2014/main" id="{CADFCABD-0594-4A5F-BBE5-B93E12668445}"/>
                    </a:ext>
                  </a:extLst>
                </p:cNvPr>
                <p:cNvSpPr/>
                <p:nvPr/>
              </p:nvSpPr>
              <p:spPr>
                <a:xfrm>
                  <a:off x="8858325" y="5368074"/>
                  <a:ext cx="23414" cy="9580"/>
                </a:xfrm>
                <a:custGeom>
                  <a:avLst/>
                  <a:gdLst>
                    <a:gd name="connsiteX0" fmla="*/ 12588 w 23414"/>
                    <a:gd name="connsiteY0" fmla="*/ 1020 h 9580"/>
                    <a:gd name="connsiteX1" fmla="*/ 0 w 23414"/>
                    <a:gd name="connsiteY1" fmla="*/ 8573 h 9580"/>
                    <a:gd name="connsiteX2" fmla="*/ 10826 w 23414"/>
                    <a:gd name="connsiteY2" fmla="*/ 9580 h 9580"/>
                    <a:gd name="connsiteX3" fmla="*/ 23415 w 23414"/>
                    <a:gd name="connsiteY3" fmla="*/ 2027 h 9580"/>
                    <a:gd name="connsiteX4" fmla="*/ 12588 w 23414"/>
                    <a:gd name="connsiteY4" fmla="*/ 1020 h 9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580">
                      <a:moveTo>
                        <a:pt x="12588" y="1020"/>
                      </a:moveTo>
                      <a:lnTo>
                        <a:pt x="0" y="8573"/>
                      </a:lnTo>
                      <a:cubicBezTo>
                        <a:pt x="3525" y="6914"/>
                        <a:pt x="7666" y="7299"/>
                        <a:pt x="10826" y="9580"/>
                      </a:cubicBezTo>
                      <a:lnTo>
                        <a:pt x="23415" y="2027"/>
                      </a:lnTo>
                      <a:cubicBezTo>
                        <a:pt x="20255" y="-254"/>
                        <a:pt x="16113" y="-639"/>
                        <a:pt x="12588" y="1020"/>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376" name="Рисунок 22">
                <a:extLst>
                  <a:ext uri="{FF2B5EF4-FFF2-40B4-BE49-F238E27FC236}">
                    <a16:creationId xmlns:a16="http://schemas.microsoft.com/office/drawing/2014/main" id="{CD547019-9E73-4C59-873F-91C4397010C1}"/>
                  </a:ext>
                </a:extLst>
              </p:cNvPr>
              <p:cNvGrpSpPr/>
              <p:nvPr/>
            </p:nvGrpSpPr>
            <p:grpSpPr>
              <a:xfrm>
                <a:off x="8868647" y="5369471"/>
                <a:ext cx="27740" cy="44059"/>
                <a:chOff x="8868647" y="5369471"/>
                <a:chExt cx="27740" cy="44059"/>
              </a:xfrm>
            </p:grpSpPr>
            <p:sp>
              <p:nvSpPr>
                <p:cNvPr id="379" name="Полилиния: фигура 378">
                  <a:extLst>
                    <a:ext uri="{FF2B5EF4-FFF2-40B4-BE49-F238E27FC236}">
                      <a16:creationId xmlns:a16="http://schemas.microsoft.com/office/drawing/2014/main" id="{1232320A-139C-4044-B239-AF311CC34360}"/>
                    </a:ext>
                  </a:extLst>
                </p:cNvPr>
                <p:cNvSpPr/>
                <p:nvPr/>
              </p:nvSpPr>
              <p:spPr>
                <a:xfrm>
                  <a:off x="8868647" y="5370101"/>
                  <a:ext cx="27740" cy="43430"/>
                </a:xfrm>
                <a:custGeom>
                  <a:avLst/>
                  <a:gdLst>
                    <a:gd name="connsiteX0" fmla="*/ 10700 w 27740"/>
                    <a:gd name="connsiteY0" fmla="*/ 43430 h 43430"/>
                    <a:gd name="connsiteX1" fmla="*/ 23289 w 27740"/>
                    <a:gd name="connsiteY1" fmla="*/ 35877 h 43430"/>
                    <a:gd name="connsiteX2" fmla="*/ 27695 w 27740"/>
                    <a:gd name="connsiteY2" fmla="*/ 26184 h 43430"/>
                    <a:gd name="connsiteX3" fmla="*/ 12588 w 27740"/>
                    <a:gd name="connsiteY3" fmla="*/ 0 h 43430"/>
                    <a:gd name="connsiteX4" fmla="*/ 0 w 27740"/>
                    <a:gd name="connsiteY4" fmla="*/ 7553 h 43430"/>
                    <a:gd name="connsiteX5" fmla="*/ 15106 w 27740"/>
                    <a:gd name="connsiteY5" fmla="*/ 33737 h 43430"/>
                    <a:gd name="connsiteX6" fmla="*/ 10700 w 27740"/>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0" h="43430">
                      <a:moveTo>
                        <a:pt x="10700" y="43430"/>
                      </a:moveTo>
                      <a:lnTo>
                        <a:pt x="23289" y="35877"/>
                      </a:lnTo>
                      <a:cubicBezTo>
                        <a:pt x="26373" y="33658"/>
                        <a:pt x="28047" y="29968"/>
                        <a:pt x="27695" y="26184"/>
                      </a:cubicBezTo>
                      <a:cubicBezTo>
                        <a:pt x="27128" y="15544"/>
                        <a:pt x="21514" y="5815"/>
                        <a:pt x="12588" y="0"/>
                      </a:cubicBezTo>
                      <a:lnTo>
                        <a:pt x="0" y="7553"/>
                      </a:lnTo>
                      <a:cubicBezTo>
                        <a:pt x="8925" y="13368"/>
                        <a:pt x="14540" y="23097"/>
                        <a:pt x="15106" y="33737"/>
                      </a:cubicBezTo>
                      <a:cubicBezTo>
                        <a:pt x="15433" y="37517"/>
                        <a:pt x="13772" y="41194"/>
                        <a:pt x="10700" y="4343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80" name="Рисунок 22">
                  <a:extLst>
                    <a:ext uri="{FF2B5EF4-FFF2-40B4-BE49-F238E27FC236}">
                      <a16:creationId xmlns:a16="http://schemas.microsoft.com/office/drawing/2014/main" id="{C613BAE0-2C7E-4B79-A2BE-097B7C4B64D8}"/>
                    </a:ext>
                  </a:extLst>
                </p:cNvPr>
                <p:cNvGrpSpPr/>
                <p:nvPr/>
              </p:nvGrpSpPr>
              <p:grpSpPr>
                <a:xfrm>
                  <a:off x="8868773" y="5369471"/>
                  <a:ext cx="27614" cy="44059"/>
                  <a:chOff x="8868773" y="5369471"/>
                  <a:chExt cx="27614" cy="44059"/>
                </a:xfrm>
                <a:solidFill>
                  <a:srgbClr val="121822"/>
                </a:solidFill>
              </p:grpSpPr>
              <p:sp>
                <p:nvSpPr>
                  <p:cNvPr id="382" name="Полилиния: фигура 381">
                    <a:extLst>
                      <a:ext uri="{FF2B5EF4-FFF2-40B4-BE49-F238E27FC236}">
                        <a16:creationId xmlns:a16="http://schemas.microsoft.com/office/drawing/2014/main" id="{22D86E1E-872C-4FB9-98E7-0BA01C5B1B8A}"/>
                      </a:ext>
                    </a:extLst>
                  </p:cNvPr>
                  <p:cNvSpPr/>
                  <p:nvPr/>
                </p:nvSpPr>
                <p:spPr>
                  <a:xfrm>
                    <a:off x="8879221" y="5382060"/>
                    <a:ext cx="17166" cy="31471"/>
                  </a:xfrm>
                  <a:custGeom>
                    <a:avLst/>
                    <a:gdLst>
                      <a:gd name="connsiteX0" fmla="*/ 126 w 17166"/>
                      <a:gd name="connsiteY0" fmla="*/ 31471 h 31471"/>
                      <a:gd name="connsiteX1" fmla="*/ 12714 w 17166"/>
                      <a:gd name="connsiteY1" fmla="*/ 23918 h 31471"/>
                      <a:gd name="connsiteX2" fmla="*/ 17120 w 17166"/>
                      <a:gd name="connsiteY2" fmla="*/ 14225 h 31471"/>
                      <a:gd name="connsiteX3" fmla="*/ 13092 w 17166"/>
                      <a:gd name="connsiteY3" fmla="*/ 0 h 31471"/>
                      <a:gd name="connsiteX4" fmla="*/ 504 w 17166"/>
                      <a:gd name="connsiteY4" fmla="*/ 7553 h 31471"/>
                      <a:gd name="connsiteX5" fmla="*/ 4532 w 17166"/>
                      <a:gd name="connsiteY5" fmla="*/ 21778 h 31471"/>
                      <a:gd name="connsiteX6" fmla="*/ 0 w 17166"/>
                      <a:gd name="connsiteY6" fmla="*/ 31471 h 3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6" h="31471">
                        <a:moveTo>
                          <a:pt x="126" y="31471"/>
                        </a:moveTo>
                        <a:lnTo>
                          <a:pt x="12714" y="23918"/>
                        </a:lnTo>
                        <a:cubicBezTo>
                          <a:pt x="15799" y="21699"/>
                          <a:pt x="17473" y="18009"/>
                          <a:pt x="17120" y="14225"/>
                        </a:cubicBezTo>
                        <a:cubicBezTo>
                          <a:pt x="16982" y="9222"/>
                          <a:pt x="15597" y="4333"/>
                          <a:pt x="13092" y="0"/>
                        </a:cubicBezTo>
                        <a:lnTo>
                          <a:pt x="504" y="7553"/>
                        </a:lnTo>
                        <a:cubicBezTo>
                          <a:pt x="3009" y="11886"/>
                          <a:pt x="4394" y="16775"/>
                          <a:pt x="4532" y="21778"/>
                        </a:cubicBezTo>
                        <a:cubicBezTo>
                          <a:pt x="4834" y="25582"/>
                          <a:pt x="3109" y="29264"/>
                          <a:pt x="0" y="314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83" name="Полилиния: фигура 382">
                    <a:extLst>
                      <a:ext uri="{FF2B5EF4-FFF2-40B4-BE49-F238E27FC236}">
                        <a16:creationId xmlns:a16="http://schemas.microsoft.com/office/drawing/2014/main" id="{7803D1ED-2EE9-4AE7-87B5-9288EFD6BEF6}"/>
                      </a:ext>
                    </a:extLst>
                  </p:cNvPr>
                  <p:cNvSpPr/>
                  <p:nvPr/>
                </p:nvSpPr>
                <p:spPr>
                  <a:xfrm>
                    <a:off x="8868773" y="5369471"/>
                    <a:ext cx="23666" cy="20141"/>
                  </a:xfrm>
                  <a:custGeom>
                    <a:avLst/>
                    <a:gdLst>
                      <a:gd name="connsiteX0" fmla="*/ 11078 w 23666"/>
                      <a:gd name="connsiteY0" fmla="*/ 20141 h 20141"/>
                      <a:gd name="connsiteX1" fmla="*/ 23666 w 23666"/>
                      <a:gd name="connsiteY1" fmla="*/ 12588 h 20141"/>
                      <a:gd name="connsiteX2" fmla="*/ 12588 w 23666"/>
                      <a:gd name="connsiteY2" fmla="*/ 0 h 20141"/>
                      <a:gd name="connsiteX3" fmla="*/ 0 w 23666"/>
                      <a:gd name="connsiteY3" fmla="*/ 7553 h 20141"/>
                      <a:gd name="connsiteX4" fmla="*/ 11078 w 23666"/>
                      <a:gd name="connsiteY4" fmla="*/ 20141 h 2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6" h="20141">
                        <a:moveTo>
                          <a:pt x="11078" y="20141"/>
                        </a:moveTo>
                        <a:lnTo>
                          <a:pt x="23666" y="12588"/>
                        </a:lnTo>
                        <a:cubicBezTo>
                          <a:pt x="21199" y="7454"/>
                          <a:pt x="17372" y="3098"/>
                          <a:pt x="12588" y="0"/>
                        </a:cubicBezTo>
                        <a:lnTo>
                          <a:pt x="0" y="7553"/>
                        </a:lnTo>
                        <a:cubicBezTo>
                          <a:pt x="4746" y="10684"/>
                          <a:pt x="8573" y="15031"/>
                          <a:pt x="11078" y="2014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81" name="Полилиния: фигура 380">
                  <a:extLst>
                    <a:ext uri="{FF2B5EF4-FFF2-40B4-BE49-F238E27FC236}">
                      <a16:creationId xmlns:a16="http://schemas.microsoft.com/office/drawing/2014/main" id="{E6317C70-5A54-4DD0-8B85-596B2F50CF7F}"/>
                    </a:ext>
                  </a:extLst>
                </p:cNvPr>
                <p:cNvSpPr/>
                <p:nvPr/>
              </p:nvSpPr>
              <p:spPr>
                <a:xfrm>
                  <a:off x="8868647" y="5370101"/>
                  <a:ext cx="27740" cy="43430"/>
                </a:xfrm>
                <a:custGeom>
                  <a:avLst/>
                  <a:gdLst>
                    <a:gd name="connsiteX0" fmla="*/ 10700 w 27740"/>
                    <a:gd name="connsiteY0" fmla="*/ 43430 h 43430"/>
                    <a:gd name="connsiteX1" fmla="*/ 23289 w 27740"/>
                    <a:gd name="connsiteY1" fmla="*/ 35877 h 43430"/>
                    <a:gd name="connsiteX2" fmla="*/ 27695 w 27740"/>
                    <a:gd name="connsiteY2" fmla="*/ 26184 h 43430"/>
                    <a:gd name="connsiteX3" fmla="*/ 12588 w 27740"/>
                    <a:gd name="connsiteY3" fmla="*/ 0 h 43430"/>
                    <a:gd name="connsiteX4" fmla="*/ 0 w 27740"/>
                    <a:gd name="connsiteY4" fmla="*/ 7553 h 43430"/>
                    <a:gd name="connsiteX5" fmla="*/ 15106 w 27740"/>
                    <a:gd name="connsiteY5" fmla="*/ 33737 h 43430"/>
                    <a:gd name="connsiteX6" fmla="*/ 10700 w 27740"/>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0" h="43430">
                      <a:moveTo>
                        <a:pt x="10700" y="43430"/>
                      </a:moveTo>
                      <a:lnTo>
                        <a:pt x="23289" y="35877"/>
                      </a:lnTo>
                      <a:cubicBezTo>
                        <a:pt x="26373" y="33658"/>
                        <a:pt x="28047" y="29968"/>
                        <a:pt x="27695" y="26184"/>
                      </a:cubicBezTo>
                      <a:cubicBezTo>
                        <a:pt x="27128" y="15544"/>
                        <a:pt x="21514" y="5815"/>
                        <a:pt x="12588" y="0"/>
                      </a:cubicBezTo>
                      <a:lnTo>
                        <a:pt x="0" y="7553"/>
                      </a:lnTo>
                      <a:cubicBezTo>
                        <a:pt x="8925" y="13368"/>
                        <a:pt x="14540" y="23097"/>
                        <a:pt x="15106" y="33737"/>
                      </a:cubicBezTo>
                      <a:cubicBezTo>
                        <a:pt x="15433" y="37517"/>
                        <a:pt x="13772" y="41194"/>
                        <a:pt x="10700" y="43430"/>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377" name="Полилиния: фигура 376">
                <a:extLst>
                  <a:ext uri="{FF2B5EF4-FFF2-40B4-BE49-F238E27FC236}">
                    <a16:creationId xmlns:a16="http://schemas.microsoft.com/office/drawing/2014/main" id="{6E709A89-EF09-4E35-99CE-9AE09676D5C8}"/>
                  </a:ext>
                </a:extLst>
              </p:cNvPr>
              <p:cNvSpPr/>
              <p:nvPr/>
            </p:nvSpPr>
            <p:spPr>
              <a:xfrm>
                <a:off x="8853541" y="5375587"/>
                <a:ext cx="30338" cy="38980"/>
              </a:xfrm>
              <a:custGeom>
                <a:avLst/>
                <a:gdLst>
                  <a:gd name="connsiteX0" fmla="*/ 15232 w 30338"/>
                  <a:gd name="connsiteY0" fmla="*/ 2067 h 38980"/>
                  <a:gd name="connsiteX1" fmla="*/ 0 w 30338"/>
                  <a:gd name="connsiteY1" fmla="*/ 10753 h 38980"/>
                  <a:gd name="connsiteX2" fmla="*/ 15106 w 30338"/>
                  <a:gd name="connsiteY2" fmla="*/ 36937 h 38980"/>
                  <a:gd name="connsiteX3" fmla="*/ 30338 w 30338"/>
                  <a:gd name="connsiteY3" fmla="*/ 28251 h 38980"/>
                  <a:gd name="connsiteX4" fmla="*/ 15232 w 30338"/>
                  <a:gd name="connsiteY4" fmla="*/ 2067 h 38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8" h="38980">
                    <a:moveTo>
                      <a:pt x="15232" y="2067"/>
                    </a:moveTo>
                    <a:cubicBezTo>
                      <a:pt x="6798" y="-2717"/>
                      <a:pt x="0" y="1060"/>
                      <a:pt x="0" y="10753"/>
                    </a:cubicBezTo>
                    <a:cubicBezTo>
                      <a:pt x="579" y="21386"/>
                      <a:pt x="6194" y="31107"/>
                      <a:pt x="15106" y="36937"/>
                    </a:cubicBezTo>
                    <a:cubicBezTo>
                      <a:pt x="23415" y="41720"/>
                      <a:pt x="30212" y="37818"/>
                      <a:pt x="30338" y="28251"/>
                    </a:cubicBezTo>
                    <a:cubicBezTo>
                      <a:pt x="29772" y="17611"/>
                      <a:pt x="24157" y="7881"/>
                      <a:pt x="15232" y="206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78" name="Полилиния: фигура 377">
                <a:extLst>
                  <a:ext uri="{FF2B5EF4-FFF2-40B4-BE49-F238E27FC236}">
                    <a16:creationId xmlns:a16="http://schemas.microsoft.com/office/drawing/2014/main" id="{453D4AAC-3AE7-436A-9A59-F30A59F832DF}"/>
                  </a:ext>
                </a:extLst>
              </p:cNvPr>
              <p:cNvSpPr/>
              <p:nvPr/>
            </p:nvSpPr>
            <p:spPr>
              <a:xfrm>
                <a:off x="8857569" y="5380784"/>
                <a:ext cx="22155" cy="28477"/>
              </a:xfrm>
              <a:custGeom>
                <a:avLst/>
                <a:gdLst>
                  <a:gd name="connsiteX0" fmla="*/ 11078 w 22155"/>
                  <a:gd name="connsiteY0" fmla="*/ 1528 h 28477"/>
                  <a:gd name="connsiteX1" fmla="*/ 0 w 22155"/>
                  <a:gd name="connsiteY1" fmla="*/ 7822 h 28477"/>
                  <a:gd name="connsiteX2" fmla="*/ 11078 w 22155"/>
                  <a:gd name="connsiteY2" fmla="*/ 27082 h 28477"/>
                  <a:gd name="connsiteX3" fmla="*/ 22156 w 22155"/>
                  <a:gd name="connsiteY3" fmla="*/ 20662 h 28477"/>
                  <a:gd name="connsiteX4" fmla="*/ 11078 w 22155"/>
                  <a:gd name="connsiteY4" fmla="*/ 1528 h 2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5" h="28477">
                    <a:moveTo>
                      <a:pt x="11078" y="1528"/>
                    </a:moveTo>
                    <a:cubicBezTo>
                      <a:pt x="5035" y="-1997"/>
                      <a:pt x="0" y="773"/>
                      <a:pt x="0" y="7822"/>
                    </a:cubicBezTo>
                    <a:cubicBezTo>
                      <a:pt x="503" y="15612"/>
                      <a:pt x="4595" y="22727"/>
                      <a:pt x="11078" y="27082"/>
                    </a:cubicBezTo>
                    <a:cubicBezTo>
                      <a:pt x="17246" y="30607"/>
                      <a:pt x="22156" y="27082"/>
                      <a:pt x="22156" y="20662"/>
                    </a:cubicBezTo>
                    <a:cubicBezTo>
                      <a:pt x="21753" y="12876"/>
                      <a:pt x="17624" y="5759"/>
                      <a:pt x="11078" y="15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31" name="Рисунок 22">
              <a:extLst>
                <a:ext uri="{FF2B5EF4-FFF2-40B4-BE49-F238E27FC236}">
                  <a16:creationId xmlns:a16="http://schemas.microsoft.com/office/drawing/2014/main" id="{F9E221F5-F6D5-4CBB-BD16-D93CFB5BA068}"/>
                </a:ext>
              </a:extLst>
            </p:cNvPr>
            <p:cNvGrpSpPr/>
            <p:nvPr/>
          </p:nvGrpSpPr>
          <p:grpSpPr>
            <a:xfrm>
              <a:off x="8994280" y="5391304"/>
              <a:ext cx="42973" cy="46552"/>
              <a:chOff x="8994280" y="5391304"/>
              <a:chExt cx="42973" cy="46552"/>
            </a:xfrm>
          </p:grpSpPr>
          <p:grpSp>
            <p:nvGrpSpPr>
              <p:cNvPr id="361" name="Рисунок 22">
                <a:extLst>
                  <a:ext uri="{FF2B5EF4-FFF2-40B4-BE49-F238E27FC236}">
                    <a16:creationId xmlns:a16="http://schemas.microsoft.com/office/drawing/2014/main" id="{E3EA65D1-D021-43A7-ACD8-FD79E11ED156}"/>
                  </a:ext>
                </a:extLst>
              </p:cNvPr>
              <p:cNvGrpSpPr/>
              <p:nvPr/>
            </p:nvGrpSpPr>
            <p:grpSpPr>
              <a:xfrm>
                <a:off x="8998686" y="5391304"/>
                <a:ext cx="23792" cy="9638"/>
                <a:chOff x="8998686" y="5391304"/>
                <a:chExt cx="23792" cy="9638"/>
              </a:xfrm>
            </p:grpSpPr>
            <p:sp>
              <p:nvSpPr>
                <p:cNvPr id="370" name="Полилиния: фигура 369">
                  <a:extLst>
                    <a:ext uri="{FF2B5EF4-FFF2-40B4-BE49-F238E27FC236}">
                      <a16:creationId xmlns:a16="http://schemas.microsoft.com/office/drawing/2014/main" id="{ED214FE0-3660-4625-9706-0E67449B8678}"/>
                    </a:ext>
                  </a:extLst>
                </p:cNvPr>
                <p:cNvSpPr/>
                <p:nvPr/>
              </p:nvSpPr>
              <p:spPr>
                <a:xfrm>
                  <a:off x="8999063" y="5391304"/>
                  <a:ext cx="23414" cy="9638"/>
                </a:xfrm>
                <a:custGeom>
                  <a:avLst/>
                  <a:gdLst>
                    <a:gd name="connsiteX0" fmla="*/ 12588 w 23414"/>
                    <a:gd name="connsiteY0" fmla="*/ 952 h 9638"/>
                    <a:gd name="connsiteX1" fmla="*/ 0 w 23414"/>
                    <a:gd name="connsiteY1" fmla="*/ 8505 h 9638"/>
                    <a:gd name="connsiteX2" fmla="*/ 10826 w 23414"/>
                    <a:gd name="connsiteY2" fmla="*/ 9638 h 9638"/>
                    <a:gd name="connsiteX3" fmla="*/ 23415 w 23414"/>
                    <a:gd name="connsiteY3" fmla="*/ 2085 h 9638"/>
                    <a:gd name="connsiteX4" fmla="*/ 12588 w 23414"/>
                    <a:gd name="connsiteY4" fmla="*/ 952 h 9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638">
                      <a:moveTo>
                        <a:pt x="12588" y="952"/>
                      </a:moveTo>
                      <a:lnTo>
                        <a:pt x="0" y="8505"/>
                      </a:lnTo>
                      <a:cubicBezTo>
                        <a:pt x="3550" y="6909"/>
                        <a:pt x="7679" y="7342"/>
                        <a:pt x="10826" y="9638"/>
                      </a:cubicBezTo>
                      <a:lnTo>
                        <a:pt x="23415" y="2085"/>
                      </a:lnTo>
                      <a:cubicBezTo>
                        <a:pt x="20267" y="-211"/>
                        <a:pt x="16138" y="-644"/>
                        <a:pt x="12588" y="952"/>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71" name="Рисунок 22">
                  <a:extLst>
                    <a:ext uri="{FF2B5EF4-FFF2-40B4-BE49-F238E27FC236}">
                      <a16:creationId xmlns:a16="http://schemas.microsoft.com/office/drawing/2014/main" id="{F64A7A4D-0065-46C5-BEE1-AA9C6ED3DF09}"/>
                    </a:ext>
                  </a:extLst>
                </p:cNvPr>
                <p:cNvGrpSpPr/>
                <p:nvPr/>
              </p:nvGrpSpPr>
              <p:grpSpPr>
                <a:xfrm>
                  <a:off x="8998686" y="5391334"/>
                  <a:ext cx="23414" cy="9608"/>
                  <a:chOff x="8998686" y="5391334"/>
                  <a:chExt cx="23414" cy="9608"/>
                </a:xfrm>
                <a:solidFill>
                  <a:srgbClr val="121822"/>
                </a:solidFill>
              </p:grpSpPr>
              <p:sp>
                <p:nvSpPr>
                  <p:cNvPr id="373" name="Полилиния: фигура 372">
                    <a:extLst>
                      <a:ext uri="{FF2B5EF4-FFF2-40B4-BE49-F238E27FC236}">
                        <a16:creationId xmlns:a16="http://schemas.microsoft.com/office/drawing/2014/main" id="{E66CADEC-B421-4633-BE46-8230D7F99BEB}"/>
                      </a:ext>
                    </a:extLst>
                  </p:cNvPr>
                  <p:cNvSpPr/>
                  <p:nvPr/>
                </p:nvSpPr>
                <p:spPr>
                  <a:xfrm>
                    <a:off x="9000574" y="5391334"/>
                    <a:ext cx="21526" cy="9608"/>
                  </a:xfrm>
                  <a:custGeom>
                    <a:avLst/>
                    <a:gdLst>
                      <a:gd name="connsiteX0" fmla="*/ 8938 w 21526"/>
                      <a:gd name="connsiteY0" fmla="*/ 9609 h 9608"/>
                      <a:gd name="connsiteX1" fmla="*/ 21526 w 21526"/>
                      <a:gd name="connsiteY1" fmla="*/ 2056 h 9608"/>
                      <a:gd name="connsiteX2" fmla="*/ 12588 w 21526"/>
                      <a:gd name="connsiteY2" fmla="*/ 167 h 9608"/>
                      <a:gd name="connsiteX3" fmla="*/ 0 w 21526"/>
                      <a:gd name="connsiteY3" fmla="*/ 7720 h 9608"/>
                      <a:gd name="connsiteX4" fmla="*/ 8938 w 21526"/>
                      <a:gd name="connsiteY4" fmla="*/ 9609 h 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 h="9608">
                        <a:moveTo>
                          <a:pt x="8938" y="9609"/>
                        </a:moveTo>
                        <a:lnTo>
                          <a:pt x="21526" y="2056"/>
                        </a:lnTo>
                        <a:cubicBezTo>
                          <a:pt x="18883" y="330"/>
                          <a:pt x="15698" y="-345"/>
                          <a:pt x="12588" y="167"/>
                        </a:cubicBezTo>
                        <a:lnTo>
                          <a:pt x="0" y="7720"/>
                        </a:lnTo>
                        <a:cubicBezTo>
                          <a:pt x="3109" y="7208"/>
                          <a:pt x="6294" y="7883"/>
                          <a:pt x="8938" y="960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74" name="Полилиния: фигура 373">
                    <a:extLst>
                      <a:ext uri="{FF2B5EF4-FFF2-40B4-BE49-F238E27FC236}">
                        <a16:creationId xmlns:a16="http://schemas.microsoft.com/office/drawing/2014/main" id="{A6650436-176D-4943-8131-77A21E0156F5}"/>
                      </a:ext>
                    </a:extLst>
                  </p:cNvPr>
                  <p:cNvSpPr/>
                  <p:nvPr/>
                </p:nvSpPr>
                <p:spPr>
                  <a:xfrm>
                    <a:off x="8998686" y="5391501"/>
                    <a:ext cx="14476" cy="8308"/>
                  </a:xfrm>
                  <a:custGeom>
                    <a:avLst/>
                    <a:gdLst>
                      <a:gd name="connsiteX0" fmla="*/ 1888 w 14476"/>
                      <a:gd name="connsiteY0" fmla="*/ 7553 h 8308"/>
                      <a:gd name="connsiteX1" fmla="*/ 14477 w 14476"/>
                      <a:gd name="connsiteY1" fmla="*/ 0 h 8308"/>
                      <a:gd name="connsiteX2" fmla="*/ 12588 w 14476"/>
                      <a:gd name="connsiteY2" fmla="*/ 755 h 8308"/>
                      <a:gd name="connsiteX3" fmla="*/ 0 w 14476"/>
                      <a:gd name="connsiteY3" fmla="*/ 8308 h 8308"/>
                      <a:gd name="connsiteX4" fmla="*/ 1888 w 14476"/>
                      <a:gd name="connsiteY4" fmla="*/ 7553 h 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308">
                        <a:moveTo>
                          <a:pt x="1888" y="7553"/>
                        </a:moveTo>
                        <a:lnTo>
                          <a:pt x="14477" y="0"/>
                        </a:lnTo>
                        <a:lnTo>
                          <a:pt x="12588" y="755"/>
                        </a:lnTo>
                        <a:lnTo>
                          <a:pt x="0" y="8308"/>
                        </a:lnTo>
                        <a:lnTo>
                          <a:pt x="1888" y="7553"/>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72" name="Полилиния: фигура 371">
                  <a:extLst>
                    <a:ext uri="{FF2B5EF4-FFF2-40B4-BE49-F238E27FC236}">
                      <a16:creationId xmlns:a16="http://schemas.microsoft.com/office/drawing/2014/main" id="{5CFFB907-C7D9-4EA4-A8B5-321516DF77FD}"/>
                    </a:ext>
                  </a:extLst>
                </p:cNvPr>
                <p:cNvSpPr/>
                <p:nvPr/>
              </p:nvSpPr>
              <p:spPr>
                <a:xfrm>
                  <a:off x="8999063" y="5391304"/>
                  <a:ext cx="23414" cy="9638"/>
                </a:xfrm>
                <a:custGeom>
                  <a:avLst/>
                  <a:gdLst>
                    <a:gd name="connsiteX0" fmla="*/ 12588 w 23414"/>
                    <a:gd name="connsiteY0" fmla="*/ 952 h 9638"/>
                    <a:gd name="connsiteX1" fmla="*/ 0 w 23414"/>
                    <a:gd name="connsiteY1" fmla="*/ 8505 h 9638"/>
                    <a:gd name="connsiteX2" fmla="*/ 10826 w 23414"/>
                    <a:gd name="connsiteY2" fmla="*/ 9638 h 9638"/>
                    <a:gd name="connsiteX3" fmla="*/ 23415 w 23414"/>
                    <a:gd name="connsiteY3" fmla="*/ 2085 h 9638"/>
                    <a:gd name="connsiteX4" fmla="*/ 12588 w 23414"/>
                    <a:gd name="connsiteY4" fmla="*/ 952 h 9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638">
                      <a:moveTo>
                        <a:pt x="12588" y="952"/>
                      </a:moveTo>
                      <a:lnTo>
                        <a:pt x="0" y="8505"/>
                      </a:lnTo>
                      <a:cubicBezTo>
                        <a:pt x="3550" y="6909"/>
                        <a:pt x="7679" y="7342"/>
                        <a:pt x="10826" y="9638"/>
                      </a:cubicBezTo>
                      <a:lnTo>
                        <a:pt x="23415" y="2085"/>
                      </a:lnTo>
                      <a:cubicBezTo>
                        <a:pt x="20267" y="-211"/>
                        <a:pt x="16138" y="-644"/>
                        <a:pt x="12588" y="952"/>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362" name="Рисунок 22">
                <a:extLst>
                  <a:ext uri="{FF2B5EF4-FFF2-40B4-BE49-F238E27FC236}">
                    <a16:creationId xmlns:a16="http://schemas.microsoft.com/office/drawing/2014/main" id="{F9B0EAC2-73A1-4DAA-9A70-DD61894DF52F}"/>
                  </a:ext>
                </a:extLst>
              </p:cNvPr>
              <p:cNvGrpSpPr/>
              <p:nvPr/>
            </p:nvGrpSpPr>
            <p:grpSpPr>
              <a:xfrm>
                <a:off x="9009512" y="5392760"/>
                <a:ext cx="27740" cy="44059"/>
                <a:chOff x="9009512" y="5392760"/>
                <a:chExt cx="27740" cy="44059"/>
              </a:xfrm>
            </p:grpSpPr>
            <p:sp>
              <p:nvSpPr>
                <p:cNvPr id="365" name="Полилиния: фигура 364">
                  <a:extLst>
                    <a:ext uri="{FF2B5EF4-FFF2-40B4-BE49-F238E27FC236}">
                      <a16:creationId xmlns:a16="http://schemas.microsoft.com/office/drawing/2014/main" id="{E0013914-B9D7-47EA-9A5A-40DB7C090DA3}"/>
                    </a:ext>
                  </a:extLst>
                </p:cNvPr>
                <p:cNvSpPr/>
                <p:nvPr/>
              </p:nvSpPr>
              <p:spPr>
                <a:xfrm>
                  <a:off x="9009512" y="5393389"/>
                  <a:ext cx="27740" cy="43430"/>
                </a:xfrm>
                <a:custGeom>
                  <a:avLst/>
                  <a:gdLst>
                    <a:gd name="connsiteX0" fmla="*/ 10700 w 27740"/>
                    <a:gd name="connsiteY0" fmla="*/ 43430 h 43430"/>
                    <a:gd name="connsiteX1" fmla="*/ 23289 w 27740"/>
                    <a:gd name="connsiteY1" fmla="*/ 35877 h 43430"/>
                    <a:gd name="connsiteX2" fmla="*/ 27695 w 27740"/>
                    <a:gd name="connsiteY2" fmla="*/ 26184 h 43430"/>
                    <a:gd name="connsiteX3" fmla="*/ 12588 w 27740"/>
                    <a:gd name="connsiteY3" fmla="*/ 0 h 43430"/>
                    <a:gd name="connsiteX4" fmla="*/ 0 w 27740"/>
                    <a:gd name="connsiteY4" fmla="*/ 7553 h 43430"/>
                    <a:gd name="connsiteX5" fmla="*/ 15106 w 27740"/>
                    <a:gd name="connsiteY5" fmla="*/ 33737 h 43430"/>
                    <a:gd name="connsiteX6" fmla="*/ 10700 w 27740"/>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0" h="43430">
                      <a:moveTo>
                        <a:pt x="10700" y="43430"/>
                      </a:moveTo>
                      <a:lnTo>
                        <a:pt x="23289" y="35877"/>
                      </a:lnTo>
                      <a:cubicBezTo>
                        <a:pt x="26373" y="33658"/>
                        <a:pt x="28047" y="29968"/>
                        <a:pt x="27695" y="26184"/>
                      </a:cubicBezTo>
                      <a:cubicBezTo>
                        <a:pt x="27128" y="15544"/>
                        <a:pt x="21514" y="5815"/>
                        <a:pt x="12588" y="0"/>
                      </a:cubicBezTo>
                      <a:lnTo>
                        <a:pt x="0" y="7553"/>
                      </a:lnTo>
                      <a:cubicBezTo>
                        <a:pt x="8925" y="13368"/>
                        <a:pt x="14540" y="23097"/>
                        <a:pt x="15106" y="33737"/>
                      </a:cubicBezTo>
                      <a:cubicBezTo>
                        <a:pt x="15459" y="37521"/>
                        <a:pt x="13784" y="41211"/>
                        <a:pt x="10700" y="4343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66" name="Рисунок 22">
                  <a:extLst>
                    <a:ext uri="{FF2B5EF4-FFF2-40B4-BE49-F238E27FC236}">
                      <a16:creationId xmlns:a16="http://schemas.microsoft.com/office/drawing/2014/main" id="{4D474E97-D5D8-4903-B7B7-45B647FF0C41}"/>
                    </a:ext>
                  </a:extLst>
                </p:cNvPr>
                <p:cNvGrpSpPr/>
                <p:nvPr/>
              </p:nvGrpSpPr>
              <p:grpSpPr>
                <a:xfrm>
                  <a:off x="9009512" y="5392760"/>
                  <a:ext cx="27740" cy="44059"/>
                  <a:chOff x="9009512" y="5392760"/>
                  <a:chExt cx="27740" cy="44059"/>
                </a:xfrm>
                <a:solidFill>
                  <a:srgbClr val="121822"/>
                </a:solidFill>
              </p:grpSpPr>
              <p:sp>
                <p:nvSpPr>
                  <p:cNvPr id="368" name="Полилиния: фигура 367">
                    <a:extLst>
                      <a:ext uri="{FF2B5EF4-FFF2-40B4-BE49-F238E27FC236}">
                        <a16:creationId xmlns:a16="http://schemas.microsoft.com/office/drawing/2014/main" id="{B27E5801-D9FE-42D3-9102-F3B95508A1F5}"/>
                      </a:ext>
                    </a:extLst>
                  </p:cNvPr>
                  <p:cNvSpPr/>
                  <p:nvPr/>
                </p:nvSpPr>
                <p:spPr>
                  <a:xfrm>
                    <a:off x="9020212" y="5405348"/>
                    <a:ext cx="17040" cy="31471"/>
                  </a:xfrm>
                  <a:custGeom>
                    <a:avLst/>
                    <a:gdLst>
                      <a:gd name="connsiteX0" fmla="*/ 0 w 17040"/>
                      <a:gd name="connsiteY0" fmla="*/ 31471 h 31471"/>
                      <a:gd name="connsiteX1" fmla="*/ 12588 w 17040"/>
                      <a:gd name="connsiteY1" fmla="*/ 23918 h 31471"/>
                      <a:gd name="connsiteX2" fmla="*/ 16994 w 17040"/>
                      <a:gd name="connsiteY2" fmla="*/ 14225 h 31471"/>
                      <a:gd name="connsiteX3" fmla="*/ 12966 w 17040"/>
                      <a:gd name="connsiteY3" fmla="*/ 0 h 31471"/>
                      <a:gd name="connsiteX4" fmla="*/ 378 w 17040"/>
                      <a:gd name="connsiteY4" fmla="*/ 7553 h 31471"/>
                      <a:gd name="connsiteX5" fmla="*/ 4406 w 17040"/>
                      <a:gd name="connsiteY5" fmla="*/ 21778 h 31471"/>
                      <a:gd name="connsiteX6" fmla="*/ 0 w 17040"/>
                      <a:gd name="connsiteY6" fmla="*/ 31471 h 3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40" h="31471">
                        <a:moveTo>
                          <a:pt x="0" y="31471"/>
                        </a:moveTo>
                        <a:lnTo>
                          <a:pt x="12588" y="23918"/>
                        </a:lnTo>
                        <a:cubicBezTo>
                          <a:pt x="15673" y="21699"/>
                          <a:pt x="17347" y="18009"/>
                          <a:pt x="16994" y="14225"/>
                        </a:cubicBezTo>
                        <a:cubicBezTo>
                          <a:pt x="16856" y="9222"/>
                          <a:pt x="15471" y="4333"/>
                          <a:pt x="12966" y="0"/>
                        </a:cubicBezTo>
                        <a:lnTo>
                          <a:pt x="378" y="7553"/>
                        </a:lnTo>
                        <a:cubicBezTo>
                          <a:pt x="2883" y="11886"/>
                          <a:pt x="4267" y="16775"/>
                          <a:pt x="4406" y="21778"/>
                        </a:cubicBezTo>
                        <a:cubicBezTo>
                          <a:pt x="4758" y="25562"/>
                          <a:pt x="3084" y="29252"/>
                          <a:pt x="0" y="314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69" name="Полилиния: фигура 368">
                    <a:extLst>
                      <a:ext uri="{FF2B5EF4-FFF2-40B4-BE49-F238E27FC236}">
                        <a16:creationId xmlns:a16="http://schemas.microsoft.com/office/drawing/2014/main" id="{F5E101B2-A9DC-4A56-98DF-69A50D4C579C}"/>
                      </a:ext>
                    </a:extLst>
                  </p:cNvPr>
                  <p:cNvSpPr/>
                  <p:nvPr/>
                </p:nvSpPr>
                <p:spPr>
                  <a:xfrm>
                    <a:off x="9009512" y="5392760"/>
                    <a:ext cx="23666" cy="20141"/>
                  </a:xfrm>
                  <a:custGeom>
                    <a:avLst/>
                    <a:gdLst>
                      <a:gd name="connsiteX0" fmla="*/ 11078 w 23666"/>
                      <a:gd name="connsiteY0" fmla="*/ 20141 h 20141"/>
                      <a:gd name="connsiteX1" fmla="*/ 23666 w 23666"/>
                      <a:gd name="connsiteY1" fmla="*/ 12588 h 20141"/>
                      <a:gd name="connsiteX2" fmla="*/ 12588 w 23666"/>
                      <a:gd name="connsiteY2" fmla="*/ 0 h 20141"/>
                      <a:gd name="connsiteX3" fmla="*/ 0 w 23666"/>
                      <a:gd name="connsiteY3" fmla="*/ 7553 h 20141"/>
                      <a:gd name="connsiteX4" fmla="*/ 11078 w 23666"/>
                      <a:gd name="connsiteY4" fmla="*/ 19512 h 2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6" h="20141">
                        <a:moveTo>
                          <a:pt x="11078" y="20141"/>
                        </a:moveTo>
                        <a:lnTo>
                          <a:pt x="23666" y="12588"/>
                        </a:lnTo>
                        <a:cubicBezTo>
                          <a:pt x="21199" y="7454"/>
                          <a:pt x="17372" y="3098"/>
                          <a:pt x="12588" y="0"/>
                        </a:cubicBezTo>
                        <a:lnTo>
                          <a:pt x="0" y="7553"/>
                        </a:lnTo>
                        <a:cubicBezTo>
                          <a:pt x="4696" y="10479"/>
                          <a:pt x="8522" y="14608"/>
                          <a:pt x="11078" y="195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67" name="Полилиния: фигура 366">
                  <a:extLst>
                    <a:ext uri="{FF2B5EF4-FFF2-40B4-BE49-F238E27FC236}">
                      <a16:creationId xmlns:a16="http://schemas.microsoft.com/office/drawing/2014/main" id="{B949F9B5-7696-4F27-B5B0-8E20239214E7}"/>
                    </a:ext>
                  </a:extLst>
                </p:cNvPr>
                <p:cNvSpPr/>
                <p:nvPr/>
              </p:nvSpPr>
              <p:spPr>
                <a:xfrm>
                  <a:off x="9009512" y="5393389"/>
                  <a:ext cx="27740" cy="43430"/>
                </a:xfrm>
                <a:custGeom>
                  <a:avLst/>
                  <a:gdLst>
                    <a:gd name="connsiteX0" fmla="*/ 10700 w 27740"/>
                    <a:gd name="connsiteY0" fmla="*/ 43430 h 43430"/>
                    <a:gd name="connsiteX1" fmla="*/ 23289 w 27740"/>
                    <a:gd name="connsiteY1" fmla="*/ 35877 h 43430"/>
                    <a:gd name="connsiteX2" fmla="*/ 27695 w 27740"/>
                    <a:gd name="connsiteY2" fmla="*/ 26184 h 43430"/>
                    <a:gd name="connsiteX3" fmla="*/ 12588 w 27740"/>
                    <a:gd name="connsiteY3" fmla="*/ 0 h 43430"/>
                    <a:gd name="connsiteX4" fmla="*/ 0 w 27740"/>
                    <a:gd name="connsiteY4" fmla="*/ 7553 h 43430"/>
                    <a:gd name="connsiteX5" fmla="*/ 15106 w 27740"/>
                    <a:gd name="connsiteY5" fmla="*/ 33737 h 43430"/>
                    <a:gd name="connsiteX6" fmla="*/ 10700 w 27740"/>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0" h="43430">
                      <a:moveTo>
                        <a:pt x="10700" y="43430"/>
                      </a:moveTo>
                      <a:lnTo>
                        <a:pt x="23289" y="35877"/>
                      </a:lnTo>
                      <a:cubicBezTo>
                        <a:pt x="26373" y="33658"/>
                        <a:pt x="28047" y="29968"/>
                        <a:pt x="27695" y="26184"/>
                      </a:cubicBezTo>
                      <a:cubicBezTo>
                        <a:pt x="27128" y="15544"/>
                        <a:pt x="21514" y="5815"/>
                        <a:pt x="12588" y="0"/>
                      </a:cubicBezTo>
                      <a:lnTo>
                        <a:pt x="0" y="7553"/>
                      </a:lnTo>
                      <a:cubicBezTo>
                        <a:pt x="8925" y="13368"/>
                        <a:pt x="14540" y="23097"/>
                        <a:pt x="15106" y="33737"/>
                      </a:cubicBezTo>
                      <a:cubicBezTo>
                        <a:pt x="15459" y="37521"/>
                        <a:pt x="13784" y="41211"/>
                        <a:pt x="10700" y="43430"/>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363" name="Полилиния: фигура 362">
                <a:extLst>
                  <a:ext uri="{FF2B5EF4-FFF2-40B4-BE49-F238E27FC236}">
                    <a16:creationId xmlns:a16="http://schemas.microsoft.com/office/drawing/2014/main" id="{29574859-9536-411D-A5BF-2D97F053F088}"/>
                  </a:ext>
                </a:extLst>
              </p:cNvPr>
              <p:cNvSpPr/>
              <p:nvPr/>
            </p:nvSpPr>
            <p:spPr>
              <a:xfrm>
                <a:off x="8994280" y="5398821"/>
                <a:ext cx="30338" cy="39035"/>
              </a:xfrm>
              <a:custGeom>
                <a:avLst/>
                <a:gdLst>
                  <a:gd name="connsiteX0" fmla="*/ 15232 w 30338"/>
                  <a:gd name="connsiteY0" fmla="*/ 2122 h 39035"/>
                  <a:gd name="connsiteX1" fmla="*/ 0 w 30338"/>
                  <a:gd name="connsiteY1" fmla="*/ 10808 h 39035"/>
                  <a:gd name="connsiteX2" fmla="*/ 15106 w 30338"/>
                  <a:gd name="connsiteY2" fmla="*/ 36992 h 39035"/>
                  <a:gd name="connsiteX3" fmla="*/ 30338 w 30338"/>
                  <a:gd name="connsiteY3" fmla="*/ 28306 h 39035"/>
                  <a:gd name="connsiteX4" fmla="*/ 15232 w 30338"/>
                  <a:gd name="connsiteY4" fmla="*/ 2122 h 3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8" h="39035">
                    <a:moveTo>
                      <a:pt x="15232" y="2122"/>
                    </a:moveTo>
                    <a:cubicBezTo>
                      <a:pt x="6798" y="-2788"/>
                      <a:pt x="0" y="1115"/>
                      <a:pt x="0" y="10808"/>
                    </a:cubicBezTo>
                    <a:cubicBezTo>
                      <a:pt x="579" y="21441"/>
                      <a:pt x="6194" y="31162"/>
                      <a:pt x="15106" y="36992"/>
                    </a:cubicBezTo>
                    <a:cubicBezTo>
                      <a:pt x="23415" y="41776"/>
                      <a:pt x="30212" y="37873"/>
                      <a:pt x="30338" y="28306"/>
                    </a:cubicBezTo>
                    <a:cubicBezTo>
                      <a:pt x="29772" y="17666"/>
                      <a:pt x="24157" y="7937"/>
                      <a:pt x="15232" y="212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64" name="Полилиния: фигура 363">
                <a:extLst>
                  <a:ext uri="{FF2B5EF4-FFF2-40B4-BE49-F238E27FC236}">
                    <a16:creationId xmlns:a16="http://schemas.microsoft.com/office/drawing/2014/main" id="{CF022FA2-19CE-4B19-AEC2-489043454DAB}"/>
                  </a:ext>
                </a:extLst>
              </p:cNvPr>
              <p:cNvSpPr/>
              <p:nvPr/>
            </p:nvSpPr>
            <p:spPr>
              <a:xfrm>
                <a:off x="8998308" y="5404072"/>
                <a:ext cx="22155" cy="28539"/>
              </a:xfrm>
              <a:custGeom>
                <a:avLst/>
                <a:gdLst>
                  <a:gd name="connsiteX0" fmla="*/ 11204 w 22155"/>
                  <a:gd name="connsiteY0" fmla="*/ 1528 h 28539"/>
                  <a:gd name="connsiteX1" fmla="*/ 0 w 22155"/>
                  <a:gd name="connsiteY1" fmla="*/ 7822 h 28539"/>
                  <a:gd name="connsiteX2" fmla="*/ 11078 w 22155"/>
                  <a:gd name="connsiteY2" fmla="*/ 26957 h 28539"/>
                  <a:gd name="connsiteX3" fmla="*/ 22156 w 22155"/>
                  <a:gd name="connsiteY3" fmla="*/ 20662 h 28539"/>
                  <a:gd name="connsiteX4" fmla="*/ 11204 w 22155"/>
                  <a:gd name="connsiteY4" fmla="*/ 1528 h 28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5" h="28539">
                    <a:moveTo>
                      <a:pt x="11204" y="1528"/>
                    </a:moveTo>
                    <a:cubicBezTo>
                      <a:pt x="5035" y="-1997"/>
                      <a:pt x="0" y="773"/>
                      <a:pt x="0" y="7822"/>
                    </a:cubicBezTo>
                    <a:cubicBezTo>
                      <a:pt x="403" y="15608"/>
                      <a:pt x="4532" y="22726"/>
                      <a:pt x="11078" y="26957"/>
                    </a:cubicBezTo>
                    <a:cubicBezTo>
                      <a:pt x="17246" y="30607"/>
                      <a:pt x="22156" y="27712"/>
                      <a:pt x="22156" y="20662"/>
                    </a:cubicBezTo>
                    <a:cubicBezTo>
                      <a:pt x="21791" y="12894"/>
                      <a:pt x="17725" y="5773"/>
                      <a:pt x="11204" y="15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32" name="Рисунок 22">
              <a:extLst>
                <a:ext uri="{FF2B5EF4-FFF2-40B4-BE49-F238E27FC236}">
                  <a16:creationId xmlns:a16="http://schemas.microsoft.com/office/drawing/2014/main" id="{F054CD18-79F3-4A99-BCCE-153A92387270}"/>
                </a:ext>
              </a:extLst>
            </p:cNvPr>
            <p:cNvGrpSpPr/>
            <p:nvPr/>
          </p:nvGrpSpPr>
          <p:grpSpPr>
            <a:xfrm>
              <a:off x="8640796" y="5359904"/>
              <a:ext cx="130853" cy="145931"/>
              <a:chOff x="8640796" y="5359904"/>
              <a:chExt cx="130853" cy="145931"/>
            </a:xfrm>
            <a:solidFill>
              <a:srgbClr val="121822"/>
            </a:solidFill>
          </p:grpSpPr>
          <p:sp>
            <p:nvSpPr>
              <p:cNvPr id="359" name="Полилиния: фигура 358">
                <a:extLst>
                  <a:ext uri="{FF2B5EF4-FFF2-40B4-BE49-F238E27FC236}">
                    <a16:creationId xmlns:a16="http://schemas.microsoft.com/office/drawing/2014/main" id="{9B727879-0845-45A7-9384-C24B40D6E6D8}"/>
                  </a:ext>
                </a:extLst>
              </p:cNvPr>
              <p:cNvSpPr/>
              <p:nvPr/>
            </p:nvSpPr>
            <p:spPr>
              <a:xfrm>
                <a:off x="8654518" y="5359904"/>
                <a:ext cx="117132" cy="141997"/>
              </a:xfrm>
              <a:custGeom>
                <a:avLst/>
                <a:gdLst>
                  <a:gd name="connsiteX0" fmla="*/ 33233 w 117132"/>
                  <a:gd name="connsiteY0" fmla="*/ 3273 h 141997"/>
                  <a:gd name="connsiteX1" fmla="*/ 64201 w 117132"/>
                  <a:gd name="connsiteY1" fmla="*/ 4658 h 141997"/>
                  <a:gd name="connsiteX2" fmla="*/ 68103 w 117132"/>
                  <a:gd name="connsiteY2" fmla="*/ 6672 h 141997"/>
                  <a:gd name="connsiteX3" fmla="*/ 109519 w 117132"/>
                  <a:gd name="connsiteY3" fmla="*/ 57026 h 141997"/>
                  <a:gd name="connsiteX4" fmla="*/ 116947 w 117132"/>
                  <a:gd name="connsiteY4" fmla="*/ 91267 h 141997"/>
                  <a:gd name="connsiteX5" fmla="*/ 102722 w 117132"/>
                  <a:gd name="connsiteY5" fmla="*/ 122738 h 141997"/>
                  <a:gd name="connsiteX6" fmla="*/ 69488 w 117132"/>
                  <a:gd name="connsiteY6" fmla="*/ 141998 h 141997"/>
                  <a:gd name="connsiteX7" fmla="*/ 83839 w 117132"/>
                  <a:gd name="connsiteY7" fmla="*/ 110527 h 141997"/>
                  <a:gd name="connsiteX8" fmla="*/ 76412 w 117132"/>
                  <a:gd name="connsiteY8" fmla="*/ 76286 h 141997"/>
                  <a:gd name="connsiteX9" fmla="*/ 34870 w 117132"/>
                  <a:gd name="connsiteY9" fmla="*/ 25933 h 141997"/>
                  <a:gd name="connsiteX10" fmla="*/ 30968 w 117132"/>
                  <a:gd name="connsiteY10" fmla="*/ 23792 h 141997"/>
                  <a:gd name="connsiteX11" fmla="*/ 0 w 117132"/>
                  <a:gd name="connsiteY11" fmla="*/ 22534 h 1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132" h="141997">
                    <a:moveTo>
                      <a:pt x="33233" y="3273"/>
                    </a:moveTo>
                    <a:cubicBezTo>
                      <a:pt x="43128" y="-1539"/>
                      <a:pt x="54785" y="-1018"/>
                      <a:pt x="64201" y="4658"/>
                    </a:cubicBezTo>
                    <a:lnTo>
                      <a:pt x="68103" y="6672"/>
                    </a:lnTo>
                    <a:cubicBezTo>
                      <a:pt x="86848" y="18702"/>
                      <a:pt x="101337" y="36316"/>
                      <a:pt x="109519" y="57026"/>
                    </a:cubicBezTo>
                    <a:cubicBezTo>
                      <a:pt x="114290" y="67819"/>
                      <a:pt x="116821" y="79467"/>
                      <a:pt x="116947" y="91267"/>
                    </a:cubicBezTo>
                    <a:cubicBezTo>
                      <a:pt x="118231" y="103555"/>
                      <a:pt x="112792" y="115582"/>
                      <a:pt x="102722" y="122738"/>
                    </a:cubicBezTo>
                    <a:lnTo>
                      <a:pt x="69488" y="141998"/>
                    </a:lnTo>
                    <a:cubicBezTo>
                      <a:pt x="79546" y="134820"/>
                      <a:pt x="85010" y="122827"/>
                      <a:pt x="83839" y="110527"/>
                    </a:cubicBezTo>
                    <a:cubicBezTo>
                      <a:pt x="83575" y="98744"/>
                      <a:pt x="81057" y="87121"/>
                      <a:pt x="76412" y="76286"/>
                    </a:cubicBezTo>
                    <a:cubicBezTo>
                      <a:pt x="68192" y="55558"/>
                      <a:pt x="53652" y="37942"/>
                      <a:pt x="34870" y="25933"/>
                    </a:cubicBezTo>
                    <a:lnTo>
                      <a:pt x="30968" y="23792"/>
                    </a:lnTo>
                    <a:cubicBezTo>
                      <a:pt x="21526" y="18157"/>
                      <a:pt x="9869" y="17683"/>
                      <a:pt x="0" y="2253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60" name="Полилиния: фигура 359">
                <a:extLst>
                  <a:ext uri="{FF2B5EF4-FFF2-40B4-BE49-F238E27FC236}">
                    <a16:creationId xmlns:a16="http://schemas.microsoft.com/office/drawing/2014/main" id="{ED054F2F-8B04-4980-B4EA-C1F9C84E05C9}"/>
                  </a:ext>
                </a:extLst>
              </p:cNvPr>
              <p:cNvSpPr/>
              <p:nvPr/>
            </p:nvSpPr>
            <p:spPr>
              <a:xfrm>
                <a:off x="8640796" y="5379737"/>
                <a:ext cx="98063" cy="126097"/>
              </a:xfrm>
              <a:custGeom>
                <a:avLst/>
                <a:gdLst>
                  <a:gd name="connsiteX0" fmla="*/ 49095 w 98063"/>
                  <a:gd name="connsiteY0" fmla="*/ 6728 h 126097"/>
                  <a:gd name="connsiteX1" fmla="*/ 0 w 98063"/>
                  <a:gd name="connsiteY1" fmla="*/ 34675 h 126097"/>
                  <a:gd name="connsiteX2" fmla="*/ 48843 w 98063"/>
                  <a:gd name="connsiteY2" fmla="*/ 119395 h 126097"/>
                  <a:gd name="connsiteX3" fmla="*/ 98064 w 98063"/>
                  <a:gd name="connsiteY3" fmla="*/ 91323 h 126097"/>
                  <a:gd name="connsiteX4" fmla="*/ 49095 w 98063"/>
                  <a:gd name="connsiteY4" fmla="*/ 6728 h 12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3" h="126097">
                    <a:moveTo>
                      <a:pt x="49095" y="6728"/>
                    </a:moveTo>
                    <a:cubicBezTo>
                      <a:pt x="22030" y="-8881"/>
                      <a:pt x="0" y="3581"/>
                      <a:pt x="0" y="34675"/>
                    </a:cubicBezTo>
                    <a:cubicBezTo>
                      <a:pt x="1750" y="69114"/>
                      <a:pt x="19915" y="100623"/>
                      <a:pt x="48843" y="119395"/>
                    </a:cubicBezTo>
                    <a:cubicBezTo>
                      <a:pt x="75908" y="135005"/>
                      <a:pt x="97938" y="122416"/>
                      <a:pt x="98064" y="91323"/>
                    </a:cubicBezTo>
                    <a:cubicBezTo>
                      <a:pt x="96163" y="56930"/>
                      <a:pt x="77973" y="25505"/>
                      <a:pt x="49095" y="67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3" name="Полилиния: фигура 32">
              <a:extLst>
                <a:ext uri="{FF2B5EF4-FFF2-40B4-BE49-F238E27FC236}">
                  <a16:creationId xmlns:a16="http://schemas.microsoft.com/office/drawing/2014/main" id="{59C32A73-3FDD-4B93-85DB-8312B962E895}"/>
                </a:ext>
              </a:extLst>
            </p:cNvPr>
            <p:cNvSpPr/>
            <p:nvPr/>
          </p:nvSpPr>
          <p:spPr>
            <a:xfrm>
              <a:off x="8655399" y="5399016"/>
              <a:ext cx="67811" cy="86474"/>
            </a:xfrm>
            <a:custGeom>
              <a:avLst/>
              <a:gdLst>
                <a:gd name="connsiteX0" fmla="*/ 0 w 67811"/>
                <a:gd name="connsiteY0" fmla="*/ 23704 h 86474"/>
                <a:gd name="connsiteX1" fmla="*/ 33737 w 67811"/>
                <a:gd name="connsiteY1" fmla="*/ 82115 h 86474"/>
                <a:gd name="connsiteX2" fmla="*/ 60299 w 67811"/>
                <a:gd name="connsiteY2" fmla="*/ 82115 h 86474"/>
                <a:gd name="connsiteX3" fmla="*/ 67726 w 67811"/>
                <a:gd name="connsiteY3" fmla="*/ 62099 h 86474"/>
                <a:gd name="connsiteX4" fmla="*/ 34492 w 67811"/>
                <a:gd name="connsiteY4" fmla="*/ 4444 h 86474"/>
                <a:gd name="connsiteX5" fmla="*/ 13973 w 67811"/>
                <a:gd name="connsiteY5" fmla="*/ 667 h 86474"/>
                <a:gd name="connsiteX6" fmla="*/ 0 w 67811"/>
                <a:gd name="connsiteY6" fmla="*/ 23704 h 8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11" h="86474">
                  <a:moveTo>
                    <a:pt x="0" y="23704"/>
                  </a:moveTo>
                  <a:cubicBezTo>
                    <a:pt x="1309" y="47435"/>
                    <a:pt x="13835" y="69125"/>
                    <a:pt x="33737" y="82115"/>
                  </a:cubicBezTo>
                  <a:cubicBezTo>
                    <a:pt x="41643" y="87928"/>
                    <a:pt x="52393" y="87928"/>
                    <a:pt x="60299" y="82115"/>
                  </a:cubicBezTo>
                  <a:cubicBezTo>
                    <a:pt x="65624" y="76874"/>
                    <a:pt x="68343" y="69543"/>
                    <a:pt x="67726" y="62099"/>
                  </a:cubicBezTo>
                  <a:cubicBezTo>
                    <a:pt x="66404" y="38703"/>
                    <a:pt x="54067" y="17318"/>
                    <a:pt x="34492" y="4444"/>
                  </a:cubicBezTo>
                  <a:cubicBezTo>
                    <a:pt x="28462" y="411"/>
                    <a:pt x="21035" y="-955"/>
                    <a:pt x="13973" y="667"/>
                  </a:cubicBezTo>
                  <a:cubicBezTo>
                    <a:pt x="5287" y="2933"/>
                    <a:pt x="126" y="11116"/>
                    <a:pt x="0" y="2370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4" name="Полилиния: фигура 33">
              <a:extLst>
                <a:ext uri="{FF2B5EF4-FFF2-40B4-BE49-F238E27FC236}">
                  <a16:creationId xmlns:a16="http://schemas.microsoft.com/office/drawing/2014/main" id="{9C689929-AE0F-4DA8-AD4B-A9B103A80D41}"/>
                </a:ext>
              </a:extLst>
            </p:cNvPr>
            <p:cNvSpPr/>
            <p:nvPr/>
          </p:nvSpPr>
          <p:spPr>
            <a:xfrm>
              <a:off x="8661291" y="5399016"/>
              <a:ext cx="61920" cy="83554"/>
            </a:xfrm>
            <a:custGeom>
              <a:avLst/>
              <a:gdLst>
                <a:gd name="connsiteX0" fmla="*/ 25 w 61920"/>
                <a:gd name="connsiteY0" fmla="*/ 20683 h 83554"/>
                <a:gd name="connsiteX1" fmla="*/ 33762 w 61920"/>
                <a:gd name="connsiteY1" fmla="*/ 79093 h 83554"/>
                <a:gd name="connsiteX2" fmla="*/ 54407 w 61920"/>
                <a:gd name="connsiteY2" fmla="*/ 82744 h 83554"/>
                <a:gd name="connsiteX3" fmla="*/ 61834 w 61920"/>
                <a:gd name="connsiteY3" fmla="*/ 62728 h 83554"/>
                <a:gd name="connsiteX4" fmla="*/ 28600 w 61920"/>
                <a:gd name="connsiteY4" fmla="*/ 4444 h 83554"/>
                <a:gd name="connsiteX5" fmla="*/ 8081 w 61920"/>
                <a:gd name="connsiteY5" fmla="*/ 667 h 83554"/>
                <a:gd name="connsiteX6" fmla="*/ 25 w 61920"/>
                <a:gd name="connsiteY6" fmla="*/ 20683 h 8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20" h="83554">
                  <a:moveTo>
                    <a:pt x="25" y="20683"/>
                  </a:moveTo>
                  <a:cubicBezTo>
                    <a:pt x="1334" y="44413"/>
                    <a:pt x="13859" y="66103"/>
                    <a:pt x="33762" y="79093"/>
                  </a:cubicBezTo>
                  <a:cubicBezTo>
                    <a:pt x="39792" y="83254"/>
                    <a:pt x="47319" y="84587"/>
                    <a:pt x="54407" y="82744"/>
                  </a:cubicBezTo>
                  <a:cubicBezTo>
                    <a:pt x="59732" y="77503"/>
                    <a:pt x="62451" y="70172"/>
                    <a:pt x="61834" y="62728"/>
                  </a:cubicBezTo>
                  <a:cubicBezTo>
                    <a:pt x="60701" y="39107"/>
                    <a:pt x="48352" y="17448"/>
                    <a:pt x="28600" y="4444"/>
                  </a:cubicBezTo>
                  <a:cubicBezTo>
                    <a:pt x="22571" y="411"/>
                    <a:pt x="15143" y="-955"/>
                    <a:pt x="8081" y="667"/>
                  </a:cubicBezTo>
                  <a:cubicBezTo>
                    <a:pt x="2630" y="5861"/>
                    <a:pt x="-303" y="13160"/>
                    <a:pt x="25" y="2068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5" name="Полилиния: фигура 34">
              <a:extLst>
                <a:ext uri="{FF2B5EF4-FFF2-40B4-BE49-F238E27FC236}">
                  <a16:creationId xmlns:a16="http://schemas.microsoft.com/office/drawing/2014/main" id="{F61F3A4A-E2B4-4386-9358-5E29DBA01A7E}"/>
                </a:ext>
              </a:extLst>
            </p:cNvPr>
            <p:cNvSpPr/>
            <p:nvPr/>
          </p:nvSpPr>
          <p:spPr>
            <a:xfrm>
              <a:off x="8689891" y="5405768"/>
              <a:ext cx="9063" cy="11639"/>
            </a:xfrm>
            <a:custGeom>
              <a:avLst/>
              <a:gdLst>
                <a:gd name="connsiteX0" fmla="*/ 0 w 9063"/>
                <a:gd name="connsiteY0" fmla="*/ 3232 h 11639"/>
                <a:gd name="connsiteX1" fmla="*/ 4532 w 9063"/>
                <a:gd name="connsiteY1" fmla="*/ 11036 h 11639"/>
                <a:gd name="connsiteX2" fmla="*/ 9064 w 9063"/>
                <a:gd name="connsiteY2" fmla="*/ 8519 h 11639"/>
                <a:gd name="connsiteX3" fmla="*/ 4532 w 9063"/>
                <a:gd name="connsiteY3" fmla="*/ 588 h 11639"/>
                <a:gd name="connsiteX4" fmla="*/ 0 w 9063"/>
                <a:gd name="connsiteY4" fmla="*/ 3232 h 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39">
                  <a:moveTo>
                    <a:pt x="0" y="3232"/>
                  </a:moveTo>
                  <a:cubicBezTo>
                    <a:pt x="151" y="6414"/>
                    <a:pt x="1838" y="9324"/>
                    <a:pt x="4532" y="11036"/>
                  </a:cubicBezTo>
                  <a:cubicBezTo>
                    <a:pt x="7049" y="12547"/>
                    <a:pt x="9064" y="11036"/>
                    <a:pt x="9064" y="8519"/>
                  </a:cubicBezTo>
                  <a:cubicBezTo>
                    <a:pt x="8887" y="5309"/>
                    <a:pt x="7213" y="2369"/>
                    <a:pt x="4532" y="588"/>
                  </a:cubicBezTo>
                  <a:cubicBezTo>
                    <a:pt x="1511" y="-797"/>
                    <a:pt x="0" y="336"/>
                    <a:pt x="0" y="323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6" name="Полилиния: фигура 35">
              <a:extLst>
                <a:ext uri="{FF2B5EF4-FFF2-40B4-BE49-F238E27FC236}">
                  <a16:creationId xmlns:a16="http://schemas.microsoft.com/office/drawing/2014/main" id="{268B739F-C2EB-4677-83D6-42ABA8D4D700}"/>
                </a:ext>
              </a:extLst>
            </p:cNvPr>
            <p:cNvSpPr/>
            <p:nvPr/>
          </p:nvSpPr>
          <p:spPr>
            <a:xfrm>
              <a:off x="8701961" y="5416234"/>
              <a:ext cx="8851" cy="11721"/>
            </a:xfrm>
            <a:custGeom>
              <a:avLst/>
              <a:gdLst>
                <a:gd name="connsiteX0" fmla="*/ 519 w 8851"/>
                <a:gd name="connsiteY0" fmla="*/ 948 h 11721"/>
                <a:gd name="connsiteX1" fmla="*/ 2155 w 8851"/>
                <a:gd name="connsiteY1" fmla="*/ 9130 h 11721"/>
                <a:gd name="connsiteX2" fmla="*/ 8324 w 8851"/>
                <a:gd name="connsiteY2" fmla="*/ 10767 h 11721"/>
                <a:gd name="connsiteX3" fmla="*/ 6687 w 8851"/>
                <a:gd name="connsiteY3" fmla="*/ 2710 h 11721"/>
                <a:gd name="connsiteX4" fmla="*/ 519 w 8851"/>
                <a:gd name="connsiteY4" fmla="*/ 948 h 1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 h="11721">
                  <a:moveTo>
                    <a:pt x="519" y="948"/>
                  </a:moveTo>
                  <a:cubicBezTo>
                    <a:pt x="-564" y="3763"/>
                    <a:pt x="78" y="6948"/>
                    <a:pt x="2155" y="9130"/>
                  </a:cubicBezTo>
                  <a:cubicBezTo>
                    <a:pt x="4296" y="11774"/>
                    <a:pt x="7065" y="12529"/>
                    <a:pt x="8324" y="10767"/>
                  </a:cubicBezTo>
                  <a:cubicBezTo>
                    <a:pt x="9419" y="7994"/>
                    <a:pt x="8777" y="4838"/>
                    <a:pt x="6687" y="2710"/>
                  </a:cubicBezTo>
                  <a:cubicBezTo>
                    <a:pt x="4170" y="-59"/>
                    <a:pt x="1400" y="-814"/>
                    <a:pt x="519" y="94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7" name="Полилиния: фигура 36">
              <a:extLst>
                <a:ext uri="{FF2B5EF4-FFF2-40B4-BE49-F238E27FC236}">
                  <a16:creationId xmlns:a16="http://schemas.microsoft.com/office/drawing/2014/main" id="{AE77FBE7-A93B-4CBB-86AB-A5E8228C9103}"/>
                </a:ext>
              </a:extLst>
            </p:cNvPr>
            <p:cNvSpPr/>
            <p:nvPr/>
          </p:nvSpPr>
          <p:spPr>
            <a:xfrm>
              <a:off x="8710555" y="5431514"/>
              <a:ext cx="9026" cy="11730"/>
            </a:xfrm>
            <a:custGeom>
              <a:avLst/>
              <a:gdLst>
                <a:gd name="connsiteX0" fmla="*/ 2247 w 9026"/>
                <a:gd name="connsiteY0" fmla="*/ 18 h 11730"/>
                <a:gd name="connsiteX1" fmla="*/ 611 w 9026"/>
                <a:gd name="connsiteY1" fmla="*/ 6186 h 11730"/>
                <a:gd name="connsiteX2" fmla="*/ 6779 w 9026"/>
                <a:gd name="connsiteY2" fmla="*/ 11725 h 11730"/>
                <a:gd name="connsiteX3" fmla="*/ 8416 w 9026"/>
                <a:gd name="connsiteY3" fmla="*/ 5431 h 11730"/>
                <a:gd name="connsiteX4" fmla="*/ 2247 w 9026"/>
                <a:gd name="connsiteY4" fmla="*/ 18 h 1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30">
                  <a:moveTo>
                    <a:pt x="2247" y="18"/>
                  </a:moveTo>
                  <a:cubicBezTo>
                    <a:pt x="107" y="18"/>
                    <a:pt x="-648" y="2913"/>
                    <a:pt x="611" y="6186"/>
                  </a:cubicBezTo>
                  <a:cubicBezTo>
                    <a:pt x="1870" y="9460"/>
                    <a:pt x="4639" y="11851"/>
                    <a:pt x="6779" y="11725"/>
                  </a:cubicBezTo>
                  <a:cubicBezTo>
                    <a:pt x="8919" y="11600"/>
                    <a:pt x="9675" y="8704"/>
                    <a:pt x="8416" y="5431"/>
                  </a:cubicBezTo>
                  <a:cubicBezTo>
                    <a:pt x="7157" y="2158"/>
                    <a:pt x="4513" y="-234"/>
                    <a:pt x="2247" y="1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8" name="Полилиния: фигура 37">
              <a:extLst>
                <a:ext uri="{FF2B5EF4-FFF2-40B4-BE49-F238E27FC236}">
                  <a16:creationId xmlns:a16="http://schemas.microsoft.com/office/drawing/2014/main" id="{0124AADC-BD3D-484B-9BDC-D62A21422D37}"/>
                </a:ext>
              </a:extLst>
            </p:cNvPr>
            <p:cNvSpPr/>
            <p:nvPr/>
          </p:nvSpPr>
          <p:spPr>
            <a:xfrm>
              <a:off x="8714061" y="5447478"/>
              <a:ext cx="9063" cy="11594"/>
            </a:xfrm>
            <a:custGeom>
              <a:avLst/>
              <a:gdLst>
                <a:gd name="connsiteX0" fmla="*/ 4532 w 9063"/>
                <a:gd name="connsiteY0" fmla="*/ 546 h 11594"/>
                <a:gd name="connsiteX1" fmla="*/ 0 w 9063"/>
                <a:gd name="connsiteY1" fmla="*/ 3189 h 11594"/>
                <a:gd name="connsiteX2" fmla="*/ 4532 w 9063"/>
                <a:gd name="connsiteY2" fmla="*/ 10994 h 11594"/>
                <a:gd name="connsiteX3" fmla="*/ 9064 w 9063"/>
                <a:gd name="connsiteY3" fmla="*/ 8351 h 11594"/>
                <a:gd name="connsiteX4" fmla="*/ 4532 w 9063"/>
                <a:gd name="connsiteY4" fmla="*/ 546 h 11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4">
                  <a:moveTo>
                    <a:pt x="4532" y="546"/>
                  </a:moveTo>
                  <a:cubicBezTo>
                    <a:pt x="2014" y="-839"/>
                    <a:pt x="0" y="546"/>
                    <a:pt x="0" y="3189"/>
                  </a:cubicBezTo>
                  <a:cubicBezTo>
                    <a:pt x="151" y="6372"/>
                    <a:pt x="1838" y="9282"/>
                    <a:pt x="4532" y="10994"/>
                  </a:cubicBezTo>
                  <a:cubicBezTo>
                    <a:pt x="6924" y="12505"/>
                    <a:pt x="9064" y="10994"/>
                    <a:pt x="9064" y="8351"/>
                  </a:cubicBezTo>
                  <a:cubicBezTo>
                    <a:pt x="8850" y="5186"/>
                    <a:pt x="7175" y="2301"/>
                    <a:pt x="4532" y="54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9" name="Полилиния: фигура 38">
              <a:extLst>
                <a:ext uri="{FF2B5EF4-FFF2-40B4-BE49-F238E27FC236}">
                  <a16:creationId xmlns:a16="http://schemas.microsoft.com/office/drawing/2014/main" id="{D1C05077-B107-4CAB-BF75-B3610E8C2BBA}"/>
                </a:ext>
              </a:extLst>
            </p:cNvPr>
            <p:cNvSpPr/>
            <p:nvPr/>
          </p:nvSpPr>
          <p:spPr>
            <a:xfrm>
              <a:off x="8711167" y="5459318"/>
              <a:ext cx="8834" cy="11689"/>
            </a:xfrm>
            <a:custGeom>
              <a:avLst/>
              <a:gdLst>
                <a:gd name="connsiteX0" fmla="*/ 6671 w 8834"/>
                <a:gd name="connsiteY0" fmla="*/ 2679 h 11689"/>
                <a:gd name="connsiteX1" fmla="*/ 503 w 8834"/>
                <a:gd name="connsiteY1" fmla="*/ 1042 h 11689"/>
                <a:gd name="connsiteX2" fmla="*/ 2139 w 8834"/>
                <a:gd name="connsiteY2" fmla="*/ 9099 h 11689"/>
                <a:gd name="connsiteX3" fmla="*/ 8307 w 8834"/>
                <a:gd name="connsiteY3" fmla="*/ 10735 h 11689"/>
                <a:gd name="connsiteX4" fmla="*/ 6671 w 8834"/>
                <a:gd name="connsiteY4" fmla="*/ 2679 h 1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4" h="11689">
                  <a:moveTo>
                    <a:pt x="6671" y="2679"/>
                  </a:moveTo>
                  <a:cubicBezTo>
                    <a:pt x="4405" y="-91"/>
                    <a:pt x="1635" y="-846"/>
                    <a:pt x="503" y="1042"/>
                  </a:cubicBezTo>
                  <a:cubicBezTo>
                    <a:pt x="-555" y="3818"/>
                    <a:pt x="87" y="6956"/>
                    <a:pt x="2139" y="9099"/>
                  </a:cubicBezTo>
                  <a:cubicBezTo>
                    <a:pt x="4279" y="11742"/>
                    <a:pt x="7049" y="12498"/>
                    <a:pt x="8307" y="10735"/>
                  </a:cubicBezTo>
                  <a:cubicBezTo>
                    <a:pt x="9403" y="7962"/>
                    <a:pt x="8761" y="4806"/>
                    <a:pt x="6671" y="267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0" name="Полилиния: фигура 39">
              <a:extLst>
                <a:ext uri="{FF2B5EF4-FFF2-40B4-BE49-F238E27FC236}">
                  <a16:creationId xmlns:a16="http://schemas.microsoft.com/office/drawing/2014/main" id="{7EA6BC5C-469B-4AF8-B0AE-CB5A0EE2793D}"/>
                </a:ext>
              </a:extLst>
            </p:cNvPr>
            <p:cNvSpPr/>
            <p:nvPr/>
          </p:nvSpPr>
          <p:spPr>
            <a:xfrm>
              <a:off x="8702333" y="5465126"/>
              <a:ext cx="9065" cy="11729"/>
            </a:xfrm>
            <a:custGeom>
              <a:avLst/>
              <a:gdLst>
                <a:gd name="connsiteX0" fmla="*/ 8455 w 9065"/>
                <a:gd name="connsiteY0" fmla="*/ 5430 h 11729"/>
                <a:gd name="connsiteX1" fmla="*/ 2287 w 9065"/>
                <a:gd name="connsiteY1" fmla="*/ 17 h 11729"/>
                <a:gd name="connsiteX2" fmla="*/ 524 w 9065"/>
                <a:gd name="connsiteY2" fmla="*/ 6186 h 11729"/>
                <a:gd name="connsiteX3" fmla="*/ 6819 w 9065"/>
                <a:gd name="connsiteY3" fmla="*/ 11725 h 11729"/>
                <a:gd name="connsiteX4" fmla="*/ 8455 w 9065"/>
                <a:gd name="connsiteY4" fmla="*/ 5430 h 11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 h="11729">
                  <a:moveTo>
                    <a:pt x="8455" y="5430"/>
                  </a:moveTo>
                  <a:cubicBezTo>
                    <a:pt x="7196" y="2283"/>
                    <a:pt x="4427" y="-234"/>
                    <a:pt x="2287" y="17"/>
                  </a:cubicBezTo>
                  <a:cubicBezTo>
                    <a:pt x="147" y="269"/>
                    <a:pt x="-609" y="2913"/>
                    <a:pt x="524" y="6186"/>
                  </a:cubicBezTo>
                  <a:cubicBezTo>
                    <a:pt x="1657" y="9459"/>
                    <a:pt x="4678" y="11851"/>
                    <a:pt x="6819" y="11725"/>
                  </a:cubicBezTo>
                  <a:cubicBezTo>
                    <a:pt x="8959" y="11599"/>
                    <a:pt x="9714" y="8703"/>
                    <a:pt x="8455" y="543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1" name="Полилиния: фигура 40">
              <a:extLst>
                <a:ext uri="{FF2B5EF4-FFF2-40B4-BE49-F238E27FC236}">
                  <a16:creationId xmlns:a16="http://schemas.microsoft.com/office/drawing/2014/main" id="{96E2A67F-45BE-4FC4-BF4C-71CA9FB9BCDB}"/>
                </a:ext>
              </a:extLst>
            </p:cNvPr>
            <p:cNvSpPr/>
            <p:nvPr/>
          </p:nvSpPr>
          <p:spPr>
            <a:xfrm>
              <a:off x="8690269" y="5462206"/>
              <a:ext cx="9063" cy="11652"/>
            </a:xfrm>
            <a:custGeom>
              <a:avLst/>
              <a:gdLst>
                <a:gd name="connsiteX0" fmla="*/ 9064 w 9063"/>
                <a:gd name="connsiteY0" fmla="*/ 8476 h 11652"/>
                <a:gd name="connsiteX1" fmla="*/ 4532 w 9063"/>
                <a:gd name="connsiteY1" fmla="*/ 546 h 11652"/>
                <a:gd name="connsiteX2" fmla="*/ 0 w 9063"/>
                <a:gd name="connsiteY2" fmla="*/ 3189 h 11652"/>
                <a:gd name="connsiteX3" fmla="*/ 4532 w 9063"/>
                <a:gd name="connsiteY3" fmla="*/ 11120 h 11652"/>
                <a:gd name="connsiteX4" fmla="*/ 9064 w 9063"/>
                <a:gd name="connsiteY4" fmla="*/ 8476 h 1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52">
                  <a:moveTo>
                    <a:pt x="9064" y="8476"/>
                  </a:moveTo>
                  <a:cubicBezTo>
                    <a:pt x="8887" y="5266"/>
                    <a:pt x="7213" y="2327"/>
                    <a:pt x="4532" y="546"/>
                  </a:cubicBezTo>
                  <a:cubicBezTo>
                    <a:pt x="2014" y="-839"/>
                    <a:pt x="0" y="546"/>
                    <a:pt x="0" y="3189"/>
                  </a:cubicBezTo>
                  <a:cubicBezTo>
                    <a:pt x="176" y="6399"/>
                    <a:pt x="1851" y="9339"/>
                    <a:pt x="4532" y="11120"/>
                  </a:cubicBezTo>
                  <a:cubicBezTo>
                    <a:pt x="7049" y="12379"/>
                    <a:pt x="9064" y="11372"/>
                    <a:pt x="9064" y="847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2" name="Полилиния: фигура 41">
              <a:extLst>
                <a:ext uri="{FF2B5EF4-FFF2-40B4-BE49-F238E27FC236}">
                  <a16:creationId xmlns:a16="http://schemas.microsoft.com/office/drawing/2014/main" id="{2DE9ADB0-1855-4836-B2DB-323B8F1708C3}"/>
                </a:ext>
              </a:extLst>
            </p:cNvPr>
            <p:cNvSpPr/>
            <p:nvPr/>
          </p:nvSpPr>
          <p:spPr>
            <a:xfrm>
              <a:off x="8678160" y="5451349"/>
              <a:ext cx="8970" cy="11957"/>
            </a:xfrm>
            <a:custGeom>
              <a:avLst/>
              <a:gdLst>
                <a:gd name="connsiteX0" fmla="*/ 8458 w 8970"/>
                <a:gd name="connsiteY0" fmla="*/ 10647 h 11957"/>
                <a:gd name="connsiteX1" fmla="*/ 6696 w 8970"/>
                <a:gd name="connsiteY1" fmla="*/ 2591 h 11957"/>
                <a:gd name="connsiteX2" fmla="*/ 527 w 8970"/>
                <a:gd name="connsiteY2" fmla="*/ 954 h 11957"/>
                <a:gd name="connsiteX3" fmla="*/ 2164 w 8970"/>
                <a:gd name="connsiteY3" fmla="*/ 9011 h 11957"/>
                <a:gd name="connsiteX4" fmla="*/ 8458 w 8970"/>
                <a:gd name="connsiteY4" fmla="*/ 10647 h 11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957">
                  <a:moveTo>
                    <a:pt x="8458" y="10647"/>
                  </a:moveTo>
                  <a:cubicBezTo>
                    <a:pt x="9553" y="7853"/>
                    <a:pt x="8861" y="4673"/>
                    <a:pt x="6696" y="2591"/>
                  </a:cubicBezTo>
                  <a:cubicBezTo>
                    <a:pt x="4556" y="-53"/>
                    <a:pt x="1786" y="-808"/>
                    <a:pt x="527" y="954"/>
                  </a:cubicBezTo>
                  <a:cubicBezTo>
                    <a:pt x="-568" y="3727"/>
                    <a:pt x="74" y="6883"/>
                    <a:pt x="2164" y="9011"/>
                  </a:cubicBezTo>
                  <a:cubicBezTo>
                    <a:pt x="4430" y="12158"/>
                    <a:pt x="7199" y="12913"/>
                    <a:pt x="8458" y="1064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3" name="Полилиния: фигура 42">
              <a:extLst>
                <a:ext uri="{FF2B5EF4-FFF2-40B4-BE49-F238E27FC236}">
                  <a16:creationId xmlns:a16="http://schemas.microsoft.com/office/drawing/2014/main" id="{E3B60984-B795-41CF-883F-3BFF7DA5427A}"/>
                </a:ext>
              </a:extLst>
            </p:cNvPr>
            <p:cNvSpPr/>
            <p:nvPr/>
          </p:nvSpPr>
          <p:spPr>
            <a:xfrm>
              <a:off x="8669139" y="5436437"/>
              <a:ext cx="9026" cy="11728"/>
            </a:xfrm>
            <a:custGeom>
              <a:avLst/>
              <a:gdLst>
                <a:gd name="connsiteX0" fmla="*/ 6779 w 9026"/>
                <a:gd name="connsiteY0" fmla="*/ 11712 h 11728"/>
                <a:gd name="connsiteX1" fmla="*/ 8416 w 9026"/>
                <a:gd name="connsiteY1" fmla="*/ 5543 h 11728"/>
                <a:gd name="connsiteX2" fmla="*/ 2247 w 9026"/>
                <a:gd name="connsiteY2" fmla="*/ 5 h 11728"/>
                <a:gd name="connsiteX3" fmla="*/ 611 w 9026"/>
                <a:gd name="connsiteY3" fmla="*/ 6173 h 11728"/>
                <a:gd name="connsiteX4" fmla="*/ 6779 w 9026"/>
                <a:gd name="connsiteY4" fmla="*/ 11712 h 1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28">
                  <a:moveTo>
                    <a:pt x="6779" y="11712"/>
                  </a:moveTo>
                  <a:cubicBezTo>
                    <a:pt x="8919" y="11712"/>
                    <a:pt x="9675" y="8691"/>
                    <a:pt x="8416" y="5543"/>
                  </a:cubicBezTo>
                  <a:cubicBezTo>
                    <a:pt x="7157" y="2396"/>
                    <a:pt x="4387" y="-121"/>
                    <a:pt x="2247" y="5"/>
                  </a:cubicBezTo>
                  <a:cubicBezTo>
                    <a:pt x="107" y="130"/>
                    <a:pt x="-648" y="3026"/>
                    <a:pt x="611" y="6173"/>
                  </a:cubicBezTo>
                  <a:cubicBezTo>
                    <a:pt x="1870" y="9320"/>
                    <a:pt x="4639" y="11964"/>
                    <a:pt x="6779" y="117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4" name="Полилиния: фигура 43">
              <a:extLst>
                <a:ext uri="{FF2B5EF4-FFF2-40B4-BE49-F238E27FC236}">
                  <a16:creationId xmlns:a16="http://schemas.microsoft.com/office/drawing/2014/main" id="{86ED85DF-9369-4890-88FA-2C0DA10A2670}"/>
                </a:ext>
              </a:extLst>
            </p:cNvPr>
            <p:cNvSpPr/>
            <p:nvPr/>
          </p:nvSpPr>
          <p:spPr>
            <a:xfrm>
              <a:off x="8665596" y="5420610"/>
              <a:ext cx="9063" cy="11594"/>
            </a:xfrm>
            <a:custGeom>
              <a:avLst/>
              <a:gdLst>
                <a:gd name="connsiteX0" fmla="*/ 4532 w 9063"/>
                <a:gd name="connsiteY0" fmla="*/ 11048 h 11594"/>
                <a:gd name="connsiteX1" fmla="*/ 9064 w 9063"/>
                <a:gd name="connsiteY1" fmla="*/ 8405 h 11594"/>
                <a:gd name="connsiteX2" fmla="*/ 4532 w 9063"/>
                <a:gd name="connsiteY2" fmla="*/ 600 h 11594"/>
                <a:gd name="connsiteX3" fmla="*/ 0 w 9063"/>
                <a:gd name="connsiteY3" fmla="*/ 3244 h 11594"/>
                <a:gd name="connsiteX4" fmla="*/ 4532 w 9063"/>
                <a:gd name="connsiteY4" fmla="*/ 11048 h 11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4">
                  <a:moveTo>
                    <a:pt x="4532" y="11048"/>
                  </a:moveTo>
                  <a:cubicBezTo>
                    <a:pt x="7049" y="12433"/>
                    <a:pt x="9064" y="11048"/>
                    <a:pt x="9064" y="8405"/>
                  </a:cubicBezTo>
                  <a:cubicBezTo>
                    <a:pt x="8913" y="5223"/>
                    <a:pt x="7226" y="2312"/>
                    <a:pt x="4532" y="600"/>
                  </a:cubicBezTo>
                  <a:cubicBezTo>
                    <a:pt x="2014" y="-911"/>
                    <a:pt x="0" y="600"/>
                    <a:pt x="0" y="3244"/>
                  </a:cubicBezTo>
                  <a:cubicBezTo>
                    <a:pt x="214" y="6408"/>
                    <a:pt x="1888" y="9294"/>
                    <a:pt x="4532" y="1104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5" name="Полилиния: фигура 44">
              <a:extLst>
                <a:ext uri="{FF2B5EF4-FFF2-40B4-BE49-F238E27FC236}">
                  <a16:creationId xmlns:a16="http://schemas.microsoft.com/office/drawing/2014/main" id="{ECDA1F62-CBE6-4A8E-9848-0D9CE0628443}"/>
                </a:ext>
              </a:extLst>
            </p:cNvPr>
            <p:cNvSpPr/>
            <p:nvPr/>
          </p:nvSpPr>
          <p:spPr>
            <a:xfrm>
              <a:off x="8668719" y="5408297"/>
              <a:ext cx="8859" cy="11634"/>
            </a:xfrm>
            <a:custGeom>
              <a:avLst/>
              <a:gdLst>
                <a:gd name="connsiteX0" fmla="*/ 2164 w 8859"/>
                <a:gd name="connsiteY0" fmla="*/ 9011 h 11634"/>
                <a:gd name="connsiteX1" fmla="*/ 8332 w 8859"/>
                <a:gd name="connsiteY1" fmla="*/ 10647 h 11634"/>
                <a:gd name="connsiteX2" fmla="*/ 6696 w 8859"/>
                <a:gd name="connsiteY2" fmla="*/ 2591 h 11634"/>
                <a:gd name="connsiteX3" fmla="*/ 527 w 8859"/>
                <a:gd name="connsiteY3" fmla="*/ 954 h 11634"/>
                <a:gd name="connsiteX4" fmla="*/ 2164 w 8859"/>
                <a:gd name="connsiteY4" fmla="*/ 9011 h 1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 h="11634">
                  <a:moveTo>
                    <a:pt x="2164" y="9011"/>
                  </a:moveTo>
                  <a:cubicBezTo>
                    <a:pt x="4304" y="11780"/>
                    <a:pt x="7073" y="12410"/>
                    <a:pt x="8332" y="10647"/>
                  </a:cubicBezTo>
                  <a:cubicBezTo>
                    <a:pt x="9427" y="7874"/>
                    <a:pt x="8785" y="4718"/>
                    <a:pt x="6696" y="2591"/>
                  </a:cubicBezTo>
                  <a:cubicBezTo>
                    <a:pt x="4556" y="-53"/>
                    <a:pt x="1786" y="-808"/>
                    <a:pt x="527" y="954"/>
                  </a:cubicBezTo>
                  <a:cubicBezTo>
                    <a:pt x="-568" y="3727"/>
                    <a:pt x="74" y="6883"/>
                    <a:pt x="2164" y="901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6" name="Полилиния: фигура 45">
              <a:extLst>
                <a:ext uri="{FF2B5EF4-FFF2-40B4-BE49-F238E27FC236}">
                  <a16:creationId xmlns:a16="http://schemas.microsoft.com/office/drawing/2014/main" id="{4A439321-E435-450F-A5C6-2C4947F3482B}"/>
                </a:ext>
              </a:extLst>
            </p:cNvPr>
            <p:cNvSpPr/>
            <p:nvPr/>
          </p:nvSpPr>
          <p:spPr>
            <a:xfrm>
              <a:off x="8677601" y="5402826"/>
              <a:ext cx="8746" cy="11729"/>
            </a:xfrm>
            <a:custGeom>
              <a:avLst/>
              <a:gdLst>
                <a:gd name="connsiteX0" fmla="*/ 331 w 8746"/>
                <a:gd name="connsiteY0" fmla="*/ 6173 h 11729"/>
                <a:gd name="connsiteX1" fmla="*/ 6499 w 8746"/>
                <a:gd name="connsiteY1" fmla="*/ 11712 h 11729"/>
                <a:gd name="connsiteX2" fmla="*/ 8136 w 8746"/>
                <a:gd name="connsiteY2" fmla="*/ 5543 h 11729"/>
                <a:gd name="connsiteX3" fmla="*/ 1968 w 8746"/>
                <a:gd name="connsiteY3" fmla="*/ 5 h 11729"/>
                <a:gd name="connsiteX4" fmla="*/ 331 w 8746"/>
                <a:gd name="connsiteY4" fmla="*/ 6173 h 11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6" h="11729">
                  <a:moveTo>
                    <a:pt x="331" y="6173"/>
                  </a:moveTo>
                  <a:cubicBezTo>
                    <a:pt x="1590" y="9446"/>
                    <a:pt x="4359" y="11964"/>
                    <a:pt x="6499" y="11712"/>
                  </a:cubicBezTo>
                  <a:cubicBezTo>
                    <a:pt x="8639" y="11460"/>
                    <a:pt x="9395" y="8690"/>
                    <a:pt x="8136" y="5543"/>
                  </a:cubicBezTo>
                  <a:cubicBezTo>
                    <a:pt x="6877" y="2396"/>
                    <a:pt x="4108" y="-121"/>
                    <a:pt x="1968" y="5"/>
                  </a:cubicBezTo>
                  <a:cubicBezTo>
                    <a:pt x="-172" y="130"/>
                    <a:pt x="-298" y="3026"/>
                    <a:pt x="331" y="61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47" name="Рисунок 22">
              <a:extLst>
                <a:ext uri="{FF2B5EF4-FFF2-40B4-BE49-F238E27FC236}">
                  <a16:creationId xmlns:a16="http://schemas.microsoft.com/office/drawing/2014/main" id="{3645DC8F-92C7-4A35-BC32-BA1169138765}"/>
                </a:ext>
              </a:extLst>
            </p:cNvPr>
            <p:cNvGrpSpPr/>
            <p:nvPr/>
          </p:nvGrpSpPr>
          <p:grpSpPr>
            <a:xfrm>
              <a:off x="8677303" y="5419528"/>
              <a:ext cx="33165" cy="39130"/>
              <a:chOff x="8677303" y="5419528"/>
              <a:chExt cx="33165" cy="39130"/>
            </a:xfrm>
            <a:solidFill>
              <a:srgbClr val="121822"/>
            </a:solidFill>
          </p:grpSpPr>
          <p:sp>
            <p:nvSpPr>
              <p:cNvPr id="357" name="Полилиния: фигура 356">
                <a:extLst>
                  <a:ext uri="{FF2B5EF4-FFF2-40B4-BE49-F238E27FC236}">
                    <a16:creationId xmlns:a16="http://schemas.microsoft.com/office/drawing/2014/main" id="{2C7F9458-A703-4347-81ED-D24939A20B62}"/>
                  </a:ext>
                </a:extLst>
              </p:cNvPr>
              <p:cNvSpPr/>
              <p:nvPr/>
            </p:nvSpPr>
            <p:spPr>
              <a:xfrm>
                <a:off x="8680954" y="5419528"/>
                <a:ext cx="29514" cy="37558"/>
              </a:xfrm>
              <a:custGeom>
                <a:avLst/>
                <a:gdLst>
                  <a:gd name="connsiteX0" fmla="*/ 5287 w 29514"/>
                  <a:gd name="connsiteY0" fmla="*/ 1178 h 37558"/>
                  <a:gd name="connsiteX1" fmla="*/ 14225 w 29514"/>
                  <a:gd name="connsiteY1" fmla="*/ 1178 h 37558"/>
                  <a:gd name="connsiteX2" fmla="*/ 15358 w 29514"/>
                  <a:gd name="connsiteY2" fmla="*/ 1178 h 37558"/>
                  <a:gd name="connsiteX3" fmla="*/ 27317 w 29514"/>
                  <a:gd name="connsiteY3" fmla="*/ 15781 h 37558"/>
                  <a:gd name="connsiteX4" fmla="*/ 29457 w 29514"/>
                  <a:gd name="connsiteY4" fmla="*/ 25726 h 37558"/>
                  <a:gd name="connsiteX5" fmla="*/ 25303 w 29514"/>
                  <a:gd name="connsiteY5" fmla="*/ 34789 h 37558"/>
                  <a:gd name="connsiteX6" fmla="*/ 20519 w 29514"/>
                  <a:gd name="connsiteY6" fmla="*/ 37559 h 37558"/>
                  <a:gd name="connsiteX7" fmla="*/ 24673 w 29514"/>
                  <a:gd name="connsiteY7" fmla="*/ 28495 h 37558"/>
                  <a:gd name="connsiteX8" fmla="*/ 22533 w 29514"/>
                  <a:gd name="connsiteY8" fmla="*/ 18550 h 37558"/>
                  <a:gd name="connsiteX9" fmla="*/ 9945 w 29514"/>
                  <a:gd name="connsiteY9" fmla="*/ 4074 h 37558"/>
                  <a:gd name="connsiteX10" fmla="*/ 8938 w 29514"/>
                  <a:gd name="connsiteY10" fmla="*/ 4703 h 37558"/>
                  <a:gd name="connsiteX11" fmla="*/ 0 w 29514"/>
                  <a:gd name="connsiteY11" fmla="*/ 4703 h 3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14" h="37558">
                    <a:moveTo>
                      <a:pt x="5287" y="1178"/>
                    </a:moveTo>
                    <a:cubicBezTo>
                      <a:pt x="8057" y="-393"/>
                      <a:pt x="11455" y="-393"/>
                      <a:pt x="14225" y="1178"/>
                    </a:cubicBezTo>
                    <a:lnTo>
                      <a:pt x="15358" y="1178"/>
                    </a:lnTo>
                    <a:cubicBezTo>
                      <a:pt x="20746" y="4708"/>
                      <a:pt x="24912" y="9804"/>
                      <a:pt x="27317" y="15781"/>
                    </a:cubicBezTo>
                    <a:cubicBezTo>
                      <a:pt x="28702" y="18915"/>
                      <a:pt x="29432" y="22300"/>
                      <a:pt x="29457" y="25726"/>
                    </a:cubicBezTo>
                    <a:cubicBezTo>
                      <a:pt x="29847" y="29282"/>
                      <a:pt x="28248" y="32766"/>
                      <a:pt x="25303" y="34789"/>
                    </a:cubicBezTo>
                    <a:lnTo>
                      <a:pt x="20519" y="37559"/>
                    </a:lnTo>
                    <a:cubicBezTo>
                      <a:pt x="23465" y="35536"/>
                      <a:pt x="25064" y="32051"/>
                      <a:pt x="24673" y="28495"/>
                    </a:cubicBezTo>
                    <a:cubicBezTo>
                      <a:pt x="24623" y="25072"/>
                      <a:pt x="23893" y="21694"/>
                      <a:pt x="22533" y="18550"/>
                    </a:cubicBezTo>
                    <a:cubicBezTo>
                      <a:pt x="20003" y="12495"/>
                      <a:pt x="15584" y="7417"/>
                      <a:pt x="9945" y="4074"/>
                    </a:cubicBezTo>
                    <a:lnTo>
                      <a:pt x="8938" y="4703"/>
                    </a:lnTo>
                    <a:cubicBezTo>
                      <a:pt x="6168" y="3132"/>
                      <a:pt x="2769" y="3132"/>
                      <a:pt x="0" y="470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58" name="Полилиния: фигура 357">
                <a:extLst>
                  <a:ext uri="{FF2B5EF4-FFF2-40B4-BE49-F238E27FC236}">
                    <a16:creationId xmlns:a16="http://schemas.microsoft.com/office/drawing/2014/main" id="{9D66A698-961F-410C-9BF0-092E69D89845}"/>
                  </a:ext>
                </a:extLst>
              </p:cNvPr>
              <p:cNvSpPr/>
              <p:nvPr/>
            </p:nvSpPr>
            <p:spPr>
              <a:xfrm>
                <a:off x="8677303" y="5422259"/>
                <a:ext cx="28323" cy="36399"/>
              </a:xfrm>
              <a:custGeom>
                <a:avLst/>
                <a:gdLst>
                  <a:gd name="connsiteX0" fmla="*/ 14225 w 28323"/>
                  <a:gd name="connsiteY0" fmla="*/ 1972 h 36399"/>
                  <a:gd name="connsiteX1" fmla="*/ 0 w 28323"/>
                  <a:gd name="connsiteY1" fmla="*/ 10029 h 36399"/>
                  <a:gd name="connsiteX2" fmla="*/ 14099 w 28323"/>
                  <a:gd name="connsiteY2" fmla="*/ 34450 h 36399"/>
                  <a:gd name="connsiteX3" fmla="*/ 28324 w 28323"/>
                  <a:gd name="connsiteY3" fmla="*/ 26394 h 36399"/>
                  <a:gd name="connsiteX4" fmla="*/ 14225 w 28323"/>
                  <a:gd name="connsiteY4" fmla="*/ 1972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3" h="36399">
                    <a:moveTo>
                      <a:pt x="14225" y="1972"/>
                    </a:moveTo>
                    <a:cubicBezTo>
                      <a:pt x="6420" y="-2560"/>
                      <a:pt x="0" y="965"/>
                      <a:pt x="0" y="10029"/>
                    </a:cubicBezTo>
                    <a:cubicBezTo>
                      <a:pt x="541" y="19948"/>
                      <a:pt x="5778" y="29017"/>
                      <a:pt x="14099" y="34450"/>
                    </a:cubicBezTo>
                    <a:cubicBezTo>
                      <a:pt x="21904" y="38982"/>
                      <a:pt x="28324" y="35331"/>
                      <a:pt x="28324" y="26394"/>
                    </a:cubicBezTo>
                    <a:cubicBezTo>
                      <a:pt x="27833" y="16455"/>
                      <a:pt x="22584" y="7361"/>
                      <a:pt x="14225" y="197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48" name="Полилиния: фигура 47">
              <a:extLst>
                <a:ext uri="{FF2B5EF4-FFF2-40B4-BE49-F238E27FC236}">
                  <a16:creationId xmlns:a16="http://schemas.microsoft.com/office/drawing/2014/main" id="{7ECC4084-C0FF-4CF0-8D22-0F671CE64F73}"/>
                </a:ext>
              </a:extLst>
            </p:cNvPr>
            <p:cNvSpPr/>
            <p:nvPr/>
          </p:nvSpPr>
          <p:spPr>
            <a:xfrm>
              <a:off x="8640293" y="5379410"/>
              <a:ext cx="98063" cy="125921"/>
            </a:xfrm>
            <a:custGeom>
              <a:avLst/>
              <a:gdLst>
                <a:gd name="connsiteX0" fmla="*/ 0 w 98063"/>
                <a:gd name="connsiteY0" fmla="*/ 34498 h 125921"/>
                <a:gd name="connsiteX1" fmla="*/ 48843 w 98063"/>
                <a:gd name="connsiteY1" fmla="*/ 119219 h 125921"/>
                <a:gd name="connsiteX2" fmla="*/ 98064 w 98063"/>
                <a:gd name="connsiteY2" fmla="*/ 91146 h 125921"/>
                <a:gd name="connsiteX3" fmla="*/ 49598 w 98063"/>
                <a:gd name="connsiteY3" fmla="*/ 7055 h 125921"/>
                <a:gd name="connsiteX4" fmla="*/ 0 w 98063"/>
                <a:gd name="connsiteY4" fmla="*/ 34498 h 125921"/>
                <a:gd name="connsiteX5" fmla="*/ 21023 w 98063"/>
                <a:gd name="connsiteY5" fmla="*/ 40289 h 125921"/>
                <a:gd name="connsiteX6" fmla="*/ 28576 w 98063"/>
                <a:gd name="connsiteY6" fmla="*/ 20273 h 125921"/>
                <a:gd name="connsiteX7" fmla="*/ 49095 w 98063"/>
                <a:gd name="connsiteY7" fmla="*/ 24050 h 125921"/>
                <a:gd name="connsiteX8" fmla="*/ 82832 w 98063"/>
                <a:gd name="connsiteY8" fmla="*/ 82586 h 125921"/>
                <a:gd name="connsiteX9" fmla="*/ 75405 w 98063"/>
                <a:gd name="connsiteY9" fmla="*/ 102602 h 125921"/>
                <a:gd name="connsiteX10" fmla="*/ 54760 w 98063"/>
                <a:gd name="connsiteY10" fmla="*/ 98951 h 125921"/>
                <a:gd name="connsiteX11" fmla="*/ 21023 w 98063"/>
                <a:gd name="connsiteY11" fmla="*/ 40289 h 12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63" h="125921">
                  <a:moveTo>
                    <a:pt x="0" y="34498"/>
                  </a:moveTo>
                  <a:cubicBezTo>
                    <a:pt x="1750" y="68938"/>
                    <a:pt x="19915" y="100447"/>
                    <a:pt x="48843" y="119219"/>
                  </a:cubicBezTo>
                  <a:cubicBezTo>
                    <a:pt x="75908" y="134828"/>
                    <a:pt x="97938" y="122240"/>
                    <a:pt x="98064" y="91146"/>
                  </a:cubicBezTo>
                  <a:cubicBezTo>
                    <a:pt x="96125" y="57027"/>
                    <a:pt x="78149" y="25840"/>
                    <a:pt x="49598" y="7055"/>
                  </a:cubicBezTo>
                  <a:cubicBezTo>
                    <a:pt x="22030" y="-9058"/>
                    <a:pt x="0" y="3405"/>
                    <a:pt x="0" y="34498"/>
                  </a:cubicBezTo>
                  <a:close/>
                  <a:moveTo>
                    <a:pt x="21023" y="40289"/>
                  </a:moveTo>
                  <a:cubicBezTo>
                    <a:pt x="20557" y="32843"/>
                    <a:pt x="23314" y="25557"/>
                    <a:pt x="28576" y="20273"/>
                  </a:cubicBezTo>
                  <a:cubicBezTo>
                    <a:pt x="35638" y="18651"/>
                    <a:pt x="43065" y="20017"/>
                    <a:pt x="49095" y="24050"/>
                  </a:cubicBezTo>
                  <a:cubicBezTo>
                    <a:pt x="69111" y="36992"/>
                    <a:pt x="81661" y="58780"/>
                    <a:pt x="82832" y="82586"/>
                  </a:cubicBezTo>
                  <a:cubicBezTo>
                    <a:pt x="83449" y="90030"/>
                    <a:pt x="80730" y="97362"/>
                    <a:pt x="75405" y="102602"/>
                  </a:cubicBezTo>
                  <a:cubicBezTo>
                    <a:pt x="68317" y="104445"/>
                    <a:pt x="60790" y="103112"/>
                    <a:pt x="54760" y="98951"/>
                  </a:cubicBezTo>
                  <a:cubicBezTo>
                    <a:pt x="34782" y="85909"/>
                    <a:pt x="22256" y="64110"/>
                    <a:pt x="21023" y="4028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49" name="Рисунок 22">
              <a:extLst>
                <a:ext uri="{FF2B5EF4-FFF2-40B4-BE49-F238E27FC236}">
                  <a16:creationId xmlns:a16="http://schemas.microsoft.com/office/drawing/2014/main" id="{9EAF846A-300D-4DDE-B1ED-431AF96E7F26}"/>
                </a:ext>
              </a:extLst>
            </p:cNvPr>
            <p:cNvGrpSpPr/>
            <p:nvPr/>
          </p:nvGrpSpPr>
          <p:grpSpPr>
            <a:xfrm>
              <a:off x="8825721" y="5462225"/>
              <a:ext cx="131475" cy="145350"/>
              <a:chOff x="8825721" y="5462225"/>
              <a:chExt cx="131475" cy="145350"/>
            </a:xfrm>
            <a:solidFill>
              <a:srgbClr val="121822"/>
            </a:solidFill>
          </p:grpSpPr>
          <p:sp>
            <p:nvSpPr>
              <p:cNvPr id="355" name="Полилиния: фигура 354">
                <a:extLst>
                  <a:ext uri="{FF2B5EF4-FFF2-40B4-BE49-F238E27FC236}">
                    <a16:creationId xmlns:a16="http://schemas.microsoft.com/office/drawing/2014/main" id="{DEEA3288-BAFD-475B-8BDF-C1A3ED824B3C}"/>
                  </a:ext>
                </a:extLst>
              </p:cNvPr>
              <p:cNvSpPr/>
              <p:nvPr/>
            </p:nvSpPr>
            <p:spPr>
              <a:xfrm>
                <a:off x="8840071" y="5462225"/>
                <a:ext cx="117124" cy="142020"/>
              </a:xfrm>
              <a:custGeom>
                <a:avLst/>
                <a:gdLst>
                  <a:gd name="connsiteX0" fmla="*/ 33234 w 117124"/>
                  <a:gd name="connsiteY0" fmla="*/ 3296 h 142020"/>
                  <a:gd name="connsiteX1" fmla="*/ 64075 w 117124"/>
                  <a:gd name="connsiteY1" fmla="*/ 4555 h 142020"/>
                  <a:gd name="connsiteX2" fmla="*/ 68103 w 117124"/>
                  <a:gd name="connsiteY2" fmla="*/ 6695 h 142020"/>
                  <a:gd name="connsiteX3" fmla="*/ 109519 w 117124"/>
                  <a:gd name="connsiteY3" fmla="*/ 57049 h 142020"/>
                  <a:gd name="connsiteX4" fmla="*/ 116947 w 117124"/>
                  <a:gd name="connsiteY4" fmla="*/ 91289 h 142020"/>
                  <a:gd name="connsiteX5" fmla="*/ 102596 w 117124"/>
                  <a:gd name="connsiteY5" fmla="*/ 122760 h 142020"/>
                  <a:gd name="connsiteX6" fmla="*/ 69488 w 117124"/>
                  <a:gd name="connsiteY6" fmla="*/ 142021 h 142020"/>
                  <a:gd name="connsiteX7" fmla="*/ 83713 w 117124"/>
                  <a:gd name="connsiteY7" fmla="*/ 110675 h 142020"/>
                  <a:gd name="connsiteX8" fmla="*/ 76286 w 117124"/>
                  <a:gd name="connsiteY8" fmla="*/ 76309 h 142020"/>
                  <a:gd name="connsiteX9" fmla="*/ 34870 w 117124"/>
                  <a:gd name="connsiteY9" fmla="*/ 25955 h 142020"/>
                  <a:gd name="connsiteX10" fmla="*/ 30968 w 117124"/>
                  <a:gd name="connsiteY10" fmla="*/ 23941 h 142020"/>
                  <a:gd name="connsiteX11" fmla="*/ 0 w 117124"/>
                  <a:gd name="connsiteY11" fmla="*/ 22556 h 1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124" h="142020">
                    <a:moveTo>
                      <a:pt x="33234" y="3296"/>
                    </a:moveTo>
                    <a:cubicBezTo>
                      <a:pt x="43065" y="-1509"/>
                      <a:pt x="54659" y="-1036"/>
                      <a:pt x="64075" y="4555"/>
                    </a:cubicBezTo>
                    <a:lnTo>
                      <a:pt x="68103" y="6695"/>
                    </a:lnTo>
                    <a:cubicBezTo>
                      <a:pt x="86860" y="18712"/>
                      <a:pt x="101350" y="36329"/>
                      <a:pt x="109519" y="57049"/>
                    </a:cubicBezTo>
                    <a:cubicBezTo>
                      <a:pt x="114202" y="67868"/>
                      <a:pt x="116733" y="79500"/>
                      <a:pt x="116947" y="91289"/>
                    </a:cubicBezTo>
                    <a:cubicBezTo>
                      <a:pt x="118206" y="103601"/>
                      <a:pt x="112717" y="115635"/>
                      <a:pt x="102596" y="122760"/>
                    </a:cubicBezTo>
                    <a:lnTo>
                      <a:pt x="69488" y="142021"/>
                    </a:lnTo>
                    <a:cubicBezTo>
                      <a:pt x="79521" y="134883"/>
                      <a:pt x="84947" y="122924"/>
                      <a:pt x="83713" y="110675"/>
                    </a:cubicBezTo>
                    <a:cubicBezTo>
                      <a:pt x="83512" y="98842"/>
                      <a:pt x="80982" y="87168"/>
                      <a:pt x="76286" y="76309"/>
                    </a:cubicBezTo>
                    <a:cubicBezTo>
                      <a:pt x="68116" y="55586"/>
                      <a:pt x="53627" y="37964"/>
                      <a:pt x="34870" y="25955"/>
                    </a:cubicBezTo>
                    <a:lnTo>
                      <a:pt x="30968" y="23941"/>
                    </a:lnTo>
                    <a:cubicBezTo>
                      <a:pt x="21551" y="18265"/>
                      <a:pt x="9895" y="17744"/>
                      <a:pt x="0" y="2255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56" name="Полилиния: фигура 355">
                <a:extLst>
                  <a:ext uri="{FF2B5EF4-FFF2-40B4-BE49-F238E27FC236}">
                    <a16:creationId xmlns:a16="http://schemas.microsoft.com/office/drawing/2014/main" id="{3AEA3492-30BB-4854-B4D3-53E2480F1081}"/>
                  </a:ext>
                </a:extLst>
              </p:cNvPr>
              <p:cNvSpPr/>
              <p:nvPr/>
            </p:nvSpPr>
            <p:spPr>
              <a:xfrm>
                <a:off x="8825721" y="5481478"/>
                <a:ext cx="98063" cy="126097"/>
              </a:xfrm>
              <a:custGeom>
                <a:avLst/>
                <a:gdLst>
                  <a:gd name="connsiteX0" fmla="*/ 49221 w 98063"/>
                  <a:gd name="connsiteY0" fmla="*/ 6703 h 126097"/>
                  <a:gd name="connsiteX1" fmla="*/ 0 w 98063"/>
                  <a:gd name="connsiteY1" fmla="*/ 34775 h 126097"/>
                  <a:gd name="connsiteX2" fmla="*/ 48843 w 98063"/>
                  <a:gd name="connsiteY2" fmla="*/ 119369 h 126097"/>
                  <a:gd name="connsiteX3" fmla="*/ 98064 w 98063"/>
                  <a:gd name="connsiteY3" fmla="*/ 91423 h 126097"/>
                  <a:gd name="connsiteX4" fmla="*/ 49221 w 98063"/>
                  <a:gd name="connsiteY4" fmla="*/ 6703 h 12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3" h="126097">
                    <a:moveTo>
                      <a:pt x="49221" y="6703"/>
                    </a:moveTo>
                    <a:cubicBezTo>
                      <a:pt x="22156" y="-8907"/>
                      <a:pt x="126" y="3681"/>
                      <a:pt x="0" y="34775"/>
                    </a:cubicBezTo>
                    <a:cubicBezTo>
                      <a:pt x="1850" y="69154"/>
                      <a:pt x="20003" y="100575"/>
                      <a:pt x="48843" y="119369"/>
                    </a:cubicBezTo>
                    <a:cubicBezTo>
                      <a:pt x="75908" y="134979"/>
                      <a:pt x="97938" y="122516"/>
                      <a:pt x="98064" y="91423"/>
                    </a:cubicBezTo>
                    <a:cubicBezTo>
                      <a:pt x="96314" y="56983"/>
                      <a:pt x="78149" y="25474"/>
                      <a:pt x="49221" y="670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50" name="Полилиния: фигура 49">
              <a:extLst>
                <a:ext uri="{FF2B5EF4-FFF2-40B4-BE49-F238E27FC236}">
                  <a16:creationId xmlns:a16="http://schemas.microsoft.com/office/drawing/2014/main" id="{47AE2377-1E36-4EEE-8A61-46A392B0212C}"/>
                </a:ext>
              </a:extLst>
            </p:cNvPr>
            <p:cNvSpPr/>
            <p:nvPr/>
          </p:nvSpPr>
          <p:spPr>
            <a:xfrm>
              <a:off x="8840953" y="5501264"/>
              <a:ext cx="67686" cy="86786"/>
            </a:xfrm>
            <a:custGeom>
              <a:avLst/>
              <a:gdLst>
                <a:gd name="connsiteX0" fmla="*/ 0 w 67686"/>
                <a:gd name="connsiteY0" fmla="*/ 23675 h 86786"/>
                <a:gd name="connsiteX1" fmla="*/ 33737 w 67686"/>
                <a:gd name="connsiteY1" fmla="*/ 82085 h 86786"/>
                <a:gd name="connsiteX2" fmla="*/ 60173 w 67686"/>
                <a:gd name="connsiteY2" fmla="*/ 82840 h 86786"/>
                <a:gd name="connsiteX3" fmla="*/ 67600 w 67686"/>
                <a:gd name="connsiteY3" fmla="*/ 62825 h 86786"/>
                <a:gd name="connsiteX4" fmla="*/ 33863 w 67686"/>
                <a:gd name="connsiteY4" fmla="*/ 4414 h 86786"/>
                <a:gd name="connsiteX5" fmla="*/ 13470 w 67686"/>
                <a:gd name="connsiteY5" fmla="*/ 764 h 86786"/>
                <a:gd name="connsiteX6" fmla="*/ 0 w 67686"/>
                <a:gd name="connsiteY6" fmla="*/ 23675 h 8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86" h="86786">
                  <a:moveTo>
                    <a:pt x="0" y="23675"/>
                  </a:moveTo>
                  <a:cubicBezTo>
                    <a:pt x="1246" y="47423"/>
                    <a:pt x="13784" y="69144"/>
                    <a:pt x="33737" y="82085"/>
                  </a:cubicBezTo>
                  <a:cubicBezTo>
                    <a:pt x="41441" y="88065"/>
                    <a:pt x="52141" y="88367"/>
                    <a:pt x="60173" y="82840"/>
                  </a:cubicBezTo>
                  <a:cubicBezTo>
                    <a:pt x="65498" y="77604"/>
                    <a:pt x="68217" y="70265"/>
                    <a:pt x="67600" y="62825"/>
                  </a:cubicBezTo>
                  <a:cubicBezTo>
                    <a:pt x="66417" y="39058"/>
                    <a:pt x="53853" y="17316"/>
                    <a:pt x="33863" y="4414"/>
                  </a:cubicBezTo>
                  <a:cubicBezTo>
                    <a:pt x="27909" y="327"/>
                    <a:pt x="20481" y="-1002"/>
                    <a:pt x="13470" y="764"/>
                  </a:cubicBezTo>
                  <a:cubicBezTo>
                    <a:pt x="5161" y="3030"/>
                    <a:pt x="0" y="11086"/>
                    <a:pt x="0" y="2367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51" name="Полилиния: фигура 50">
              <a:extLst>
                <a:ext uri="{FF2B5EF4-FFF2-40B4-BE49-F238E27FC236}">
                  <a16:creationId xmlns:a16="http://schemas.microsoft.com/office/drawing/2014/main" id="{3F2610AC-1850-46D4-B4A6-A77BE6CE3FA0}"/>
                </a:ext>
              </a:extLst>
            </p:cNvPr>
            <p:cNvSpPr/>
            <p:nvPr/>
          </p:nvSpPr>
          <p:spPr>
            <a:xfrm>
              <a:off x="8846813" y="5501264"/>
              <a:ext cx="61825" cy="83626"/>
            </a:xfrm>
            <a:custGeom>
              <a:avLst/>
              <a:gdLst>
                <a:gd name="connsiteX0" fmla="*/ 56 w 61825"/>
                <a:gd name="connsiteY0" fmla="*/ 20779 h 83626"/>
                <a:gd name="connsiteX1" fmla="*/ 33793 w 61825"/>
                <a:gd name="connsiteY1" fmla="*/ 79190 h 83626"/>
                <a:gd name="connsiteX2" fmla="*/ 54312 w 61825"/>
                <a:gd name="connsiteY2" fmla="*/ 82840 h 83626"/>
                <a:gd name="connsiteX3" fmla="*/ 61739 w 61825"/>
                <a:gd name="connsiteY3" fmla="*/ 62825 h 83626"/>
                <a:gd name="connsiteX4" fmla="*/ 28003 w 61825"/>
                <a:gd name="connsiteY4" fmla="*/ 4414 h 83626"/>
                <a:gd name="connsiteX5" fmla="*/ 7609 w 61825"/>
                <a:gd name="connsiteY5" fmla="*/ 764 h 83626"/>
                <a:gd name="connsiteX6" fmla="*/ 56 w 61825"/>
                <a:gd name="connsiteY6" fmla="*/ 20779 h 8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25" h="83626">
                  <a:moveTo>
                    <a:pt x="56" y="20779"/>
                  </a:moveTo>
                  <a:cubicBezTo>
                    <a:pt x="1340" y="44516"/>
                    <a:pt x="13878" y="66211"/>
                    <a:pt x="33793" y="79190"/>
                  </a:cubicBezTo>
                  <a:cubicBezTo>
                    <a:pt x="39785" y="83319"/>
                    <a:pt x="47263" y="84641"/>
                    <a:pt x="54312" y="82840"/>
                  </a:cubicBezTo>
                  <a:cubicBezTo>
                    <a:pt x="59637" y="77604"/>
                    <a:pt x="62356" y="70265"/>
                    <a:pt x="61739" y="62825"/>
                  </a:cubicBezTo>
                  <a:cubicBezTo>
                    <a:pt x="60556" y="39058"/>
                    <a:pt x="47993" y="17316"/>
                    <a:pt x="28003" y="4414"/>
                  </a:cubicBezTo>
                  <a:cubicBezTo>
                    <a:pt x="22048" y="327"/>
                    <a:pt x="14621" y="-1002"/>
                    <a:pt x="7609" y="764"/>
                  </a:cubicBezTo>
                  <a:cubicBezTo>
                    <a:pt x="2310" y="6028"/>
                    <a:pt x="-435" y="13330"/>
                    <a:pt x="56" y="2077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52" name="Полилиния: фигура 51">
              <a:extLst>
                <a:ext uri="{FF2B5EF4-FFF2-40B4-BE49-F238E27FC236}">
                  <a16:creationId xmlns:a16="http://schemas.microsoft.com/office/drawing/2014/main" id="{A22053A2-C735-41A4-85AB-D8B9D62F9BE4}"/>
                </a:ext>
              </a:extLst>
            </p:cNvPr>
            <p:cNvSpPr/>
            <p:nvPr/>
          </p:nvSpPr>
          <p:spPr>
            <a:xfrm>
              <a:off x="8874816" y="5508056"/>
              <a:ext cx="9063" cy="11637"/>
            </a:xfrm>
            <a:custGeom>
              <a:avLst/>
              <a:gdLst>
                <a:gd name="connsiteX0" fmla="*/ 0 w 9063"/>
                <a:gd name="connsiteY0" fmla="*/ 3287 h 11637"/>
                <a:gd name="connsiteX1" fmla="*/ 4532 w 9063"/>
                <a:gd name="connsiteY1" fmla="*/ 11092 h 11637"/>
                <a:gd name="connsiteX2" fmla="*/ 9064 w 9063"/>
                <a:gd name="connsiteY2" fmla="*/ 8448 h 11637"/>
                <a:gd name="connsiteX3" fmla="*/ 4532 w 9063"/>
                <a:gd name="connsiteY3" fmla="*/ 643 h 11637"/>
                <a:gd name="connsiteX4" fmla="*/ 0 w 9063"/>
                <a:gd name="connsiteY4" fmla="*/ 3287 h 1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37">
                  <a:moveTo>
                    <a:pt x="0" y="3287"/>
                  </a:moveTo>
                  <a:cubicBezTo>
                    <a:pt x="176" y="6464"/>
                    <a:pt x="1863" y="9364"/>
                    <a:pt x="4532" y="11092"/>
                  </a:cubicBezTo>
                  <a:cubicBezTo>
                    <a:pt x="7049" y="12476"/>
                    <a:pt x="9064" y="11092"/>
                    <a:pt x="9064" y="8448"/>
                  </a:cubicBezTo>
                  <a:cubicBezTo>
                    <a:pt x="8913" y="5266"/>
                    <a:pt x="7226" y="2355"/>
                    <a:pt x="4532" y="643"/>
                  </a:cubicBezTo>
                  <a:cubicBezTo>
                    <a:pt x="2014" y="-868"/>
                    <a:pt x="0" y="391"/>
                    <a:pt x="0" y="328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53" name="Полилиния: фигура 52">
              <a:extLst>
                <a:ext uri="{FF2B5EF4-FFF2-40B4-BE49-F238E27FC236}">
                  <a16:creationId xmlns:a16="http://schemas.microsoft.com/office/drawing/2014/main" id="{5EF77F58-4A25-4456-BE5F-3683ED63498F}"/>
                </a:ext>
              </a:extLst>
            </p:cNvPr>
            <p:cNvSpPr/>
            <p:nvPr/>
          </p:nvSpPr>
          <p:spPr>
            <a:xfrm>
              <a:off x="8887128" y="5518571"/>
              <a:ext cx="8834" cy="11689"/>
            </a:xfrm>
            <a:custGeom>
              <a:avLst/>
              <a:gdLst>
                <a:gd name="connsiteX0" fmla="*/ 527 w 8834"/>
                <a:gd name="connsiteY0" fmla="*/ 954 h 11689"/>
                <a:gd name="connsiteX1" fmla="*/ 2164 w 8834"/>
                <a:gd name="connsiteY1" fmla="*/ 9011 h 11689"/>
                <a:gd name="connsiteX2" fmla="*/ 8332 w 8834"/>
                <a:gd name="connsiteY2" fmla="*/ 10647 h 11689"/>
                <a:gd name="connsiteX3" fmla="*/ 6696 w 8834"/>
                <a:gd name="connsiteY3" fmla="*/ 2591 h 11689"/>
                <a:gd name="connsiteX4" fmla="*/ 527 w 8834"/>
                <a:gd name="connsiteY4" fmla="*/ 954 h 1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4" h="11689">
                  <a:moveTo>
                    <a:pt x="527" y="954"/>
                  </a:moveTo>
                  <a:cubicBezTo>
                    <a:pt x="-568" y="3727"/>
                    <a:pt x="74" y="6883"/>
                    <a:pt x="2164" y="9011"/>
                  </a:cubicBezTo>
                  <a:cubicBezTo>
                    <a:pt x="4304" y="11780"/>
                    <a:pt x="7073" y="12536"/>
                    <a:pt x="8332" y="10647"/>
                  </a:cubicBezTo>
                  <a:cubicBezTo>
                    <a:pt x="9390" y="7872"/>
                    <a:pt x="8748" y="4733"/>
                    <a:pt x="6696" y="2591"/>
                  </a:cubicBezTo>
                  <a:cubicBezTo>
                    <a:pt x="4178" y="-53"/>
                    <a:pt x="1786" y="-808"/>
                    <a:pt x="527" y="95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54" name="Полилиния: фигура 53">
              <a:extLst>
                <a:ext uri="{FF2B5EF4-FFF2-40B4-BE49-F238E27FC236}">
                  <a16:creationId xmlns:a16="http://schemas.microsoft.com/office/drawing/2014/main" id="{2F8C9693-634A-4E9F-BB46-B927C7603F02}"/>
                </a:ext>
              </a:extLst>
            </p:cNvPr>
            <p:cNvSpPr/>
            <p:nvPr/>
          </p:nvSpPr>
          <p:spPr>
            <a:xfrm>
              <a:off x="8896043" y="5533746"/>
              <a:ext cx="9120" cy="11728"/>
            </a:xfrm>
            <a:custGeom>
              <a:avLst/>
              <a:gdLst>
                <a:gd name="connsiteX0" fmla="*/ 2313 w 9120"/>
                <a:gd name="connsiteY0" fmla="*/ 5 h 11728"/>
                <a:gd name="connsiteX1" fmla="*/ 550 w 9120"/>
                <a:gd name="connsiteY1" fmla="*/ 6173 h 11728"/>
                <a:gd name="connsiteX2" fmla="*/ 6845 w 9120"/>
                <a:gd name="connsiteY2" fmla="*/ 11712 h 11728"/>
                <a:gd name="connsiteX3" fmla="*/ 8481 w 9120"/>
                <a:gd name="connsiteY3" fmla="*/ 5544 h 11728"/>
                <a:gd name="connsiteX4" fmla="*/ 2313 w 9120"/>
                <a:gd name="connsiteY4" fmla="*/ 5 h 1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0" h="11728">
                  <a:moveTo>
                    <a:pt x="2313" y="5"/>
                  </a:moveTo>
                  <a:cubicBezTo>
                    <a:pt x="47" y="5"/>
                    <a:pt x="-582" y="3026"/>
                    <a:pt x="550" y="6173"/>
                  </a:cubicBezTo>
                  <a:cubicBezTo>
                    <a:pt x="1683" y="9320"/>
                    <a:pt x="4579" y="11964"/>
                    <a:pt x="6845" y="11712"/>
                  </a:cubicBezTo>
                  <a:cubicBezTo>
                    <a:pt x="9111" y="11460"/>
                    <a:pt x="9740" y="8817"/>
                    <a:pt x="8481" y="5544"/>
                  </a:cubicBezTo>
                  <a:cubicBezTo>
                    <a:pt x="7222" y="2271"/>
                    <a:pt x="4453" y="-121"/>
                    <a:pt x="2313" y="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55" name="Полилиния: фигура 54">
              <a:extLst>
                <a:ext uri="{FF2B5EF4-FFF2-40B4-BE49-F238E27FC236}">
                  <a16:creationId xmlns:a16="http://schemas.microsoft.com/office/drawing/2014/main" id="{1F2E16F9-B22B-43AD-8B53-D9DFDC71CF5B}"/>
                </a:ext>
              </a:extLst>
            </p:cNvPr>
            <p:cNvSpPr/>
            <p:nvPr/>
          </p:nvSpPr>
          <p:spPr>
            <a:xfrm>
              <a:off x="8899363" y="5549570"/>
              <a:ext cx="9063" cy="11665"/>
            </a:xfrm>
            <a:custGeom>
              <a:avLst/>
              <a:gdLst>
                <a:gd name="connsiteX0" fmla="*/ 4532 w 9063"/>
                <a:gd name="connsiteY0" fmla="*/ 546 h 11665"/>
                <a:gd name="connsiteX1" fmla="*/ 0 w 9063"/>
                <a:gd name="connsiteY1" fmla="*/ 3189 h 11665"/>
                <a:gd name="connsiteX2" fmla="*/ 4532 w 9063"/>
                <a:gd name="connsiteY2" fmla="*/ 11120 h 11665"/>
                <a:gd name="connsiteX3" fmla="*/ 9064 w 9063"/>
                <a:gd name="connsiteY3" fmla="*/ 8476 h 11665"/>
                <a:gd name="connsiteX4" fmla="*/ 4532 w 9063"/>
                <a:gd name="connsiteY4" fmla="*/ 546 h 1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65">
                  <a:moveTo>
                    <a:pt x="4532" y="546"/>
                  </a:moveTo>
                  <a:cubicBezTo>
                    <a:pt x="2014" y="-839"/>
                    <a:pt x="0" y="546"/>
                    <a:pt x="0" y="3189"/>
                  </a:cubicBezTo>
                  <a:cubicBezTo>
                    <a:pt x="176" y="6399"/>
                    <a:pt x="1851" y="9332"/>
                    <a:pt x="4532" y="11120"/>
                  </a:cubicBezTo>
                  <a:cubicBezTo>
                    <a:pt x="7049" y="12505"/>
                    <a:pt x="9064" y="11120"/>
                    <a:pt x="9064" y="8476"/>
                  </a:cubicBezTo>
                  <a:cubicBezTo>
                    <a:pt x="8887" y="5266"/>
                    <a:pt x="7213" y="2333"/>
                    <a:pt x="4532" y="54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56" name="Полилиния: фигура 55">
              <a:extLst>
                <a:ext uri="{FF2B5EF4-FFF2-40B4-BE49-F238E27FC236}">
                  <a16:creationId xmlns:a16="http://schemas.microsoft.com/office/drawing/2014/main" id="{B41D7131-D204-47AF-9DA9-8C3606433DAE}"/>
                </a:ext>
              </a:extLst>
            </p:cNvPr>
            <p:cNvSpPr/>
            <p:nvPr/>
          </p:nvSpPr>
          <p:spPr>
            <a:xfrm>
              <a:off x="8897199" y="5562002"/>
              <a:ext cx="8892" cy="11721"/>
            </a:xfrm>
            <a:custGeom>
              <a:avLst/>
              <a:gdLst>
                <a:gd name="connsiteX0" fmla="*/ 6696 w 8892"/>
                <a:gd name="connsiteY0" fmla="*/ 2591 h 11721"/>
                <a:gd name="connsiteX1" fmla="*/ 527 w 8892"/>
                <a:gd name="connsiteY1" fmla="*/ 954 h 11721"/>
                <a:gd name="connsiteX2" fmla="*/ 2164 w 8892"/>
                <a:gd name="connsiteY2" fmla="*/ 9011 h 11721"/>
                <a:gd name="connsiteX3" fmla="*/ 8332 w 8892"/>
                <a:gd name="connsiteY3" fmla="*/ 10773 h 11721"/>
                <a:gd name="connsiteX4" fmla="*/ 6696 w 8892"/>
                <a:gd name="connsiteY4" fmla="*/ 2591 h 1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2" h="11721">
                  <a:moveTo>
                    <a:pt x="6696" y="2591"/>
                  </a:moveTo>
                  <a:cubicBezTo>
                    <a:pt x="4556" y="-53"/>
                    <a:pt x="1786" y="-808"/>
                    <a:pt x="527" y="954"/>
                  </a:cubicBezTo>
                  <a:cubicBezTo>
                    <a:pt x="-568" y="3724"/>
                    <a:pt x="74" y="6883"/>
                    <a:pt x="2164" y="9011"/>
                  </a:cubicBezTo>
                  <a:cubicBezTo>
                    <a:pt x="4430" y="11780"/>
                    <a:pt x="7199" y="12536"/>
                    <a:pt x="8332" y="10773"/>
                  </a:cubicBezTo>
                  <a:cubicBezTo>
                    <a:pt x="9478" y="7966"/>
                    <a:pt x="8836" y="4743"/>
                    <a:pt x="6696" y="259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57" name="Полилиния: фигура 56">
              <a:extLst>
                <a:ext uri="{FF2B5EF4-FFF2-40B4-BE49-F238E27FC236}">
                  <a16:creationId xmlns:a16="http://schemas.microsoft.com/office/drawing/2014/main" id="{9FA03CED-B558-40A4-9A9C-280FE4599B71}"/>
                </a:ext>
              </a:extLst>
            </p:cNvPr>
            <p:cNvSpPr/>
            <p:nvPr/>
          </p:nvSpPr>
          <p:spPr>
            <a:xfrm>
              <a:off x="8887772" y="5567357"/>
              <a:ext cx="9149" cy="11728"/>
            </a:xfrm>
            <a:custGeom>
              <a:avLst/>
              <a:gdLst>
                <a:gd name="connsiteX0" fmla="*/ 8570 w 9149"/>
                <a:gd name="connsiteY0" fmla="*/ 5544 h 11728"/>
                <a:gd name="connsiteX1" fmla="*/ 2275 w 9149"/>
                <a:gd name="connsiteY1" fmla="*/ 5 h 11728"/>
                <a:gd name="connsiteX2" fmla="*/ 639 w 9149"/>
                <a:gd name="connsiteY2" fmla="*/ 6173 h 11728"/>
                <a:gd name="connsiteX3" fmla="*/ 6807 w 9149"/>
                <a:gd name="connsiteY3" fmla="*/ 11712 h 11728"/>
                <a:gd name="connsiteX4" fmla="*/ 8570 w 9149"/>
                <a:gd name="connsiteY4" fmla="*/ 5544 h 1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11728">
                  <a:moveTo>
                    <a:pt x="8570" y="5544"/>
                  </a:moveTo>
                  <a:cubicBezTo>
                    <a:pt x="7311" y="2271"/>
                    <a:pt x="4542" y="-121"/>
                    <a:pt x="2275" y="5"/>
                  </a:cubicBezTo>
                  <a:cubicBezTo>
                    <a:pt x="10" y="131"/>
                    <a:pt x="-620" y="3026"/>
                    <a:pt x="639" y="6173"/>
                  </a:cubicBezTo>
                  <a:cubicBezTo>
                    <a:pt x="1898" y="9320"/>
                    <a:pt x="4667" y="11964"/>
                    <a:pt x="6807" y="11712"/>
                  </a:cubicBezTo>
                  <a:cubicBezTo>
                    <a:pt x="8947" y="11460"/>
                    <a:pt x="9829" y="8817"/>
                    <a:pt x="8570" y="554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58" name="Полилиния: фигура 57">
              <a:extLst>
                <a:ext uri="{FF2B5EF4-FFF2-40B4-BE49-F238E27FC236}">
                  <a16:creationId xmlns:a16="http://schemas.microsoft.com/office/drawing/2014/main" id="{F28DE903-BDF0-444E-B0EA-FC3D3D843B04}"/>
                </a:ext>
              </a:extLst>
            </p:cNvPr>
            <p:cNvSpPr/>
            <p:nvPr/>
          </p:nvSpPr>
          <p:spPr>
            <a:xfrm>
              <a:off x="8875823" y="5564496"/>
              <a:ext cx="9063" cy="11556"/>
            </a:xfrm>
            <a:custGeom>
              <a:avLst/>
              <a:gdLst>
                <a:gd name="connsiteX0" fmla="*/ 9064 w 9063"/>
                <a:gd name="connsiteY0" fmla="*/ 8405 h 11556"/>
                <a:gd name="connsiteX1" fmla="*/ 4532 w 9063"/>
                <a:gd name="connsiteY1" fmla="*/ 600 h 11556"/>
                <a:gd name="connsiteX2" fmla="*/ 0 w 9063"/>
                <a:gd name="connsiteY2" fmla="*/ 3244 h 11556"/>
                <a:gd name="connsiteX3" fmla="*/ 4532 w 9063"/>
                <a:gd name="connsiteY3" fmla="*/ 11048 h 11556"/>
                <a:gd name="connsiteX4" fmla="*/ 9064 w 9063"/>
                <a:gd name="connsiteY4" fmla="*/ 8405 h 1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56">
                  <a:moveTo>
                    <a:pt x="9064" y="8405"/>
                  </a:moveTo>
                  <a:cubicBezTo>
                    <a:pt x="8913" y="5220"/>
                    <a:pt x="7226" y="2312"/>
                    <a:pt x="4532" y="600"/>
                  </a:cubicBezTo>
                  <a:cubicBezTo>
                    <a:pt x="2014" y="-911"/>
                    <a:pt x="0" y="600"/>
                    <a:pt x="0" y="3244"/>
                  </a:cubicBezTo>
                  <a:cubicBezTo>
                    <a:pt x="151" y="6429"/>
                    <a:pt x="1851" y="9337"/>
                    <a:pt x="4532" y="11048"/>
                  </a:cubicBezTo>
                  <a:cubicBezTo>
                    <a:pt x="7049" y="12433"/>
                    <a:pt x="9064" y="10797"/>
                    <a:pt x="9064" y="840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59" name="Полилиния: фигура 58">
              <a:extLst>
                <a:ext uri="{FF2B5EF4-FFF2-40B4-BE49-F238E27FC236}">
                  <a16:creationId xmlns:a16="http://schemas.microsoft.com/office/drawing/2014/main" id="{5D4BAA0F-9391-4287-98E4-90A1D220521E}"/>
                </a:ext>
              </a:extLst>
            </p:cNvPr>
            <p:cNvSpPr/>
            <p:nvPr/>
          </p:nvSpPr>
          <p:spPr>
            <a:xfrm>
              <a:off x="8863722" y="5553945"/>
              <a:ext cx="8842" cy="11727"/>
            </a:xfrm>
            <a:custGeom>
              <a:avLst/>
              <a:gdLst>
                <a:gd name="connsiteX0" fmla="*/ 8324 w 8842"/>
                <a:gd name="connsiteY0" fmla="*/ 10773 h 11727"/>
                <a:gd name="connsiteX1" fmla="*/ 6687 w 8842"/>
                <a:gd name="connsiteY1" fmla="*/ 2591 h 11727"/>
                <a:gd name="connsiteX2" fmla="*/ 519 w 8842"/>
                <a:gd name="connsiteY2" fmla="*/ 954 h 11727"/>
                <a:gd name="connsiteX3" fmla="*/ 2155 w 8842"/>
                <a:gd name="connsiteY3" fmla="*/ 9137 h 11727"/>
                <a:gd name="connsiteX4" fmla="*/ 8324 w 8842"/>
                <a:gd name="connsiteY4" fmla="*/ 10773 h 1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2" h="11727">
                  <a:moveTo>
                    <a:pt x="8324" y="10773"/>
                  </a:moveTo>
                  <a:cubicBezTo>
                    <a:pt x="9406" y="7953"/>
                    <a:pt x="8764" y="4768"/>
                    <a:pt x="6687" y="2591"/>
                  </a:cubicBezTo>
                  <a:cubicBezTo>
                    <a:pt x="4547" y="-53"/>
                    <a:pt x="1778" y="-808"/>
                    <a:pt x="519" y="954"/>
                  </a:cubicBezTo>
                  <a:cubicBezTo>
                    <a:pt x="-564" y="3774"/>
                    <a:pt x="78" y="6959"/>
                    <a:pt x="2155" y="9137"/>
                  </a:cubicBezTo>
                  <a:cubicBezTo>
                    <a:pt x="4295" y="11780"/>
                    <a:pt x="7065" y="12536"/>
                    <a:pt x="8324" y="107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60" name="Полилиния: фигура 59">
              <a:extLst>
                <a:ext uri="{FF2B5EF4-FFF2-40B4-BE49-F238E27FC236}">
                  <a16:creationId xmlns:a16="http://schemas.microsoft.com/office/drawing/2014/main" id="{86934B7A-7788-4C30-8174-32AFDECA8AB1}"/>
                </a:ext>
              </a:extLst>
            </p:cNvPr>
            <p:cNvSpPr/>
            <p:nvPr/>
          </p:nvSpPr>
          <p:spPr>
            <a:xfrm>
              <a:off x="8854598" y="5538516"/>
              <a:ext cx="9121" cy="11599"/>
            </a:xfrm>
            <a:custGeom>
              <a:avLst/>
              <a:gdLst>
                <a:gd name="connsiteX0" fmla="*/ 6874 w 9121"/>
                <a:gd name="connsiteY0" fmla="*/ 11600 h 11599"/>
                <a:gd name="connsiteX1" fmla="*/ 8511 w 9121"/>
                <a:gd name="connsiteY1" fmla="*/ 5431 h 11599"/>
                <a:gd name="connsiteX2" fmla="*/ 2343 w 9121"/>
                <a:gd name="connsiteY2" fmla="*/ 18 h 11599"/>
                <a:gd name="connsiteX3" fmla="*/ 580 w 9121"/>
                <a:gd name="connsiteY3" fmla="*/ 6186 h 11599"/>
                <a:gd name="connsiteX4" fmla="*/ 6874 w 9121"/>
                <a:gd name="connsiteY4" fmla="*/ 11600 h 1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1" h="11599">
                  <a:moveTo>
                    <a:pt x="6874" y="11600"/>
                  </a:moveTo>
                  <a:cubicBezTo>
                    <a:pt x="9014" y="11600"/>
                    <a:pt x="9770" y="8704"/>
                    <a:pt x="8511" y="5431"/>
                  </a:cubicBezTo>
                  <a:cubicBezTo>
                    <a:pt x="7252" y="2158"/>
                    <a:pt x="4483" y="-234"/>
                    <a:pt x="2343" y="18"/>
                  </a:cubicBezTo>
                  <a:cubicBezTo>
                    <a:pt x="203" y="270"/>
                    <a:pt x="-679" y="2913"/>
                    <a:pt x="580" y="6186"/>
                  </a:cubicBezTo>
                  <a:cubicBezTo>
                    <a:pt x="1839" y="9460"/>
                    <a:pt x="4608" y="11600"/>
                    <a:pt x="6874" y="1160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61" name="Полилиния: фигура 60">
              <a:extLst>
                <a:ext uri="{FF2B5EF4-FFF2-40B4-BE49-F238E27FC236}">
                  <a16:creationId xmlns:a16="http://schemas.microsoft.com/office/drawing/2014/main" id="{B902BEC0-537D-4B52-B239-61704FB6E1DF}"/>
                </a:ext>
              </a:extLst>
            </p:cNvPr>
            <p:cNvSpPr/>
            <p:nvPr/>
          </p:nvSpPr>
          <p:spPr>
            <a:xfrm>
              <a:off x="8851149" y="5522882"/>
              <a:ext cx="9063" cy="11596"/>
            </a:xfrm>
            <a:custGeom>
              <a:avLst/>
              <a:gdLst>
                <a:gd name="connsiteX0" fmla="*/ 4532 w 9063"/>
                <a:gd name="connsiteY0" fmla="*/ 10994 h 11596"/>
                <a:gd name="connsiteX1" fmla="*/ 9064 w 9063"/>
                <a:gd name="connsiteY1" fmla="*/ 8476 h 11596"/>
                <a:gd name="connsiteX2" fmla="*/ 4532 w 9063"/>
                <a:gd name="connsiteY2" fmla="*/ 546 h 11596"/>
                <a:gd name="connsiteX3" fmla="*/ 0 w 9063"/>
                <a:gd name="connsiteY3" fmla="*/ 3189 h 11596"/>
                <a:gd name="connsiteX4" fmla="*/ 4532 w 9063"/>
                <a:gd name="connsiteY4" fmla="*/ 10994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6">
                  <a:moveTo>
                    <a:pt x="4532" y="10994"/>
                  </a:moveTo>
                  <a:cubicBezTo>
                    <a:pt x="7049" y="12505"/>
                    <a:pt x="9064" y="10994"/>
                    <a:pt x="9064" y="8476"/>
                  </a:cubicBezTo>
                  <a:cubicBezTo>
                    <a:pt x="8888" y="5266"/>
                    <a:pt x="7213" y="2327"/>
                    <a:pt x="4532" y="546"/>
                  </a:cubicBezTo>
                  <a:cubicBezTo>
                    <a:pt x="2014" y="-839"/>
                    <a:pt x="0" y="546"/>
                    <a:pt x="0" y="3189"/>
                  </a:cubicBezTo>
                  <a:cubicBezTo>
                    <a:pt x="151" y="6372"/>
                    <a:pt x="1838" y="9282"/>
                    <a:pt x="4532" y="1099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62" name="Полилиния: фигура 61">
              <a:extLst>
                <a:ext uri="{FF2B5EF4-FFF2-40B4-BE49-F238E27FC236}">
                  <a16:creationId xmlns:a16="http://schemas.microsoft.com/office/drawing/2014/main" id="{0D45412B-689E-489C-976C-EDBFC899C29C}"/>
                </a:ext>
              </a:extLst>
            </p:cNvPr>
            <p:cNvSpPr/>
            <p:nvPr/>
          </p:nvSpPr>
          <p:spPr>
            <a:xfrm>
              <a:off x="8854239" y="5510515"/>
              <a:ext cx="8884" cy="11727"/>
            </a:xfrm>
            <a:custGeom>
              <a:avLst/>
              <a:gdLst>
                <a:gd name="connsiteX0" fmla="*/ 2197 w 8884"/>
                <a:gd name="connsiteY0" fmla="*/ 9137 h 11727"/>
                <a:gd name="connsiteX1" fmla="*/ 8365 w 8884"/>
                <a:gd name="connsiteY1" fmla="*/ 10773 h 11727"/>
                <a:gd name="connsiteX2" fmla="*/ 6729 w 8884"/>
                <a:gd name="connsiteY2" fmla="*/ 2591 h 11727"/>
                <a:gd name="connsiteX3" fmla="*/ 561 w 8884"/>
                <a:gd name="connsiteY3" fmla="*/ 954 h 11727"/>
                <a:gd name="connsiteX4" fmla="*/ 2197 w 8884"/>
                <a:gd name="connsiteY4" fmla="*/ 9137 h 1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4" h="11727">
                  <a:moveTo>
                    <a:pt x="2197" y="9137"/>
                  </a:moveTo>
                  <a:cubicBezTo>
                    <a:pt x="4337" y="11780"/>
                    <a:pt x="7106" y="12536"/>
                    <a:pt x="8365" y="10773"/>
                  </a:cubicBezTo>
                  <a:cubicBezTo>
                    <a:pt x="9448" y="7958"/>
                    <a:pt x="8806" y="4773"/>
                    <a:pt x="6729" y="2591"/>
                  </a:cubicBezTo>
                  <a:cubicBezTo>
                    <a:pt x="4589" y="-53"/>
                    <a:pt x="1819" y="-808"/>
                    <a:pt x="561" y="954"/>
                  </a:cubicBezTo>
                  <a:cubicBezTo>
                    <a:pt x="-585" y="3763"/>
                    <a:pt x="57" y="6985"/>
                    <a:pt x="2197" y="913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63" name="Полилиния: фигура 62">
              <a:extLst>
                <a:ext uri="{FF2B5EF4-FFF2-40B4-BE49-F238E27FC236}">
                  <a16:creationId xmlns:a16="http://schemas.microsoft.com/office/drawing/2014/main" id="{7AF83722-CE29-4B86-99B3-AED2E5271928}"/>
                </a:ext>
              </a:extLst>
            </p:cNvPr>
            <p:cNvSpPr/>
            <p:nvPr/>
          </p:nvSpPr>
          <p:spPr>
            <a:xfrm>
              <a:off x="8862836" y="5505157"/>
              <a:ext cx="9065" cy="11616"/>
            </a:xfrm>
            <a:custGeom>
              <a:avLst/>
              <a:gdLst>
                <a:gd name="connsiteX0" fmla="*/ 524 w 9065"/>
                <a:gd name="connsiteY0" fmla="*/ 6186 h 11616"/>
                <a:gd name="connsiteX1" fmla="*/ 6819 w 9065"/>
                <a:gd name="connsiteY1" fmla="*/ 11600 h 11616"/>
                <a:gd name="connsiteX2" fmla="*/ 8455 w 9065"/>
                <a:gd name="connsiteY2" fmla="*/ 5431 h 11616"/>
                <a:gd name="connsiteX3" fmla="*/ 2287 w 9065"/>
                <a:gd name="connsiteY3" fmla="*/ 18 h 11616"/>
                <a:gd name="connsiteX4" fmla="*/ 524 w 9065"/>
                <a:gd name="connsiteY4" fmla="*/ 6186 h 1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 h="11616">
                  <a:moveTo>
                    <a:pt x="524" y="6186"/>
                  </a:moveTo>
                  <a:cubicBezTo>
                    <a:pt x="1783" y="9334"/>
                    <a:pt x="4678" y="11851"/>
                    <a:pt x="6819" y="11600"/>
                  </a:cubicBezTo>
                  <a:cubicBezTo>
                    <a:pt x="8959" y="11348"/>
                    <a:pt x="9714" y="8704"/>
                    <a:pt x="8455" y="5431"/>
                  </a:cubicBezTo>
                  <a:cubicBezTo>
                    <a:pt x="7196" y="2158"/>
                    <a:pt x="4427" y="-234"/>
                    <a:pt x="2287" y="18"/>
                  </a:cubicBezTo>
                  <a:cubicBezTo>
                    <a:pt x="147" y="270"/>
                    <a:pt x="-609" y="2914"/>
                    <a:pt x="524" y="618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64" name="Рисунок 22">
              <a:extLst>
                <a:ext uri="{FF2B5EF4-FFF2-40B4-BE49-F238E27FC236}">
                  <a16:creationId xmlns:a16="http://schemas.microsoft.com/office/drawing/2014/main" id="{39513113-3A7A-4A57-BAF7-1826EE8ED810}"/>
                </a:ext>
              </a:extLst>
            </p:cNvPr>
            <p:cNvGrpSpPr/>
            <p:nvPr/>
          </p:nvGrpSpPr>
          <p:grpSpPr>
            <a:xfrm>
              <a:off x="8862857" y="5521800"/>
              <a:ext cx="33165" cy="40080"/>
              <a:chOff x="8862857" y="5521800"/>
              <a:chExt cx="33165" cy="40080"/>
            </a:xfrm>
            <a:solidFill>
              <a:srgbClr val="121822"/>
            </a:solidFill>
          </p:grpSpPr>
          <p:sp>
            <p:nvSpPr>
              <p:cNvPr id="353" name="Полилиния: фигура 352">
                <a:extLst>
                  <a:ext uri="{FF2B5EF4-FFF2-40B4-BE49-F238E27FC236}">
                    <a16:creationId xmlns:a16="http://schemas.microsoft.com/office/drawing/2014/main" id="{2255A2B8-95E0-491E-90DF-6278119E96FF}"/>
                  </a:ext>
                </a:extLst>
              </p:cNvPr>
              <p:cNvSpPr/>
              <p:nvPr/>
            </p:nvSpPr>
            <p:spPr>
              <a:xfrm>
                <a:off x="8867011" y="5521800"/>
                <a:ext cx="29011" cy="37505"/>
              </a:xfrm>
              <a:custGeom>
                <a:avLst/>
                <a:gdLst>
                  <a:gd name="connsiteX0" fmla="*/ 4783 w 29011"/>
                  <a:gd name="connsiteY0" fmla="*/ 1124 h 37505"/>
                  <a:gd name="connsiteX1" fmla="*/ 13721 w 29011"/>
                  <a:gd name="connsiteY1" fmla="*/ 1124 h 37505"/>
                  <a:gd name="connsiteX2" fmla="*/ 14854 w 29011"/>
                  <a:gd name="connsiteY2" fmla="*/ 1124 h 37505"/>
                  <a:gd name="connsiteX3" fmla="*/ 26813 w 29011"/>
                  <a:gd name="connsiteY3" fmla="*/ 15601 h 37505"/>
                  <a:gd name="connsiteX4" fmla="*/ 28953 w 29011"/>
                  <a:gd name="connsiteY4" fmla="*/ 25546 h 37505"/>
                  <a:gd name="connsiteX5" fmla="*/ 24799 w 29011"/>
                  <a:gd name="connsiteY5" fmla="*/ 34610 h 37505"/>
                  <a:gd name="connsiteX6" fmla="*/ 20016 w 29011"/>
                  <a:gd name="connsiteY6" fmla="*/ 37505 h 37505"/>
                  <a:gd name="connsiteX7" fmla="*/ 24170 w 29011"/>
                  <a:gd name="connsiteY7" fmla="*/ 28315 h 37505"/>
                  <a:gd name="connsiteX8" fmla="*/ 22030 w 29011"/>
                  <a:gd name="connsiteY8" fmla="*/ 18497 h 37505"/>
                  <a:gd name="connsiteX9" fmla="*/ 10071 w 29011"/>
                  <a:gd name="connsiteY9" fmla="*/ 3894 h 37505"/>
                  <a:gd name="connsiteX10" fmla="*/ 8938 w 29011"/>
                  <a:gd name="connsiteY10" fmla="*/ 3894 h 37505"/>
                  <a:gd name="connsiteX11" fmla="*/ 0 w 29011"/>
                  <a:gd name="connsiteY11" fmla="*/ 3894 h 3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011" h="37505">
                    <a:moveTo>
                      <a:pt x="4783" y="1124"/>
                    </a:moveTo>
                    <a:cubicBezTo>
                      <a:pt x="7578" y="-375"/>
                      <a:pt x="10927" y="-375"/>
                      <a:pt x="13721" y="1124"/>
                    </a:cubicBezTo>
                    <a:lnTo>
                      <a:pt x="14854" y="1124"/>
                    </a:lnTo>
                    <a:cubicBezTo>
                      <a:pt x="20242" y="4603"/>
                      <a:pt x="24409" y="9658"/>
                      <a:pt x="26813" y="15601"/>
                    </a:cubicBezTo>
                    <a:cubicBezTo>
                      <a:pt x="28160" y="18748"/>
                      <a:pt x="28890" y="22125"/>
                      <a:pt x="28953" y="25546"/>
                    </a:cubicBezTo>
                    <a:cubicBezTo>
                      <a:pt x="29344" y="29109"/>
                      <a:pt x="27745" y="32583"/>
                      <a:pt x="24799" y="34610"/>
                    </a:cubicBezTo>
                    <a:lnTo>
                      <a:pt x="20016" y="37505"/>
                    </a:lnTo>
                    <a:cubicBezTo>
                      <a:pt x="22949" y="35403"/>
                      <a:pt x="24535" y="31903"/>
                      <a:pt x="24170" y="28315"/>
                    </a:cubicBezTo>
                    <a:cubicBezTo>
                      <a:pt x="24119" y="24932"/>
                      <a:pt x="23402" y="21592"/>
                      <a:pt x="22030" y="18497"/>
                    </a:cubicBezTo>
                    <a:cubicBezTo>
                      <a:pt x="19663" y="12499"/>
                      <a:pt x="15484" y="7392"/>
                      <a:pt x="10071" y="3894"/>
                    </a:cubicBezTo>
                    <a:lnTo>
                      <a:pt x="8938" y="3894"/>
                    </a:lnTo>
                    <a:cubicBezTo>
                      <a:pt x="6143" y="2395"/>
                      <a:pt x="2795" y="2395"/>
                      <a:pt x="0" y="389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54" name="Полилиния: фигура 353">
                <a:extLst>
                  <a:ext uri="{FF2B5EF4-FFF2-40B4-BE49-F238E27FC236}">
                    <a16:creationId xmlns:a16="http://schemas.microsoft.com/office/drawing/2014/main" id="{95254378-BB45-4AD3-BA43-6EF9AF83BB26}"/>
                  </a:ext>
                </a:extLst>
              </p:cNvPr>
              <p:cNvSpPr/>
              <p:nvPr/>
            </p:nvSpPr>
            <p:spPr>
              <a:xfrm>
                <a:off x="8862857" y="5524752"/>
                <a:ext cx="28323" cy="37128"/>
              </a:xfrm>
              <a:custGeom>
                <a:avLst/>
                <a:gdLst>
                  <a:gd name="connsiteX0" fmla="*/ 14225 w 28323"/>
                  <a:gd name="connsiteY0" fmla="*/ 1949 h 37128"/>
                  <a:gd name="connsiteX1" fmla="*/ 0 w 28323"/>
                  <a:gd name="connsiteY1" fmla="*/ 10006 h 37128"/>
                  <a:gd name="connsiteX2" fmla="*/ 14099 w 28323"/>
                  <a:gd name="connsiteY2" fmla="*/ 35182 h 37128"/>
                  <a:gd name="connsiteX3" fmla="*/ 28324 w 28323"/>
                  <a:gd name="connsiteY3" fmla="*/ 27000 h 37128"/>
                  <a:gd name="connsiteX4" fmla="*/ 14225 w 28323"/>
                  <a:gd name="connsiteY4" fmla="*/ 1949 h 37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3" h="37128">
                    <a:moveTo>
                      <a:pt x="14225" y="1949"/>
                    </a:moveTo>
                    <a:cubicBezTo>
                      <a:pt x="6294" y="-2583"/>
                      <a:pt x="0" y="1068"/>
                      <a:pt x="0" y="10006"/>
                    </a:cubicBezTo>
                    <a:cubicBezTo>
                      <a:pt x="327" y="20191"/>
                      <a:pt x="5589" y="29581"/>
                      <a:pt x="14099" y="35182"/>
                    </a:cubicBezTo>
                    <a:cubicBezTo>
                      <a:pt x="21904" y="39714"/>
                      <a:pt x="28324" y="36064"/>
                      <a:pt x="28324" y="27000"/>
                    </a:cubicBezTo>
                    <a:cubicBezTo>
                      <a:pt x="27972" y="16854"/>
                      <a:pt x="22722" y="7511"/>
                      <a:pt x="14225" y="194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65" name="Полилиния: фигура 64">
              <a:extLst>
                <a:ext uri="{FF2B5EF4-FFF2-40B4-BE49-F238E27FC236}">
                  <a16:creationId xmlns:a16="http://schemas.microsoft.com/office/drawing/2014/main" id="{5F3FA194-93DE-400A-9996-6F916E9DC37C}"/>
                </a:ext>
              </a:extLst>
            </p:cNvPr>
            <p:cNvSpPr/>
            <p:nvPr/>
          </p:nvSpPr>
          <p:spPr>
            <a:xfrm>
              <a:off x="8825721" y="5481478"/>
              <a:ext cx="98063" cy="126097"/>
            </a:xfrm>
            <a:custGeom>
              <a:avLst/>
              <a:gdLst>
                <a:gd name="connsiteX0" fmla="*/ 0 w 98063"/>
                <a:gd name="connsiteY0" fmla="*/ 34775 h 126097"/>
                <a:gd name="connsiteX1" fmla="*/ 48843 w 98063"/>
                <a:gd name="connsiteY1" fmla="*/ 119369 h 126097"/>
                <a:gd name="connsiteX2" fmla="*/ 98064 w 98063"/>
                <a:gd name="connsiteY2" fmla="*/ 91423 h 126097"/>
                <a:gd name="connsiteX3" fmla="*/ 49221 w 98063"/>
                <a:gd name="connsiteY3" fmla="*/ 6703 h 126097"/>
                <a:gd name="connsiteX4" fmla="*/ 0 w 98063"/>
                <a:gd name="connsiteY4" fmla="*/ 34775 h 126097"/>
                <a:gd name="connsiteX5" fmla="*/ 21149 w 98063"/>
                <a:gd name="connsiteY5" fmla="*/ 40565 h 126097"/>
                <a:gd name="connsiteX6" fmla="*/ 28702 w 98063"/>
                <a:gd name="connsiteY6" fmla="*/ 20550 h 126097"/>
                <a:gd name="connsiteX7" fmla="*/ 49095 w 98063"/>
                <a:gd name="connsiteY7" fmla="*/ 24201 h 126097"/>
                <a:gd name="connsiteX8" fmla="*/ 82832 w 98063"/>
                <a:gd name="connsiteY8" fmla="*/ 82611 h 126097"/>
                <a:gd name="connsiteX9" fmla="*/ 75405 w 98063"/>
                <a:gd name="connsiteY9" fmla="*/ 102626 h 126097"/>
                <a:gd name="connsiteX10" fmla="*/ 54886 w 98063"/>
                <a:gd name="connsiteY10" fmla="*/ 98976 h 126097"/>
                <a:gd name="connsiteX11" fmla="*/ 21149 w 98063"/>
                <a:gd name="connsiteY11" fmla="*/ 40565 h 12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63" h="126097">
                  <a:moveTo>
                    <a:pt x="0" y="34775"/>
                  </a:moveTo>
                  <a:cubicBezTo>
                    <a:pt x="1850" y="69154"/>
                    <a:pt x="20003" y="100575"/>
                    <a:pt x="48843" y="119369"/>
                  </a:cubicBezTo>
                  <a:cubicBezTo>
                    <a:pt x="75908" y="134979"/>
                    <a:pt x="97938" y="122516"/>
                    <a:pt x="98064" y="91423"/>
                  </a:cubicBezTo>
                  <a:cubicBezTo>
                    <a:pt x="96314" y="56983"/>
                    <a:pt x="78149" y="25474"/>
                    <a:pt x="49221" y="6703"/>
                  </a:cubicBezTo>
                  <a:cubicBezTo>
                    <a:pt x="22156" y="-8907"/>
                    <a:pt x="126" y="3681"/>
                    <a:pt x="0" y="34775"/>
                  </a:cubicBezTo>
                  <a:close/>
                  <a:moveTo>
                    <a:pt x="21149" y="40565"/>
                  </a:moveTo>
                  <a:cubicBezTo>
                    <a:pt x="20658" y="33116"/>
                    <a:pt x="23402" y="25814"/>
                    <a:pt x="28702" y="20550"/>
                  </a:cubicBezTo>
                  <a:cubicBezTo>
                    <a:pt x="35713" y="18784"/>
                    <a:pt x="43141" y="20113"/>
                    <a:pt x="49095" y="24201"/>
                  </a:cubicBezTo>
                  <a:cubicBezTo>
                    <a:pt x="69085" y="37102"/>
                    <a:pt x="81649" y="58844"/>
                    <a:pt x="82832" y="82611"/>
                  </a:cubicBezTo>
                  <a:cubicBezTo>
                    <a:pt x="83449" y="90051"/>
                    <a:pt x="80730" y="97390"/>
                    <a:pt x="75405" y="102626"/>
                  </a:cubicBezTo>
                  <a:cubicBezTo>
                    <a:pt x="68355" y="104427"/>
                    <a:pt x="60878" y="103105"/>
                    <a:pt x="54886" y="98976"/>
                  </a:cubicBezTo>
                  <a:cubicBezTo>
                    <a:pt x="34971" y="85997"/>
                    <a:pt x="22433" y="64302"/>
                    <a:pt x="21149" y="4056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66" name="Рисунок 22">
              <a:extLst>
                <a:ext uri="{FF2B5EF4-FFF2-40B4-BE49-F238E27FC236}">
                  <a16:creationId xmlns:a16="http://schemas.microsoft.com/office/drawing/2014/main" id="{6FA4E025-4B34-41C8-A166-47D6E338AFC5}"/>
                </a:ext>
              </a:extLst>
            </p:cNvPr>
            <p:cNvGrpSpPr/>
            <p:nvPr/>
          </p:nvGrpSpPr>
          <p:grpSpPr>
            <a:xfrm>
              <a:off x="9013037" y="5572970"/>
              <a:ext cx="131453" cy="145380"/>
              <a:chOff x="9013037" y="5572970"/>
              <a:chExt cx="131453" cy="145380"/>
            </a:xfrm>
            <a:solidFill>
              <a:srgbClr val="121822"/>
            </a:solidFill>
          </p:grpSpPr>
          <p:sp>
            <p:nvSpPr>
              <p:cNvPr id="351" name="Полилиния: фигура 350">
                <a:extLst>
                  <a:ext uri="{FF2B5EF4-FFF2-40B4-BE49-F238E27FC236}">
                    <a16:creationId xmlns:a16="http://schemas.microsoft.com/office/drawing/2014/main" id="{7D1A2458-4196-4BF3-B6BC-4FBEEA865DBD}"/>
                  </a:ext>
                </a:extLst>
              </p:cNvPr>
              <p:cNvSpPr/>
              <p:nvPr/>
            </p:nvSpPr>
            <p:spPr>
              <a:xfrm>
                <a:off x="9027387" y="5572970"/>
                <a:ext cx="117103" cy="142054"/>
              </a:xfrm>
              <a:custGeom>
                <a:avLst/>
                <a:gdLst>
                  <a:gd name="connsiteX0" fmla="*/ 33233 w 117103"/>
                  <a:gd name="connsiteY0" fmla="*/ 3329 h 142054"/>
                  <a:gd name="connsiteX1" fmla="*/ 64075 w 117103"/>
                  <a:gd name="connsiteY1" fmla="*/ 4588 h 142054"/>
                  <a:gd name="connsiteX2" fmla="*/ 68104 w 117103"/>
                  <a:gd name="connsiteY2" fmla="*/ 6728 h 142054"/>
                  <a:gd name="connsiteX3" fmla="*/ 109519 w 117103"/>
                  <a:gd name="connsiteY3" fmla="*/ 57082 h 142054"/>
                  <a:gd name="connsiteX4" fmla="*/ 116947 w 117103"/>
                  <a:gd name="connsiteY4" fmla="*/ 91323 h 142054"/>
                  <a:gd name="connsiteX5" fmla="*/ 102596 w 117103"/>
                  <a:gd name="connsiteY5" fmla="*/ 122794 h 142054"/>
                  <a:gd name="connsiteX6" fmla="*/ 69362 w 117103"/>
                  <a:gd name="connsiteY6" fmla="*/ 142054 h 142054"/>
                  <a:gd name="connsiteX7" fmla="*/ 83713 w 117103"/>
                  <a:gd name="connsiteY7" fmla="*/ 110583 h 142054"/>
                  <a:gd name="connsiteX8" fmla="*/ 76286 w 117103"/>
                  <a:gd name="connsiteY8" fmla="*/ 76342 h 142054"/>
                  <a:gd name="connsiteX9" fmla="*/ 34870 w 117103"/>
                  <a:gd name="connsiteY9" fmla="*/ 25989 h 142054"/>
                  <a:gd name="connsiteX10" fmla="*/ 30842 w 117103"/>
                  <a:gd name="connsiteY10" fmla="*/ 23849 h 142054"/>
                  <a:gd name="connsiteX11" fmla="*/ 0 w 117103"/>
                  <a:gd name="connsiteY11" fmla="*/ 22590 h 14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103" h="142054">
                    <a:moveTo>
                      <a:pt x="33233" y="3329"/>
                    </a:moveTo>
                    <a:cubicBezTo>
                      <a:pt x="43065" y="-1517"/>
                      <a:pt x="54672" y="-1051"/>
                      <a:pt x="64075" y="4588"/>
                    </a:cubicBezTo>
                    <a:lnTo>
                      <a:pt x="68104" y="6728"/>
                    </a:lnTo>
                    <a:cubicBezTo>
                      <a:pt x="86860" y="18750"/>
                      <a:pt x="101349" y="36362"/>
                      <a:pt x="109519" y="57082"/>
                    </a:cubicBezTo>
                    <a:cubicBezTo>
                      <a:pt x="114152" y="67921"/>
                      <a:pt x="116670" y="79540"/>
                      <a:pt x="116947" y="91323"/>
                    </a:cubicBezTo>
                    <a:cubicBezTo>
                      <a:pt x="118117" y="103622"/>
                      <a:pt x="112654" y="115618"/>
                      <a:pt x="102596" y="122794"/>
                    </a:cubicBezTo>
                    <a:lnTo>
                      <a:pt x="69362" y="142054"/>
                    </a:lnTo>
                    <a:cubicBezTo>
                      <a:pt x="79509" y="134942"/>
                      <a:pt x="84997" y="122895"/>
                      <a:pt x="83713" y="110583"/>
                    </a:cubicBezTo>
                    <a:cubicBezTo>
                      <a:pt x="83499" y="98800"/>
                      <a:pt x="80969" y="87168"/>
                      <a:pt x="76286" y="76342"/>
                    </a:cubicBezTo>
                    <a:cubicBezTo>
                      <a:pt x="68154" y="55597"/>
                      <a:pt x="53652" y="37973"/>
                      <a:pt x="34870" y="25989"/>
                    </a:cubicBezTo>
                    <a:lnTo>
                      <a:pt x="30842" y="23849"/>
                    </a:lnTo>
                    <a:cubicBezTo>
                      <a:pt x="21425" y="18259"/>
                      <a:pt x="9832" y="17781"/>
                      <a:pt x="0" y="2259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52" name="Полилиния: фигура 351">
                <a:extLst>
                  <a:ext uri="{FF2B5EF4-FFF2-40B4-BE49-F238E27FC236}">
                    <a16:creationId xmlns:a16="http://schemas.microsoft.com/office/drawing/2014/main" id="{CD6594C0-8B5D-4809-86E5-300FAEBB9517}"/>
                  </a:ext>
                </a:extLst>
              </p:cNvPr>
              <p:cNvSpPr/>
              <p:nvPr/>
            </p:nvSpPr>
            <p:spPr>
              <a:xfrm>
                <a:off x="9013037" y="5592256"/>
                <a:ext cx="98064" cy="126094"/>
              </a:xfrm>
              <a:custGeom>
                <a:avLst/>
                <a:gdLst>
                  <a:gd name="connsiteX0" fmla="*/ 49221 w 98064"/>
                  <a:gd name="connsiteY0" fmla="*/ 6703 h 126094"/>
                  <a:gd name="connsiteX1" fmla="*/ 0 w 98064"/>
                  <a:gd name="connsiteY1" fmla="*/ 34775 h 126094"/>
                  <a:gd name="connsiteX2" fmla="*/ 48843 w 98064"/>
                  <a:gd name="connsiteY2" fmla="*/ 119369 h 126094"/>
                  <a:gd name="connsiteX3" fmla="*/ 98064 w 98064"/>
                  <a:gd name="connsiteY3" fmla="*/ 91297 h 126094"/>
                  <a:gd name="connsiteX4" fmla="*/ 49221 w 98064"/>
                  <a:gd name="connsiteY4" fmla="*/ 6703 h 126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4" h="126094">
                    <a:moveTo>
                      <a:pt x="49221" y="6703"/>
                    </a:moveTo>
                    <a:cubicBezTo>
                      <a:pt x="22156" y="-8907"/>
                      <a:pt x="126" y="3681"/>
                      <a:pt x="0" y="34775"/>
                    </a:cubicBezTo>
                    <a:cubicBezTo>
                      <a:pt x="1788" y="69166"/>
                      <a:pt x="19953" y="100625"/>
                      <a:pt x="48843" y="119369"/>
                    </a:cubicBezTo>
                    <a:cubicBezTo>
                      <a:pt x="75908" y="134979"/>
                      <a:pt x="97938" y="122516"/>
                      <a:pt x="98064" y="91297"/>
                    </a:cubicBezTo>
                    <a:cubicBezTo>
                      <a:pt x="96276" y="56905"/>
                      <a:pt x="78111" y="25447"/>
                      <a:pt x="49221" y="670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67" name="Полилиния: фигура 66">
              <a:extLst>
                <a:ext uri="{FF2B5EF4-FFF2-40B4-BE49-F238E27FC236}">
                  <a16:creationId xmlns:a16="http://schemas.microsoft.com/office/drawing/2014/main" id="{C5A79A64-BD71-4DD4-92C0-1AD23765C022}"/>
                </a:ext>
              </a:extLst>
            </p:cNvPr>
            <p:cNvSpPr/>
            <p:nvPr/>
          </p:nvSpPr>
          <p:spPr>
            <a:xfrm>
              <a:off x="9028269" y="5612005"/>
              <a:ext cx="67695" cy="86842"/>
            </a:xfrm>
            <a:custGeom>
              <a:avLst/>
              <a:gdLst>
                <a:gd name="connsiteX0" fmla="*/ 0 w 67695"/>
                <a:gd name="connsiteY0" fmla="*/ 23712 h 86842"/>
                <a:gd name="connsiteX1" fmla="*/ 33611 w 67695"/>
                <a:gd name="connsiteY1" fmla="*/ 82122 h 86842"/>
                <a:gd name="connsiteX2" fmla="*/ 60173 w 67695"/>
                <a:gd name="connsiteY2" fmla="*/ 82877 h 86842"/>
                <a:gd name="connsiteX3" fmla="*/ 67600 w 67695"/>
                <a:gd name="connsiteY3" fmla="*/ 62736 h 86842"/>
                <a:gd name="connsiteX4" fmla="*/ 33863 w 67695"/>
                <a:gd name="connsiteY4" fmla="*/ 4451 h 86842"/>
                <a:gd name="connsiteX5" fmla="*/ 13344 w 67695"/>
                <a:gd name="connsiteY5" fmla="*/ 675 h 86842"/>
                <a:gd name="connsiteX6" fmla="*/ 0 w 67695"/>
                <a:gd name="connsiteY6" fmla="*/ 23712 h 8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95" h="86842">
                  <a:moveTo>
                    <a:pt x="0" y="23712"/>
                  </a:moveTo>
                  <a:cubicBezTo>
                    <a:pt x="1259" y="47428"/>
                    <a:pt x="13747" y="69118"/>
                    <a:pt x="33611" y="82122"/>
                  </a:cubicBezTo>
                  <a:cubicBezTo>
                    <a:pt x="41353" y="88127"/>
                    <a:pt x="52091" y="88429"/>
                    <a:pt x="60173" y="82877"/>
                  </a:cubicBezTo>
                  <a:cubicBezTo>
                    <a:pt x="65535" y="77603"/>
                    <a:pt x="68254" y="70226"/>
                    <a:pt x="67600" y="62736"/>
                  </a:cubicBezTo>
                  <a:cubicBezTo>
                    <a:pt x="66391" y="39006"/>
                    <a:pt x="53841" y="17317"/>
                    <a:pt x="33863" y="4451"/>
                  </a:cubicBezTo>
                  <a:cubicBezTo>
                    <a:pt x="27846" y="410"/>
                    <a:pt x="20406" y="-962"/>
                    <a:pt x="13344" y="675"/>
                  </a:cubicBezTo>
                  <a:cubicBezTo>
                    <a:pt x="5161" y="2941"/>
                    <a:pt x="126" y="11249"/>
                    <a:pt x="0" y="237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68" name="Полилиния: фигура 67">
              <a:extLst>
                <a:ext uri="{FF2B5EF4-FFF2-40B4-BE49-F238E27FC236}">
                  <a16:creationId xmlns:a16="http://schemas.microsoft.com/office/drawing/2014/main" id="{6205E8BB-42E0-4B8A-BBAA-F339E1AF657F}"/>
                </a:ext>
              </a:extLst>
            </p:cNvPr>
            <p:cNvSpPr/>
            <p:nvPr/>
          </p:nvSpPr>
          <p:spPr>
            <a:xfrm>
              <a:off x="9033246" y="5610840"/>
              <a:ext cx="63642" cy="86094"/>
            </a:xfrm>
            <a:custGeom>
              <a:avLst/>
              <a:gdLst>
                <a:gd name="connsiteX0" fmla="*/ 939 w 63642"/>
                <a:gd name="connsiteY0" fmla="*/ 21982 h 86094"/>
                <a:gd name="connsiteX1" fmla="*/ 34676 w 63642"/>
                <a:gd name="connsiteY1" fmla="*/ 80392 h 86094"/>
                <a:gd name="connsiteX2" fmla="*/ 57940 w 63642"/>
                <a:gd name="connsiteY2" fmla="*/ 82079 h 86094"/>
                <a:gd name="connsiteX3" fmla="*/ 62623 w 63642"/>
                <a:gd name="connsiteY3" fmla="*/ 63901 h 86094"/>
                <a:gd name="connsiteX4" fmla="*/ 28886 w 63642"/>
                <a:gd name="connsiteY4" fmla="*/ 5617 h 86094"/>
                <a:gd name="connsiteX5" fmla="*/ 5610 w 63642"/>
                <a:gd name="connsiteY5" fmla="*/ 4094 h 86094"/>
                <a:gd name="connsiteX6" fmla="*/ 939 w 63642"/>
                <a:gd name="connsiteY6" fmla="*/ 21982 h 8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42" h="86094">
                  <a:moveTo>
                    <a:pt x="939" y="21982"/>
                  </a:moveTo>
                  <a:cubicBezTo>
                    <a:pt x="2223" y="45724"/>
                    <a:pt x="14761" y="67413"/>
                    <a:pt x="34676" y="80392"/>
                  </a:cubicBezTo>
                  <a:cubicBezTo>
                    <a:pt x="40631" y="87278"/>
                    <a:pt x="51054" y="88033"/>
                    <a:pt x="57940" y="82079"/>
                  </a:cubicBezTo>
                  <a:cubicBezTo>
                    <a:pt x="63126" y="77585"/>
                    <a:pt x="65002" y="70347"/>
                    <a:pt x="62623" y="63901"/>
                  </a:cubicBezTo>
                  <a:cubicBezTo>
                    <a:pt x="61414" y="40172"/>
                    <a:pt x="48864" y="18482"/>
                    <a:pt x="28886" y="5617"/>
                  </a:cubicBezTo>
                  <a:cubicBezTo>
                    <a:pt x="22881" y="-1231"/>
                    <a:pt x="12458" y="-1911"/>
                    <a:pt x="5610" y="4094"/>
                  </a:cubicBezTo>
                  <a:cubicBezTo>
                    <a:pt x="549" y="8537"/>
                    <a:pt x="-1301" y="15625"/>
                    <a:pt x="939" y="2198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69" name="Полилиния: фигура 68">
              <a:extLst>
                <a:ext uri="{FF2B5EF4-FFF2-40B4-BE49-F238E27FC236}">
                  <a16:creationId xmlns:a16="http://schemas.microsoft.com/office/drawing/2014/main" id="{A608F1B4-35B7-47D9-985F-BF7220EE1958}"/>
                </a:ext>
              </a:extLst>
            </p:cNvPr>
            <p:cNvSpPr/>
            <p:nvPr/>
          </p:nvSpPr>
          <p:spPr>
            <a:xfrm>
              <a:off x="9062132" y="5618808"/>
              <a:ext cx="9063" cy="11663"/>
            </a:xfrm>
            <a:custGeom>
              <a:avLst/>
              <a:gdLst>
                <a:gd name="connsiteX0" fmla="*/ 0 w 9063"/>
                <a:gd name="connsiteY0" fmla="*/ 3187 h 11663"/>
                <a:gd name="connsiteX1" fmla="*/ 4532 w 9063"/>
                <a:gd name="connsiteY1" fmla="*/ 11118 h 11663"/>
                <a:gd name="connsiteX2" fmla="*/ 9063 w 9063"/>
                <a:gd name="connsiteY2" fmla="*/ 8474 h 11663"/>
                <a:gd name="connsiteX3" fmla="*/ 4532 w 9063"/>
                <a:gd name="connsiteY3" fmla="*/ 670 h 11663"/>
                <a:gd name="connsiteX4" fmla="*/ 0 w 9063"/>
                <a:gd name="connsiteY4" fmla="*/ 3187 h 11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63">
                  <a:moveTo>
                    <a:pt x="0" y="3187"/>
                  </a:moveTo>
                  <a:cubicBezTo>
                    <a:pt x="176" y="6397"/>
                    <a:pt x="1850" y="9330"/>
                    <a:pt x="4532" y="11118"/>
                  </a:cubicBezTo>
                  <a:cubicBezTo>
                    <a:pt x="7049" y="12503"/>
                    <a:pt x="9063" y="11118"/>
                    <a:pt x="9063" y="8474"/>
                  </a:cubicBezTo>
                  <a:cubicBezTo>
                    <a:pt x="8913" y="5290"/>
                    <a:pt x="7213" y="2382"/>
                    <a:pt x="4532" y="670"/>
                  </a:cubicBezTo>
                  <a:cubicBezTo>
                    <a:pt x="2014" y="-841"/>
                    <a:pt x="0" y="292"/>
                    <a:pt x="0" y="318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0" name="Полилиния: фигура 69">
              <a:extLst>
                <a:ext uri="{FF2B5EF4-FFF2-40B4-BE49-F238E27FC236}">
                  <a16:creationId xmlns:a16="http://schemas.microsoft.com/office/drawing/2014/main" id="{FC5320EC-D8C4-4BDC-88D2-6290ABBFE948}"/>
                </a:ext>
              </a:extLst>
            </p:cNvPr>
            <p:cNvSpPr/>
            <p:nvPr/>
          </p:nvSpPr>
          <p:spPr>
            <a:xfrm>
              <a:off x="9074444" y="5629350"/>
              <a:ext cx="8859" cy="11634"/>
            </a:xfrm>
            <a:custGeom>
              <a:avLst/>
              <a:gdLst>
                <a:gd name="connsiteX0" fmla="*/ 527 w 8859"/>
                <a:gd name="connsiteY0" fmla="*/ 954 h 11634"/>
                <a:gd name="connsiteX1" fmla="*/ 2164 w 8859"/>
                <a:gd name="connsiteY1" fmla="*/ 9011 h 11634"/>
                <a:gd name="connsiteX2" fmla="*/ 8332 w 8859"/>
                <a:gd name="connsiteY2" fmla="*/ 10647 h 11634"/>
                <a:gd name="connsiteX3" fmla="*/ 6696 w 8859"/>
                <a:gd name="connsiteY3" fmla="*/ 2591 h 11634"/>
                <a:gd name="connsiteX4" fmla="*/ 527 w 8859"/>
                <a:gd name="connsiteY4" fmla="*/ 954 h 1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 h="11634">
                  <a:moveTo>
                    <a:pt x="527" y="954"/>
                  </a:moveTo>
                  <a:cubicBezTo>
                    <a:pt x="-568" y="3724"/>
                    <a:pt x="74" y="6883"/>
                    <a:pt x="2164" y="9011"/>
                  </a:cubicBezTo>
                  <a:cubicBezTo>
                    <a:pt x="4304" y="11780"/>
                    <a:pt x="7073" y="12410"/>
                    <a:pt x="8332" y="10647"/>
                  </a:cubicBezTo>
                  <a:cubicBezTo>
                    <a:pt x="9427" y="7878"/>
                    <a:pt x="8785" y="4718"/>
                    <a:pt x="6696" y="2591"/>
                  </a:cubicBezTo>
                  <a:cubicBezTo>
                    <a:pt x="4430" y="-53"/>
                    <a:pt x="1660" y="-808"/>
                    <a:pt x="527" y="95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1" name="Полилиния: фигура 70">
              <a:extLst>
                <a:ext uri="{FF2B5EF4-FFF2-40B4-BE49-F238E27FC236}">
                  <a16:creationId xmlns:a16="http://schemas.microsoft.com/office/drawing/2014/main" id="{3F489563-AF02-4AE2-BEB2-C42B8E67302D}"/>
                </a:ext>
              </a:extLst>
            </p:cNvPr>
            <p:cNvSpPr/>
            <p:nvPr/>
          </p:nvSpPr>
          <p:spPr>
            <a:xfrm>
              <a:off x="9083299" y="5644524"/>
              <a:ext cx="9121" cy="11716"/>
            </a:xfrm>
            <a:custGeom>
              <a:avLst/>
              <a:gdLst>
                <a:gd name="connsiteX0" fmla="*/ 2247 w 9121"/>
                <a:gd name="connsiteY0" fmla="*/ 5 h 11716"/>
                <a:gd name="connsiteX1" fmla="*/ 611 w 9121"/>
                <a:gd name="connsiteY1" fmla="*/ 6173 h 11716"/>
                <a:gd name="connsiteX2" fmla="*/ 6779 w 9121"/>
                <a:gd name="connsiteY2" fmla="*/ 11712 h 11716"/>
                <a:gd name="connsiteX3" fmla="*/ 8542 w 9121"/>
                <a:gd name="connsiteY3" fmla="*/ 5543 h 11716"/>
                <a:gd name="connsiteX4" fmla="*/ 2247 w 9121"/>
                <a:gd name="connsiteY4" fmla="*/ 5 h 1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1" h="11716">
                  <a:moveTo>
                    <a:pt x="2247" y="5"/>
                  </a:moveTo>
                  <a:cubicBezTo>
                    <a:pt x="107" y="5"/>
                    <a:pt x="-648" y="3026"/>
                    <a:pt x="611" y="6173"/>
                  </a:cubicBezTo>
                  <a:cubicBezTo>
                    <a:pt x="1870" y="9320"/>
                    <a:pt x="4639" y="11838"/>
                    <a:pt x="6779" y="11712"/>
                  </a:cubicBezTo>
                  <a:cubicBezTo>
                    <a:pt x="8919" y="11586"/>
                    <a:pt x="9800" y="8691"/>
                    <a:pt x="8542" y="5543"/>
                  </a:cubicBezTo>
                  <a:cubicBezTo>
                    <a:pt x="7283" y="2396"/>
                    <a:pt x="4513" y="-121"/>
                    <a:pt x="2247" y="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2" name="Полилиния: фигура 71">
              <a:extLst>
                <a:ext uri="{FF2B5EF4-FFF2-40B4-BE49-F238E27FC236}">
                  <a16:creationId xmlns:a16="http://schemas.microsoft.com/office/drawing/2014/main" id="{8457DD36-2B1B-4A57-A499-9C90A9B9FDBD}"/>
                </a:ext>
              </a:extLst>
            </p:cNvPr>
            <p:cNvSpPr/>
            <p:nvPr/>
          </p:nvSpPr>
          <p:spPr>
            <a:xfrm>
              <a:off x="9086805" y="5660474"/>
              <a:ext cx="9063" cy="11596"/>
            </a:xfrm>
            <a:custGeom>
              <a:avLst/>
              <a:gdLst>
                <a:gd name="connsiteX0" fmla="*/ 4532 w 9063"/>
                <a:gd name="connsiteY0" fmla="*/ 546 h 11596"/>
                <a:gd name="connsiteX1" fmla="*/ 0 w 9063"/>
                <a:gd name="connsiteY1" fmla="*/ 3189 h 11596"/>
                <a:gd name="connsiteX2" fmla="*/ 4532 w 9063"/>
                <a:gd name="connsiteY2" fmla="*/ 10994 h 11596"/>
                <a:gd name="connsiteX3" fmla="*/ 9064 w 9063"/>
                <a:gd name="connsiteY3" fmla="*/ 8476 h 11596"/>
                <a:gd name="connsiteX4" fmla="*/ 4532 w 9063"/>
                <a:gd name="connsiteY4" fmla="*/ 546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6">
                  <a:moveTo>
                    <a:pt x="4532" y="546"/>
                  </a:moveTo>
                  <a:cubicBezTo>
                    <a:pt x="2014" y="-839"/>
                    <a:pt x="0" y="546"/>
                    <a:pt x="0" y="3189"/>
                  </a:cubicBezTo>
                  <a:cubicBezTo>
                    <a:pt x="151" y="6374"/>
                    <a:pt x="1838" y="9282"/>
                    <a:pt x="4532" y="10994"/>
                  </a:cubicBezTo>
                  <a:cubicBezTo>
                    <a:pt x="7049" y="12505"/>
                    <a:pt x="9064" y="10994"/>
                    <a:pt x="9064" y="8476"/>
                  </a:cubicBezTo>
                  <a:cubicBezTo>
                    <a:pt x="8887" y="5266"/>
                    <a:pt x="7213" y="2333"/>
                    <a:pt x="4532" y="54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3" name="Полилиния: фигура 72">
              <a:extLst>
                <a:ext uri="{FF2B5EF4-FFF2-40B4-BE49-F238E27FC236}">
                  <a16:creationId xmlns:a16="http://schemas.microsoft.com/office/drawing/2014/main" id="{0AB303F3-874B-40FA-80D1-D0D813A16E82}"/>
                </a:ext>
              </a:extLst>
            </p:cNvPr>
            <p:cNvSpPr/>
            <p:nvPr/>
          </p:nvSpPr>
          <p:spPr>
            <a:xfrm>
              <a:off x="9083886" y="5673409"/>
              <a:ext cx="8859" cy="11689"/>
            </a:xfrm>
            <a:custGeom>
              <a:avLst/>
              <a:gdLst>
                <a:gd name="connsiteX0" fmla="*/ 6696 w 8859"/>
                <a:gd name="connsiteY0" fmla="*/ 2591 h 11689"/>
                <a:gd name="connsiteX1" fmla="*/ 527 w 8859"/>
                <a:gd name="connsiteY1" fmla="*/ 954 h 11689"/>
                <a:gd name="connsiteX2" fmla="*/ 2164 w 8859"/>
                <a:gd name="connsiteY2" fmla="*/ 9011 h 11689"/>
                <a:gd name="connsiteX3" fmla="*/ 8332 w 8859"/>
                <a:gd name="connsiteY3" fmla="*/ 10647 h 11689"/>
                <a:gd name="connsiteX4" fmla="*/ 6696 w 8859"/>
                <a:gd name="connsiteY4" fmla="*/ 2591 h 1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 h="11689">
                  <a:moveTo>
                    <a:pt x="6696" y="2591"/>
                  </a:moveTo>
                  <a:cubicBezTo>
                    <a:pt x="4556" y="-53"/>
                    <a:pt x="1786" y="-808"/>
                    <a:pt x="527" y="954"/>
                  </a:cubicBezTo>
                  <a:cubicBezTo>
                    <a:pt x="-568" y="3724"/>
                    <a:pt x="74" y="6883"/>
                    <a:pt x="2164" y="9011"/>
                  </a:cubicBezTo>
                  <a:cubicBezTo>
                    <a:pt x="4304" y="11780"/>
                    <a:pt x="7073" y="12536"/>
                    <a:pt x="8332" y="10647"/>
                  </a:cubicBezTo>
                  <a:cubicBezTo>
                    <a:pt x="9427" y="7878"/>
                    <a:pt x="8785" y="4718"/>
                    <a:pt x="6696" y="259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4" name="Полилиния: фигура 73">
              <a:extLst>
                <a:ext uri="{FF2B5EF4-FFF2-40B4-BE49-F238E27FC236}">
                  <a16:creationId xmlns:a16="http://schemas.microsoft.com/office/drawing/2014/main" id="{58E4A23E-73EA-41E0-AAEA-28BE68B88BAF}"/>
                </a:ext>
              </a:extLst>
            </p:cNvPr>
            <p:cNvSpPr/>
            <p:nvPr/>
          </p:nvSpPr>
          <p:spPr>
            <a:xfrm>
              <a:off x="9075116" y="5678135"/>
              <a:ext cx="9026" cy="11728"/>
            </a:xfrm>
            <a:custGeom>
              <a:avLst/>
              <a:gdLst>
                <a:gd name="connsiteX0" fmla="*/ 8416 w 9026"/>
                <a:gd name="connsiteY0" fmla="*/ 5544 h 11728"/>
                <a:gd name="connsiteX1" fmla="*/ 2247 w 9026"/>
                <a:gd name="connsiteY1" fmla="*/ 5 h 11728"/>
                <a:gd name="connsiteX2" fmla="*/ 611 w 9026"/>
                <a:gd name="connsiteY2" fmla="*/ 6173 h 11728"/>
                <a:gd name="connsiteX3" fmla="*/ 6779 w 9026"/>
                <a:gd name="connsiteY3" fmla="*/ 11712 h 11728"/>
                <a:gd name="connsiteX4" fmla="*/ 8416 w 9026"/>
                <a:gd name="connsiteY4" fmla="*/ 5544 h 1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28">
                  <a:moveTo>
                    <a:pt x="8416" y="5544"/>
                  </a:moveTo>
                  <a:cubicBezTo>
                    <a:pt x="7157" y="2271"/>
                    <a:pt x="4387" y="-121"/>
                    <a:pt x="2247" y="5"/>
                  </a:cubicBezTo>
                  <a:cubicBezTo>
                    <a:pt x="107" y="131"/>
                    <a:pt x="-648" y="3026"/>
                    <a:pt x="611" y="6173"/>
                  </a:cubicBezTo>
                  <a:cubicBezTo>
                    <a:pt x="1870" y="9320"/>
                    <a:pt x="4639" y="11964"/>
                    <a:pt x="6779" y="11712"/>
                  </a:cubicBezTo>
                  <a:cubicBezTo>
                    <a:pt x="8919" y="11460"/>
                    <a:pt x="9674" y="8691"/>
                    <a:pt x="8416" y="554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5" name="Полилиния: фигура 74">
              <a:extLst>
                <a:ext uri="{FF2B5EF4-FFF2-40B4-BE49-F238E27FC236}">
                  <a16:creationId xmlns:a16="http://schemas.microsoft.com/office/drawing/2014/main" id="{B16AA447-F4C0-49C3-9658-66D67E734244}"/>
                </a:ext>
              </a:extLst>
            </p:cNvPr>
            <p:cNvSpPr/>
            <p:nvPr/>
          </p:nvSpPr>
          <p:spPr>
            <a:xfrm>
              <a:off x="9063013" y="5675397"/>
              <a:ext cx="9337" cy="11942"/>
            </a:xfrm>
            <a:custGeom>
              <a:avLst/>
              <a:gdLst>
                <a:gd name="connsiteX0" fmla="*/ 9190 w 9337"/>
                <a:gd name="connsiteY0" fmla="*/ 8282 h 11942"/>
                <a:gd name="connsiteX1" fmla="*/ 4532 w 9337"/>
                <a:gd name="connsiteY1" fmla="*/ 603 h 11942"/>
                <a:gd name="connsiteX2" fmla="*/ 0 w 9337"/>
                <a:gd name="connsiteY2" fmla="*/ 3120 h 11942"/>
                <a:gd name="connsiteX3" fmla="*/ 4532 w 9337"/>
                <a:gd name="connsiteY3" fmla="*/ 11051 h 11942"/>
                <a:gd name="connsiteX4" fmla="*/ 8447 w 9337"/>
                <a:gd name="connsiteY4" fmla="*/ 11215 h 11942"/>
                <a:gd name="connsiteX5" fmla="*/ 9190 w 9337"/>
                <a:gd name="connsiteY5" fmla="*/ 8282 h 1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7" h="11942">
                  <a:moveTo>
                    <a:pt x="9190" y="8282"/>
                  </a:moveTo>
                  <a:cubicBezTo>
                    <a:pt x="8913" y="5135"/>
                    <a:pt x="7188" y="2302"/>
                    <a:pt x="4532" y="603"/>
                  </a:cubicBezTo>
                  <a:cubicBezTo>
                    <a:pt x="2014" y="-908"/>
                    <a:pt x="0" y="603"/>
                    <a:pt x="0" y="3120"/>
                  </a:cubicBezTo>
                  <a:cubicBezTo>
                    <a:pt x="176" y="6330"/>
                    <a:pt x="1851" y="9264"/>
                    <a:pt x="4532" y="11051"/>
                  </a:cubicBezTo>
                  <a:cubicBezTo>
                    <a:pt x="5564" y="12171"/>
                    <a:pt x="7326" y="12247"/>
                    <a:pt x="8447" y="11215"/>
                  </a:cubicBezTo>
                  <a:cubicBezTo>
                    <a:pt x="9253" y="10472"/>
                    <a:pt x="9542" y="9314"/>
                    <a:pt x="9190" y="828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6" name="Полилиния: фигура 75">
              <a:extLst>
                <a:ext uri="{FF2B5EF4-FFF2-40B4-BE49-F238E27FC236}">
                  <a16:creationId xmlns:a16="http://schemas.microsoft.com/office/drawing/2014/main" id="{84ABAF1A-1C1D-4B58-8849-F8E84F654D90}"/>
                </a:ext>
              </a:extLst>
            </p:cNvPr>
            <p:cNvSpPr/>
            <p:nvPr/>
          </p:nvSpPr>
          <p:spPr>
            <a:xfrm>
              <a:off x="9051038" y="5665227"/>
              <a:ext cx="8842" cy="11285"/>
            </a:xfrm>
            <a:custGeom>
              <a:avLst/>
              <a:gdLst>
                <a:gd name="connsiteX0" fmla="*/ 8324 w 8842"/>
                <a:gd name="connsiteY0" fmla="*/ 10773 h 11285"/>
                <a:gd name="connsiteX1" fmla="*/ 6687 w 8842"/>
                <a:gd name="connsiteY1" fmla="*/ 2591 h 11285"/>
                <a:gd name="connsiteX2" fmla="*/ 519 w 8842"/>
                <a:gd name="connsiteY2" fmla="*/ 954 h 11285"/>
                <a:gd name="connsiteX3" fmla="*/ 2156 w 8842"/>
                <a:gd name="connsiteY3" fmla="*/ 9137 h 11285"/>
                <a:gd name="connsiteX4" fmla="*/ 8324 w 8842"/>
                <a:gd name="connsiteY4" fmla="*/ 10773 h 11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2" h="11285">
                  <a:moveTo>
                    <a:pt x="8324" y="10773"/>
                  </a:moveTo>
                  <a:cubicBezTo>
                    <a:pt x="9407" y="7953"/>
                    <a:pt x="8764" y="4769"/>
                    <a:pt x="6687" y="2591"/>
                  </a:cubicBezTo>
                  <a:cubicBezTo>
                    <a:pt x="4547" y="-53"/>
                    <a:pt x="1778" y="-808"/>
                    <a:pt x="519" y="954"/>
                  </a:cubicBezTo>
                  <a:cubicBezTo>
                    <a:pt x="-564" y="3774"/>
                    <a:pt x="79" y="6959"/>
                    <a:pt x="2156" y="9137"/>
                  </a:cubicBezTo>
                  <a:cubicBezTo>
                    <a:pt x="3918" y="10773"/>
                    <a:pt x="7065" y="12032"/>
                    <a:pt x="8324" y="107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7" name="Полилиния: фигура 76">
              <a:extLst>
                <a:ext uri="{FF2B5EF4-FFF2-40B4-BE49-F238E27FC236}">
                  <a16:creationId xmlns:a16="http://schemas.microsoft.com/office/drawing/2014/main" id="{61E23CAD-432C-47FE-99C1-C1A829BF97EE}"/>
                </a:ext>
              </a:extLst>
            </p:cNvPr>
            <p:cNvSpPr/>
            <p:nvPr/>
          </p:nvSpPr>
          <p:spPr>
            <a:xfrm>
              <a:off x="9041883" y="5649434"/>
              <a:ext cx="9110" cy="11730"/>
            </a:xfrm>
            <a:custGeom>
              <a:avLst/>
              <a:gdLst>
                <a:gd name="connsiteX0" fmla="*/ 6779 w 9110"/>
                <a:gd name="connsiteY0" fmla="*/ 11712 h 11730"/>
                <a:gd name="connsiteX1" fmla="*/ 8416 w 9110"/>
                <a:gd name="connsiteY1" fmla="*/ 5544 h 11730"/>
                <a:gd name="connsiteX2" fmla="*/ 2247 w 9110"/>
                <a:gd name="connsiteY2" fmla="*/ 5 h 11730"/>
                <a:gd name="connsiteX3" fmla="*/ 611 w 9110"/>
                <a:gd name="connsiteY3" fmla="*/ 6299 h 11730"/>
                <a:gd name="connsiteX4" fmla="*/ 6779 w 9110"/>
                <a:gd name="connsiteY4" fmla="*/ 11712 h 1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0" h="11730">
                  <a:moveTo>
                    <a:pt x="6779" y="11712"/>
                  </a:moveTo>
                  <a:cubicBezTo>
                    <a:pt x="9045" y="11712"/>
                    <a:pt x="9800" y="8817"/>
                    <a:pt x="8416" y="5544"/>
                  </a:cubicBezTo>
                  <a:cubicBezTo>
                    <a:pt x="7031" y="2271"/>
                    <a:pt x="4387" y="-121"/>
                    <a:pt x="2247" y="5"/>
                  </a:cubicBezTo>
                  <a:cubicBezTo>
                    <a:pt x="107" y="131"/>
                    <a:pt x="-648" y="3026"/>
                    <a:pt x="611" y="6299"/>
                  </a:cubicBezTo>
                  <a:cubicBezTo>
                    <a:pt x="1870" y="9572"/>
                    <a:pt x="4639" y="11964"/>
                    <a:pt x="6779" y="117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8" name="Полилиния: фигура 77">
              <a:extLst>
                <a:ext uri="{FF2B5EF4-FFF2-40B4-BE49-F238E27FC236}">
                  <a16:creationId xmlns:a16="http://schemas.microsoft.com/office/drawing/2014/main" id="{7F496784-C52E-462B-AFE0-DB623F8ADA31}"/>
                </a:ext>
              </a:extLst>
            </p:cNvPr>
            <p:cNvSpPr/>
            <p:nvPr/>
          </p:nvSpPr>
          <p:spPr>
            <a:xfrm>
              <a:off x="9038465" y="5633661"/>
              <a:ext cx="9063" cy="11594"/>
            </a:xfrm>
            <a:custGeom>
              <a:avLst/>
              <a:gdLst>
                <a:gd name="connsiteX0" fmla="*/ 4532 w 9063"/>
                <a:gd name="connsiteY0" fmla="*/ 10994 h 11594"/>
                <a:gd name="connsiteX1" fmla="*/ 9064 w 9063"/>
                <a:gd name="connsiteY1" fmla="*/ 8351 h 11594"/>
                <a:gd name="connsiteX2" fmla="*/ 4532 w 9063"/>
                <a:gd name="connsiteY2" fmla="*/ 546 h 11594"/>
                <a:gd name="connsiteX3" fmla="*/ 0 w 9063"/>
                <a:gd name="connsiteY3" fmla="*/ 3189 h 11594"/>
                <a:gd name="connsiteX4" fmla="*/ 4532 w 9063"/>
                <a:gd name="connsiteY4" fmla="*/ 10994 h 11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4">
                  <a:moveTo>
                    <a:pt x="4532" y="10994"/>
                  </a:moveTo>
                  <a:cubicBezTo>
                    <a:pt x="7049" y="12505"/>
                    <a:pt x="9064" y="10994"/>
                    <a:pt x="9064" y="8351"/>
                  </a:cubicBezTo>
                  <a:cubicBezTo>
                    <a:pt x="8887" y="5178"/>
                    <a:pt x="7200" y="2270"/>
                    <a:pt x="4532" y="546"/>
                  </a:cubicBezTo>
                  <a:cubicBezTo>
                    <a:pt x="2014" y="-839"/>
                    <a:pt x="0" y="546"/>
                    <a:pt x="0" y="3189"/>
                  </a:cubicBezTo>
                  <a:cubicBezTo>
                    <a:pt x="151" y="6374"/>
                    <a:pt x="1851" y="9282"/>
                    <a:pt x="4532" y="1099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9" name="Полилиния: фигура 78">
              <a:extLst>
                <a:ext uri="{FF2B5EF4-FFF2-40B4-BE49-F238E27FC236}">
                  <a16:creationId xmlns:a16="http://schemas.microsoft.com/office/drawing/2014/main" id="{8B7C3E6F-9434-4AC0-881C-F9C59F7A0502}"/>
                </a:ext>
              </a:extLst>
            </p:cNvPr>
            <p:cNvSpPr/>
            <p:nvPr/>
          </p:nvSpPr>
          <p:spPr>
            <a:xfrm>
              <a:off x="9041463" y="5621293"/>
              <a:ext cx="8962" cy="11721"/>
            </a:xfrm>
            <a:custGeom>
              <a:avLst/>
              <a:gdLst>
                <a:gd name="connsiteX0" fmla="*/ 2164 w 8962"/>
                <a:gd name="connsiteY0" fmla="*/ 9011 h 11721"/>
                <a:gd name="connsiteX1" fmla="*/ 8458 w 8962"/>
                <a:gd name="connsiteY1" fmla="*/ 10773 h 11721"/>
                <a:gd name="connsiteX2" fmla="*/ 6696 w 8962"/>
                <a:gd name="connsiteY2" fmla="*/ 2591 h 11721"/>
                <a:gd name="connsiteX3" fmla="*/ 527 w 8962"/>
                <a:gd name="connsiteY3" fmla="*/ 954 h 11721"/>
                <a:gd name="connsiteX4" fmla="*/ 2164 w 8962"/>
                <a:gd name="connsiteY4" fmla="*/ 9011 h 1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 h="11721">
                  <a:moveTo>
                    <a:pt x="2164" y="9011"/>
                  </a:moveTo>
                  <a:cubicBezTo>
                    <a:pt x="4430" y="11780"/>
                    <a:pt x="7199" y="12536"/>
                    <a:pt x="8458" y="10773"/>
                  </a:cubicBezTo>
                  <a:cubicBezTo>
                    <a:pt x="9541" y="7941"/>
                    <a:pt x="8848" y="4731"/>
                    <a:pt x="6696" y="2591"/>
                  </a:cubicBezTo>
                  <a:cubicBezTo>
                    <a:pt x="4556" y="-53"/>
                    <a:pt x="1786" y="-808"/>
                    <a:pt x="527" y="954"/>
                  </a:cubicBezTo>
                  <a:cubicBezTo>
                    <a:pt x="-568" y="3724"/>
                    <a:pt x="74" y="6883"/>
                    <a:pt x="2164" y="901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0" name="Полилиния: фигура 79">
              <a:extLst>
                <a:ext uri="{FF2B5EF4-FFF2-40B4-BE49-F238E27FC236}">
                  <a16:creationId xmlns:a16="http://schemas.microsoft.com/office/drawing/2014/main" id="{AB0C90FA-C1E6-41CC-8EE0-D421D55AA5F0}"/>
                </a:ext>
              </a:extLst>
            </p:cNvPr>
            <p:cNvSpPr/>
            <p:nvPr/>
          </p:nvSpPr>
          <p:spPr>
            <a:xfrm>
              <a:off x="9050096" y="5615822"/>
              <a:ext cx="9149" cy="11729"/>
            </a:xfrm>
            <a:custGeom>
              <a:avLst/>
              <a:gdLst>
                <a:gd name="connsiteX0" fmla="*/ 580 w 9149"/>
                <a:gd name="connsiteY0" fmla="*/ 6299 h 11729"/>
                <a:gd name="connsiteX1" fmla="*/ 6874 w 9149"/>
                <a:gd name="connsiteY1" fmla="*/ 11712 h 11729"/>
                <a:gd name="connsiteX2" fmla="*/ 8511 w 9149"/>
                <a:gd name="connsiteY2" fmla="*/ 5544 h 11729"/>
                <a:gd name="connsiteX3" fmla="*/ 2343 w 9149"/>
                <a:gd name="connsiteY3" fmla="*/ 5 h 11729"/>
                <a:gd name="connsiteX4" fmla="*/ 580 w 9149"/>
                <a:gd name="connsiteY4" fmla="*/ 6299 h 11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11729">
                  <a:moveTo>
                    <a:pt x="580" y="6299"/>
                  </a:moveTo>
                  <a:cubicBezTo>
                    <a:pt x="1839" y="9446"/>
                    <a:pt x="4608" y="11964"/>
                    <a:pt x="6874" y="11712"/>
                  </a:cubicBezTo>
                  <a:cubicBezTo>
                    <a:pt x="9140" y="11460"/>
                    <a:pt x="9770" y="8817"/>
                    <a:pt x="8511" y="5544"/>
                  </a:cubicBezTo>
                  <a:cubicBezTo>
                    <a:pt x="7252" y="2271"/>
                    <a:pt x="4483" y="-121"/>
                    <a:pt x="2343" y="5"/>
                  </a:cubicBezTo>
                  <a:cubicBezTo>
                    <a:pt x="203" y="131"/>
                    <a:pt x="-679" y="3026"/>
                    <a:pt x="580" y="629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81" name="Рисунок 22">
              <a:extLst>
                <a:ext uri="{FF2B5EF4-FFF2-40B4-BE49-F238E27FC236}">
                  <a16:creationId xmlns:a16="http://schemas.microsoft.com/office/drawing/2014/main" id="{B9C16225-05DF-44AC-9CA8-B8D35663D6F0}"/>
                </a:ext>
              </a:extLst>
            </p:cNvPr>
            <p:cNvGrpSpPr/>
            <p:nvPr/>
          </p:nvGrpSpPr>
          <p:grpSpPr>
            <a:xfrm>
              <a:off x="9050047" y="5632523"/>
              <a:ext cx="33914" cy="40080"/>
              <a:chOff x="9050047" y="5632523"/>
              <a:chExt cx="33914" cy="40080"/>
            </a:xfrm>
            <a:solidFill>
              <a:srgbClr val="121822"/>
            </a:solidFill>
          </p:grpSpPr>
          <p:sp>
            <p:nvSpPr>
              <p:cNvPr id="349" name="Полилиния: фигура 348">
                <a:extLst>
                  <a:ext uri="{FF2B5EF4-FFF2-40B4-BE49-F238E27FC236}">
                    <a16:creationId xmlns:a16="http://schemas.microsoft.com/office/drawing/2014/main" id="{B1B1447E-BFD9-4577-B22E-8068412C3E91}"/>
                  </a:ext>
                </a:extLst>
              </p:cNvPr>
              <p:cNvSpPr/>
              <p:nvPr/>
            </p:nvSpPr>
            <p:spPr>
              <a:xfrm>
                <a:off x="9054327" y="5632523"/>
                <a:ext cx="29634" cy="37434"/>
              </a:xfrm>
              <a:custGeom>
                <a:avLst/>
                <a:gdLst>
                  <a:gd name="connsiteX0" fmla="*/ 4658 w 29634"/>
                  <a:gd name="connsiteY0" fmla="*/ 1180 h 37434"/>
                  <a:gd name="connsiteX1" fmla="*/ 13596 w 29634"/>
                  <a:gd name="connsiteY1" fmla="*/ 1180 h 37434"/>
                  <a:gd name="connsiteX2" fmla="*/ 14854 w 29634"/>
                  <a:gd name="connsiteY2" fmla="*/ 1180 h 37434"/>
                  <a:gd name="connsiteX3" fmla="*/ 27443 w 29634"/>
                  <a:gd name="connsiteY3" fmla="*/ 15657 h 37434"/>
                  <a:gd name="connsiteX4" fmla="*/ 29583 w 29634"/>
                  <a:gd name="connsiteY4" fmla="*/ 25602 h 37434"/>
                  <a:gd name="connsiteX5" fmla="*/ 25429 w 29634"/>
                  <a:gd name="connsiteY5" fmla="*/ 34665 h 37434"/>
                  <a:gd name="connsiteX6" fmla="*/ 20645 w 29634"/>
                  <a:gd name="connsiteY6" fmla="*/ 37435 h 37434"/>
                  <a:gd name="connsiteX7" fmla="*/ 24799 w 29634"/>
                  <a:gd name="connsiteY7" fmla="*/ 28371 h 37434"/>
                  <a:gd name="connsiteX8" fmla="*/ 22659 w 29634"/>
                  <a:gd name="connsiteY8" fmla="*/ 18426 h 37434"/>
                  <a:gd name="connsiteX9" fmla="*/ 10071 w 29634"/>
                  <a:gd name="connsiteY9" fmla="*/ 3950 h 37434"/>
                  <a:gd name="connsiteX10" fmla="*/ 8938 w 29634"/>
                  <a:gd name="connsiteY10" fmla="*/ 3950 h 37434"/>
                  <a:gd name="connsiteX11" fmla="*/ 0 w 29634"/>
                  <a:gd name="connsiteY11" fmla="*/ 3950 h 3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34" h="37434">
                    <a:moveTo>
                      <a:pt x="4658" y="1180"/>
                    </a:moveTo>
                    <a:cubicBezTo>
                      <a:pt x="7427" y="-393"/>
                      <a:pt x="10826" y="-393"/>
                      <a:pt x="13596" y="1180"/>
                    </a:cubicBezTo>
                    <a:lnTo>
                      <a:pt x="14854" y="1180"/>
                    </a:lnTo>
                    <a:cubicBezTo>
                      <a:pt x="20494" y="4529"/>
                      <a:pt x="24913" y="9602"/>
                      <a:pt x="27443" y="15657"/>
                    </a:cubicBezTo>
                    <a:cubicBezTo>
                      <a:pt x="28790" y="18804"/>
                      <a:pt x="29520" y="22178"/>
                      <a:pt x="29583" y="25602"/>
                    </a:cubicBezTo>
                    <a:cubicBezTo>
                      <a:pt x="29948" y="29152"/>
                      <a:pt x="28362" y="32626"/>
                      <a:pt x="25429" y="34665"/>
                    </a:cubicBezTo>
                    <a:lnTo>
                      <a:pt x="20645" y="37435"/>
                    </a:lnTo>
                    <a:cubicBezTo>
                      <a:pt x="23591" y="35408"/>
                      <a:pt x="25190" y="31934"/>
                      <a:pt x="24799" y="28371"/>
                    </a:cubicBezTo>
                    <a:cubicBezTo>
                      <a:pt x="24673" y="24960"/>
                      <a:pt x="23943" y="21586"/>
                      <a:pt x="22659" y="18426"/>
                    </a:cubicBezTo>
                    <a:cubicBezTo>
                      <a:pt x="20129" y="12371"/>
                      <a:pt x="15710" y="7298"/>
                      <a:pt x="10071" y="3950"/>
                    </a:cubicBezTo>
                    <a:lnTo>
                      <a:pt x="8938" y="3950"/>
                    </a:lnTo>
                    <a:cubicBezTo>
                      <a:pt x="6143" y="2452"/>
                      <a:pt x="2795" y="2452"/>
                      <a:pt x="0" y="395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50" name="Полилиния: фигура 349">
                <a:extLst>
                  <a:ext uri="{FF2B5EF4-FFF2-40B4-BE49-F238E27FC236}">
                    <a16:creationId xmlns:a16="http://schemas.microsoft.com/office/drawing/2014/main" id="{F75B5816-CCF3-4F25-88B8-439D7A8A00C5}"/>
                  </a:ext>
                </a:extLst>
              </p:cNvPr>
              <p:cNvSpPr/>
              <p:nvPr/>
            </p:nvSpPr>
            <p:spPr>
              <a:xfrm>
                <a:off x="9050047" y="5635530"/>
                <a:ext cx="28449" cy="37073"/>
              </a:xfrm>
              <a:custGeom>
                <a:avLst/>
                <a:gdLst>
                  <a:gd name="connsiteX0" fmla="*/ 14225 w 28449"/>
                  <a:gd name="connsiteY0" fmla="*/ 1949 h 37073"/>
                  <a:gd name="connsiteX1" fmla="*/ 0 w 28449"/>
                  <a:gd name="connsiteY1" fmla="*/ 10006 h 37073"/>
                  <a:gd name="connsiteX2" fmla="*/ 14225 w 28449"/>
                  <a:gd name="connsiteY2" fmla="*/ 35182 h 37073"/>
                  <a:gd name="connsiteX3" fmla="*/ 28450 w 28449"/>
                  <a:gd name="connsiteY3" fmla="*/ 27000 h 37073"/>
                  <a:gd name="connsiteX4" fmla="*/ 14225 w 28449"/>
                  <a:gd name="connsiteY4" fmla="*/ 1949 h 3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 h="37073">
                    <a:moveTo>
                      <a:pt x="14225" y="1949"/>
                    </a:moveTo>
                    <a:cubicBezTo>
                      <a:pt x="6420" y="-2583"/>
                      <a:pt x="126" y="1068"/>
                      <a:pt x="0" y="10006"/>
                    </a:cubicBezTo>
                    <a:cubicBezTo>
                      <a:pt x="315" y="20227"/>
                      <a:pt x="5627" y="29643"/>
                      <a:pt x="14225" y="35182"/>
                    </a:cubicBezTo>
                    <a:cubicBezTo>
                      <a:pt x="22030" y="39588"/>
                      <a:pt x="28324" y="36064"/>
                      <a:pt x="28450" y="27000"/>
                    </a:cubicBezTo>
                    <a:cubicBezTo>
                      <a:pt x="28097" y="16828"/>
                      <a:pt x="22785" y="7463"/>
                      <a:pt x="14225" y="194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82" name="Полилиния: фигура 81">
              <a:extLst>
                <a:ext uri="{FF2B5EF4-FFF2-40B4-BE49-F238E27FC236}">
                  <a16:creationId xmlns:a16="http://schemas.microsoft.com/office/drawing/2014/main" id="{B3360BC6-15D7-4EC6-B488-C474D5BB0A75}"/>
                </a:ext>
              </a:extLst>
            </p:cNvPr>
            <p:cNvSpPr/>
            <p:nvPr/>
          </p:nvSpPr>
          <p:spPr>
            <a:xfrm>
              <a:off x="9013037" y="5592256"/>
              <a:ext cx="98064" cy="126071"/>
            </a:xfrm>
            <a:custGeom>
              <a:avLst/>
              <a:gdLst>
                <a:gd name="connsiteX0" fmla="*/ 0 w 98064"/>
                <a:gd name="connsiteY0" fmla="*/ 34775 h 126071"/>
                <a:gd name="connsiteX1" fmla="*/ 48843 w 98064"/>
                <a:gd name="connsiteY1" fmla="*/ 119369 h 126071"/>
                <a:gd name="connsiteX2" fmla="*/ 98064 w 98064"/>
                <a:gd name="connsiteY2" fmla="*/ 91297 h 126071"/>
                <a:gd name="connsiteX3" fmla="*/ 49221 w 98064"/>
                <a:gd name="connsiteY3" fmla="*/ 6703 h 126071"/>
                <a:gd name="connsiteX4" fmla="*/ 0 w 98064"/>
                <a:gd name="connsiteY4" fmla="*/ 34775 h 126071"/>
                <a:gd name="connsiteX5" fmla="*/ 21149 w 98064"/>
                <a:gd name="connsiteY5" fmla="*/ 40565 h 126071"/>
                <a:gd name="connsiteX6" fmla="*/ 31207 w 98064"/>
                <a:gd name="connsiteY6" fmla="*/ 19530 h 126071"/>
                <a:gd name="connsiteX7" fmla="*/ 49095 w 98064"/>
                <a:gd name="connsiteY7" fmla="*/ 24200 h 126071"/>
                <a:gd name="connsiteX8" fmla="*/ 82832 w 98064"/>
                <a:gd name="connsiteY8" fmla="*/ 82485 h 126071"/>
                <a:gd name="connsiteX9" fmla="*/ 73063 w 98064"/>
                <a:gd name="connsiteY9" fmla="*/ 103659 h 126071"/>
                <a:gd name="connsiteX10" fmla="*/ 54886 w 98064"/>
                <a:gd name="connsiteY10" fmla="*/ 98976 h 126071"/>
                <a:gd name="connsiteX11" fmla="*/ 21149 w 98064"/>
                <a:gd name="connsiteY11" fmla="*/ 40565 h 12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64" h="126071">
                  <a:moveTo>
                    <a:pt x="0" y="34775"/>
                  </a:moveTo>
                  <a:cubicBezTo>
                    <a:pt x="1788" y="69166"/>
                    <a:pt x="19953" y="100625"/>
                    <a:pt x="48843" y="119369"/>
                  </a:cubicBezTo>
                  <a:cubicBezTo>
                    <a:pt x="75908" y="134979"/>
                    <a:pt x="97938" y="122390"/>
                    <a:pt x="98064" y="91297"/>
                  </a:cubicBezTo>
                  <a:cubicBezTo>
                    <a:pt x="96276" y="56905"/>
                    <a:pt x="78111" y="25447"/>
                    <a:pt x="49221" y="6703"/>
                  </a:cubicBezTo>
                  <a:cubicBezTo>
                    <a:pt x="22156" y="-8907"/>
                    <a:pt x="126" y="3681"/>
                    <a:pt x="0" y="34775"/>
                  </a:cubicBezTo>
                  <a:close/>
                  <a:moveTo>
                    <a:pt x="21149" y="40565"/>
                  </a:moveTo>
                  <a:cubicBezTo>
                    <a:pt x="18115" y="31980"/>
                    <a:pt x="22621" y="22551"/>
                    <a:pt x="31207" y="19530"/>
                  </a:cubicBezTo>
                  <a:cubicBezTo>
                    <a:pt x="37564" y="17277"/>
                    <a:pt x="44651" y="19140"/>
                    <a:pt x="49095" y="24200"/>
                  </a:cubicBezTo>
                  <a:cubicBezTo>
                    <a:pt x="69073" y="37066"/>
                    <a:pt x="81624" y="58756"/>
                    <a:pt x="82832" y="82485"/>
                  </a:cubicBezTo>
                  <a:cubicBezTo>
                    <a:pt x="85979" y="91033"/>
                    <a:pt x="81611" y="100512"/>
                    <a:pt x="73063" y="103659"/>
                  </a:cubicBezTo>
                  <a:cubicBezTo>
                    <a:pt x="66618" y="106038"/>
                    <a:pt x="59380" y="104175"/>
                    <a:pt x="54886" y="98976"/>
                  </a:cubicBezTo>
                  <a:cubicBezTo>
                    <a:pt x="34971" y="85997"/>
                    <a:pt x="22433" y="64307"/>
                    <a:pt x="21149" y="4056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83" name="Рисунок 22">
              <a:extLst>
                <a:ext uri="{FF2B5EF4-FFF2-40B4-BE49-F238E27FC236}">
                  <a16:creationId xmlns:a16="http://schemas.microsoft.com/office/drawing/2014/main" id="{4CD7D767-607E-4632-ACA2-9C7F322D1D3A}"/>
                </a:ext>
              </a:extLst>
            </p:cNvPr>
            <p:cNvGrpSpPr/>
            <p:nvPr/>
          </p:nvGrpSpPr>
          <p:grpSpPr>
            <a:xfrm>
              <a:off x="8442906" y="4864171"/>
              <a:ext cx="397542" cy="244845"/>
              <a:chOff x="8442906" y="4864171"/>
              <a:chExt cx="397542" cy="244845"/>
            </a:xfrm>
            <a:solidFill>
              <a:srgbClr val="121822"/>
            </a:solidFill>
          </p:grpSpPr>
          <p:sp>
            <p:nvSpPr>
              <p:cNvPr id="346" name="Полилиния: фигура 345">
                <a:extLst>
                  <a:ext uri="{FF2B5EF4-FFF2-40B4-BE49-F238E27FC236}">
                    <a16:creationId xmlns:a16="http://schemas.microsoft.com/office/drawing/2014/main" id="{6D4F4CFF-6C99-40C9-8E83-1BF6BE2E820F}"/>
                  </a:ext>
                </a:extLst>
              </p:cNvPr>
              <p:cNvSpPr/>
              <p:nvPr/>
            </p:nvSpPr>
            <p:spPr>
              <a:xfrm>
                <a:off x="8442906" y="4933534"/>
                <a:ext cx="277826" cy="175482"/>
              </a:xfrm>
              <a:custGeom>
                <a:avLst/>
                <a:gdLst>
                  <a:gd name="connsiteX0" fmla="*/ 0 w 277826"/>
                  <a:gd name="connsiteY0" fmla="*/ 0 h 175482"/>
                  <a:gd name="connsiteX1" fmla="*/ 0 w 277826"/>
                  <a:gd name="connsiteY1" fmla="*/ 13973 h 175482"/>
                  <a:gd name="connsiteX2" fmla="*/ 277827 w 277826"/>
                  <a:gd name="connsiteY2" fmla="*/ 175483 h 175482"/>
                  <a:gd name="connsiteX3" fmla="*/ 277827 w 277826"/>
                  <a:gd name="connsiteY3" fmla="*/ 161510 h 175482"/>
                  <a:gd name="connsiteX4" fmla="*/ 0 w 277826"/>
                  <a:gd name="connsiteY4" fmla="*/ 0 h 175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26" h="175482">
                    <a:moveTo>
                      <a:pt x="0" y="0"/>
                    </a:moveTo>
                    <a:lnTo>
                      <a:pt x="0" y="13973"/>
                    </a:lnTo>
                    <a:lnTo>
                      <a:pt x="277827" y="175483"/>
                    </a:lnTo>
                    <a:lnTo>
                      <a:pt x="277827" y="161510"/>
                    </a:lnTo>
                    <a:lnTo>
                      <a:pt x="0" y="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47" name="Полилиния: фигура 346">
                <a:extLst>
                  <a:ext uri="{FF2B5EF4-FFF2-40B4-BE49-F238E27FC236}">
                    <a16:creationId xmlns:a16="http://schemas.microsoft.com/office/drawing/2014/main" id="{BC9E77A1-BD2D-4B82-8698-484973FAFF51}"/>
                  </a:ext>
                </a:extLst>
              </p:cNvPr>
              <p:cNvSpPr/>
              <p:nvPr/>
            </p:nvSpPr>
            <p:spPr>
              <a:xfrm>
                <a:off x="8720733" y="5025555"/>
                <a:ext cx="119716" cy="83461"/>
              </a:xfrm>
              <a:custGeom>
                <a:avLst/>
                <a:gdLst>
                  <a:gd name="connsiteX0" fmla="*/ 0 w 119716"/>
                  <a:gd name="connsiteY0" fmla="*/ 69488 h 83461"/>
                  <a:gd name="connsiteX1" fmla="*/ 0 w 119716"/>
                  <a:gd name="connsiteY1" fmla="*/ 83461 h 83461"/>
                  <a:gd name="connsiteX2" fmla="*/ 119716 w 119716"/>
                  <a:gd name="connsiteY2" fmla="*/ 13973 h 83461"/>
                  <a:gd name="connsiteX3" fmla="*/ 119716 w 119716"/>
                  <a:gd name="connsiteY3" fmla="*/ 0 h 83461"/>
                  <a:gd name="connsiteX4" fmla="*/ 0 w 119716"/>
                  <a:gd name="connsiteY4" fmla="*/ 69488 h 83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16" h="83461">
                    <a:moveTo>
                      <a:pt x="0" y="69488"/>
                    </a:moveTo>
                    <a:lnTo>
                      <a:pt x="0" y="83461"/>
                    </a:lnTo>
                    <a:lnTo>
                      <a:pt x="119716" y="13973"/>
                    </a:lnTo>
                    <a:lnTo>
                      <a:pt x="119716" y="0"/>
                    </a:lnTo>
                    <a:lnTo>
                      <a:pt x="0" y="69488"/>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48" name="Полилиния: фигура 347">
                <a:extLst>
                  <a:ext uri="{FF2B5EF4-FFF2-40B4-BE49-F238E27FC236}">
                    <a16:creationId xmlns:a16="http://schemas.microsoft.com/office/drawing/2014/main" id="{CBF16ABA-6CA1-457C-A394-9DCB4ECA3C29}"/>
                  </a:ext>
                </a:extLst>
              </p:cNvPr>
              <p:cNvSpPr/>
              <p:nvPr/>
            </p:nvSpPr>
            <p:spPr>
              <a:xfrm>
                <a:off x="8442906" y="4864171"/>
                <a:ext cx="397542" cy="230871"/>
              </a:xfrm>
              <a:custGeom>
                <a:avLst/>
                <a:gdLst>
                  <a:gd name="connsiteX0" fmla="*/ 0 w 397542"/>
                  <a:gd name="connsiteY0" fmla="*/ 69362 h 230871"/>
                  <a:gd name="connsiteX1" fmla="*/ 277827 w 397542"/>
                  <a:gd name="connsiteY1" fmla="*/ 230872 h 230871"/>
                  <a:gd name="connsiteX2" fmla="*/ 397543 w 397542"/>
                  <a:gd name="connsiteY2" fmla="*/ 161384 h 230871"/>
                  <a:gd name="connsiteX3" fmla="*/ 119716 w 397542"/>
                  <a:gd name="connsiteY3" fmla="*/ 0 h 230871"/>
                  <a:gd name="connsiteX4" fmla="*/ 0 w 397542"/>
                  <a:gd name="connsiteY4" fmla="*/ 69362 h 23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42" h="230871">
                    <a:moveTo>
                      <a:pt x="0" y="69362"/>
                    </a:moveTo>
                    <a:lnTo>
                      <a:pt x="277827" y="230872"/>
                    </a:lnTo>
                    <a:lnTo>
                      <a:pt x="397543" y="161384"/>
                    </a:lnTo>
                    <a:lnTo>
                      <a:pt x="119716" y="0"/>
                    </a:lnTo>
                    <a:lnTo>
                      <a:pt x="0" y="6936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84" name="Полилиния: фигура 83">
              <a:extLst>
                <a:ext uri="{FF2B5EF4-FFF2-40B4-BE49-F238E27FC236}">
                  <a16:creationId xmlns:a16="http://schemas.microsoft.com/office/drawing/2014/main" id="{5B5AC533-6102-43AC-8438-BFE77D9ABF6C}"/>
                </a:ext>
              </a:extLst>
            </p:cNvPr>
            <p:cNvSpPr/>
            <p:nvPr/>
          </p:nvSpPr>
          <p:spPr>
            <a:xfrm>
              <a:off x="8459271" y="4906594"/>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5" name="Полилиния: фигура 84">
              <a:extLst>
                <a:ext uri="{FF2B5EF4-FFF2-40B4-BE49-F238E27FC236}">
                  <a16:creationId xmlns:a16="http://schemas.microsoft.com/office/drawing/2014/main" id="{006AEB37-5A49-436F-80DB-6FDB4AB6FFFB}"/>
                </a:ext>
              </a:extLst>
            </p:cNvPr>
            <p:cNvSpPr/>
            <p:nvPr/>
          </p:nvSpPr>
          <p:spPr>
            <a:xfrm>
              <a:off x="8514534" y="4874620"/>
              <a:ext cx="89755" cy="51738"/>
            </a:xfrm>
            <a:custGeom>
              <a:avLst/>
              <a:gdLst>
                <a:gd name="connsiteX0" fmla="*/ 89756 w 89755"/>
                <a:gd name="connsiteY0" fmla="*/ 25932 h 51738"/>
                <a:gd name="connsiteX1" fmla="*/ 44941 w 89755"/>
                <a:gd name="connsiteY1" fmla="*/ 51738 h 51738"/>
                <a:gd name="connsiteX2" fmla="*/ 0 w 89755"/>
                <a:gd name="connsiteY2" fmla="*/ 25932 h 51738"/>
                <a:gd name="connsiteX3" fmla="*/ 44941 w 89755"/>
                <a:gd name="connsiteY3" fmla="*/ 0 h 51738"/>
                <a:gd name="connsiteX4" fmla="*/ 89756 w 89755"/>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55" h="51738">
                  <a:moveTo>
                    <a:pt x="89756" y="25932"/>
                  </a:moveTo>
                  <a:lnTo>
                    <a:pt x="44941" y="51738"/>
                  </a:lnTo>
                  <a:lnTo>
                    <a:pt x="0" y="25932"/>
                  </a:lnTo>
                  <a:lnTo>
                    <a:pt x="44941" y="0"/>
                  </a:lnTo>
                  <a:lnTo>
                    <a:pt x="89756"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6" name="Полилиния: фигура 85">
              <a:extLst>
                <a:ext uri="{FF2B5EF4-FFF2-40B4-BE49-F238E27FC236}">
                  <a16:creationId xmlns:a16="http://schemas.microsoft.com/office/drawing/2014/main" id="{B5795953-62E3-4A03-8F2F-22FE4BEFD516}"/>
                </a:ext>
              </a:extLst>
            </p:cNvPr>
            <p:cNvSpPr/>
            <p:nvPr/>
          </p:nvSpPr>
          <p:spPr>
            <a:xfrm>
              <a:off x="8512646" y="4937310"/>
              <a:ext cx="89629" cy="51738"/>
            </a:xfrm>
            <a:custGeom>
              <a:avLst/>
              <a:gdLst>
                <a:gd name="connsiteX0" fmla="*/ 89630 w 89629"/>
                <a:gd name="connsiteY0" fmla="*/ 25932 h 51738"/>
                <a:gd name="connsiteX1" fmla="*/ 44815 w 89629"/>
                <a:gd name="connsiteY1" fmla="*/ 51738 h 51738"/>
                <a:gd name="connsiteX2" fmla="*/ 0 w 89629"/>
                <a:gd name="connsiteY2" fmla="*/ 25932 h 51738"/>
                <a:gd name="connsiteX3" fmla="*/ 44815 w 89629"/>
                <a:gd name="connsiteY3" fmla="*/ 0 h 51738"/>
                <a:gd name="connsiteX4" fmla="*/ 89630 w 89629"/>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932"/>
                  </a:moveTo>
                  <a:lnTo>
                    <a:pt x="44815" y="51738"/>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7" name="Полилиния: фигура 86">
              <a:extLst>
                <a:ext uri="{FF2B5EF4-FFF2-40B4-BE49-F238E27FC236}">
                  <a16:creationId xmlns:a16="http://schemas.microsoft.com/office/drawing/2014/main" id="{E2D670A1-4BFE-4839-A05C-F18A074022D2}"/>
                </a:ext>
              </a:extLst>
            </p:cNvPr>
            <p:cNvSpPr/>
            <p:nvPr/>
          </p:nvSpPr>
          <p:spPr>
            <a:xfrm>
              <a:off x="8567909" y="4905336"/>
              <a:ext cx="89629" cy="51864"/>
            </a:xfrm>
            <a:custGeom>
              <a:avLst/>
              <a:gdLst>
                <a:gd name="connsiteX0" fmla="*/ 89630 w 89629"/>
                <a:gd name="connsiteY0" fmla="*/ 25932 h 51864"/>
                <a:gd name="connsiteX1" fmla="*/ 44815 w 89629"/>
                <a:gd name="connsiteY1" fmla="*/ 51864 h 51864"/>
                <a:gd name="connsiteX2" fmla="*/ 0 w 89629"/>
                <a:gd name="connsiteY2" fmla="*/ 25932 h 51864"/>
                <a:gd name="connsiteX3" fmla="*/ 44815 w 89629"/>
                <a:gd name="connsiteY3" fmla="*/ 0 h 51864"/>
                <a:gd name="connsiteX4" fmla="*/ 89630 w 89629"/>
                <a:gd name="connsiteY4" fmla="*/ 25932 h 5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864">
                  <a:moveTo>
                    <a:pt x="89630" y="25932"/>
                  </a:moveTo>
                  <a:lnTo>
                    <a:pt x="44815" y="51864"/>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8" name="Полилиния: фигура 87">
              <a:extLst>
                <a:ext uri="{FF2B5EF4-FFF2-40B4-BE49-F238E27FC236}">
                  <a16:creationId xmlns:a16="http://schemas.microsoft.com/office/drawing/2014/main" id="{4B8349C5-66F0-4235-88FA-99EC86C45969}"/>
                </a:ext>
              </a:extLst>
            </p:cNvPr>
            <p:cNvSpPr/>
            <p:nvPr/>
          </p:nvSpPr>
          <p:spPr>
            <a:xfrm>
              <a:off x="8565895" y="4968152"/>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9" name="Полилиния: фигура 88">
              <a:extLst>
                <a:ext uri="{FF2B5EF4-FFF2-40B4-BE49-F238E27FC236}">
                  <a16:creationId xmlns:a16="http://schemas.microsoft.com/office/drawing/2014/main" id="{76BC9538-829A-4987-BC6B-FCF49D032374}"/>
                </a:ext>
              </a:extLst>
            </p:cNvPr>
            <p:cNvSpPr/>
            <p:nvPr/>
          </p:nvSpPr>
          <p:spPr>
            <a:xfrm>
              <a:off x="8621159" y="4936177"/>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0" name="Полилиния: фигура 89">
              <a:extLst>
                <a:ext uri="{FF2B5EF4-FFF2-40B4-BE49-F238E27FC236}">
                  <a16:creationId xmlns:a16="http://schemas.microsoft.com/office/drawing/2014/main" id="{F52A002D-3E0E-4F7C-8CE2-A1517E6629F2}"/>
                </a:ext>
              </a:extLst>
            </p:cNvPr>
            <p:cNvSpPr/>
            <p:nvPr/>
          </p:nvSpPr>
          <p:spPr>
            <a:xfrm>
              <a:off x="8619144" y="4998868"/>
              <a:ext cx="89755" cy="51738"/>
            </a:xfrm>
            <a:custGeom>
              <a:avLst/>
              <a:gdLst>
                <a:gd name="connsiteX0" fmla="*/ 89756 w 89755"/>
                <a:gd name="connsiteY0" fmla="*/ 25932 h 51738"/>
                <a:gd name="connsiteX1" fmla="*/ 44815 w 89755"/>
                <a:gd name="connsiteY1" fmla="*/ 51738 h 51738"/>
                <a:gd name="connsiteX2" fmla="*/ 0 w 89755"/>
                <a:gd name="connsiteY2" fmla="*/ 25932 h 51738"/>
                <a:gd name="connsiteX3" fmla="*/ 44815 w 89755"/>
                <a:gd name="connsiteY3" fmla="*/ 0 h 51738"/>
                <a:gd name="connsiteX4" fmla="*/ 89756 w 89755"/>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55" h="51738">
                  <a:moveTo>
                    <a:pt x="89756" y="25932"/>
                  </a:moveTo>
                  <a:lnTo>
                    <a:pt x="44815" y="51738"/>
                  </a:lnTo>
                  <a:lnTo>
                    <a:pt x="0" y="25932"/>
                  </a:lnTo>
                  <a:lnTo>
                    <a:pt x="44815" y="0"/>
                  </a:lnTo>
                  <a:lnTo>
                    <a:pt x="89756"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1" name="Полилиния: фигура 90">
              <a:extLst>
                <a:ext uri="{FF2B5EF4-FFF2-40B4-BE49-F238E27FC236}">
                  <a16:creationId xmlns:a16="http://schemas.microsoft.com/office/drawing/2014/main" id="{6023CBEC-CBDD-478F-829B-199A0CCFF8EB}"/>
                </a:ext>
              </a:extLst>
            </p:cNvPr>
            <p:cNvSpPr/>
            <p:nvPr/>
          </p:nvSpPr>
          <p:spPr>
            <a:xfrm>
              <a:off x="8674533" y="4966893"/>
              <a:ext cx="89629" cy="51864"/>
            </a:xfrm>
            <a:custGeom>
              <a:avLst/>
              <a:gdLst>
                <a:gd name="connsiteX0" fmla="*/ 89630 w 89629"/>
                <a:gd name="connsiteY0" fmla="*/ 25932 h 51864"/>
                <a:gd name="connsiteX1" fmla="*/ 44815 w 89629"/>
                <a:gd name="connsiteY1" fmla="*/ 51864 h 51864"/>
                <a:gd name="connsiteX2" fmla="*/ 0 w 89629"/>
                <a:gd name="connsiteY2" fmla="*/ 25932 h 51864"/>
                <a:gd name="connsiteX3" fmla="*/ 44815 w 89629"/>
                <a:gd name="connsiteY3" fmla="*/ 0 h 51864"/>
                <a:gd name="connsiteX4" fmla="*/ 89630 w 89629"/>
                <a:gd name="connsiteY4" fmla="*/ 25932 h 5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864">
                  <a:moveTo>
                    <a:pt x="89630" y="25932"/>
                  </a:moveTo>
                  <a:lnTo>
                    <a:pt x="44815" y="51864"/>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2" name="Полилиния: фигура 91">
              <a:extLst>
                <a:ext uri="{FF2B5EF4-FFF2-40B4-BE49-F238E27FC236}">
                  <a16:creationId xmlns:a16="http://schemas.microsoft.com/office/drawing/2014/main" id="{521E884A-0A46-48A4-831F-56CACC9D3348}"/>
                </a:ext>
              </a:extLst>
            </p:cNvPr>
            <p:cNvSpPr/>
            <p:nvPr/>
          </p:nvSpPr>
          <p:spPr>
            <a:xfrm>
              <a:off x="8672519" y="5029584"/>
              <a:ext cx="89629" cy="51864"/>
            </a:xfrm>
            <a:custGeom>
              <a:avLst/>
              <a:gdLst>
                <a:gd name="connsiteX0" fmla="*/ 89630 w 89629"/>
                <a:gd name="connsiteY0" fmla="*/ 25932 h 51864"/>
                <a:gd name="connsiteX1" fmla="*/ 44815 w 89629"/>
                <a:gd name="connsiteY1" fmla="*/ 51864 h 51864"/>
                <a:gd name="connsiteX2" fmla="*/ 0 w 89629"/>
                <a:gd name="connsiteY2" fmla="*/ 25932 h 51864"/>
                <a:gd name="connsiteX3" fmla="*/ 44815 w 89629"/>
                <a:gd name="connsiteY3" fmla="*/ 0 h 51864"/>
                <a:gd name="connsiteX4" fmla="*/ 89630 w 89629"/>
                <a:gd name="connsiteY4" fmla="*/ 25932 h 5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864">
                  <a:moveTo>
                    <a:pt x="89630" y="25932"/>
                  </a:moveTo>
                  <a:lnTo>
                    <a:pt x="44815" y="51864"/>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3" name="Полилиния: фигура 92">
              <a:extLst>
                <a:ext uri="{FF2B5EF4-FFF2-40B4-BE49-F238E27FC236}">
                  <a16:creationId xmlns:a16="http://schemas.microsoft.com/office/drawing/2014/main" id="{0DFFB001-4071-4D65-90FC-1985F97984AB}"/>
                </a:ext>
              </a:extLst>
            </p:cNvPr>
            <p:cNvSpPr/>
            <p:nvPr/>
          </p:nvSpPr>
          <p:spPr>
            <a:xfrm>
              <a:off x="8727783" y="4997735"/>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94" name="Рисунок 22">
              <a:extLst>
                <a:ext uri="{FF2B5EF4-FFF2-40B4-BE49-F238E27FC236}">
                  <a16:creationId xmlns:a16="http://schemas.microsoft.com/office/drawing/2014/main" id="{42691032-9363-4FD2-8269-F489924959D3}"/>
                </a:ext>
              </a:extLst>
            </p:cNvPr>
            <p:cNvGrpSpPr/>
            <p:nvPr/>
          </p:nvGrpSpPr>
          <p:grpSpPr>
            <a:xfrm>
              <a:off x="8283788" y="5246137"/>
              <a:ext cx="840452" cy="509928"/>
              <a:chOff x="8283788" y="5246137"/>
              <a:chExt cx="840452" cy="509928"/>
            </a:xfrm>
          </p:grpSpPr>
          <p:grpSp>
            <p:nvGrpSpPr>
              <p:cNvPr id="330" name="Рисунок 22">
                <a:extLst>
                  <a:ext uri="{FF2B5EF4-FFF2-40B4-BE49-F238E27FC236}">
                    <a16:creationId xmlns:a16="http://schemas.microsoft.com/office/drawing/2014/main" id="{9FE25BFA-C376-4B5B-8BB3-3EB859B4A72A}"/>
                  </a:ext>
                </a:extLst>
              </p:cNvPr>
              <p:cNvGrpSpPr/>
              <p:nvPr/>
            </p:nvGrpSpPr>
            <p:grpSpPr>
              <a:xfrm>
                <a:off x="8288572" y="5246137"/>
                <a:ext cx="353105" cy="200627"/>
                <a:chOff x="8288572" y="5246137"/>
                <a:chExt cx="353105" cy="200627"/>
              </a:xfrm>
            </p:grpSpPr>
            <p:sp>
              <p:nvSpPr>
                <p:cNvPr id="341" name="Полилиния: фигура 340">
                  <a:extLst>
                    <a:ext uri="{FF2B5EF4-FFF2-40B4-BE49-F238E27FC236}">
                      <a16:creationId xmlns:a16="http://schemas.microsoft.com/office/drawing/2014/main" id="{36444094-6A3C-4614-A376-A74324324660}"/>
                    </a:ext>
                  </a:extLst>
                </p:cNvPr>
                <p:cNvSpPr/>
                <p:nvPr/>
              </p:nvSpPr>
              <p:spPr>
                <a:xfrm>
                  <a:off x="8288572" y="5246137"/>
                  <a:ext cx="353105" cy="200627"/>
                </a:xfrm>
                <a:custGeom>
                  <a:avLst/>
                  <a:gdLst>
                    <a:gd name="connsiteX0" fmla="*/ 0 w 353105"/>
                    <a:gd name="connsiteY0" fmla="*/ 199494 h 200627"/>
                    <a:gd name="connsiteX1" fmla="*/ 341273 w 353105"/>
                    <a:gd name="connsiteY1" fmla="*/ 1100 h 200627"/>
                    <a:gd name="connsiteX2" fmla="*/ 353106 w 353105"/>
                    <a:gd name="connsiteY2" fmla="*/ 2233 h 200627"/>
                    <a:gd name="connsiteX3" fmla="*/ 11833 w 353105"/>
                    <a:gd name="connsiteY3" fmla="*/ 200627 h 200627"/>
                    <a:gd name="connsiteX4" fmla="*/ 0 w 353105"/>
                    <a:gd name="connsiteY4" fmla="*/ 199494 h 200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05" h="200627">
                      <a:moveTo>
                        <a:pt x="0" y="199494"/>
                      </a:moveTo>
                      <a:lnTo>
                        <a:pt x="341273" y="1100"/>
                      </a:lnTo>
                      <a:cubicBezTo>
                        <a:pt x="345125" y="-701"/>
                        <a:pt x="349657" y="-268"/>
                        <a:pt x="353106" y="2233"/>
                      </a:cubicBezTo>
                      <a:lnTo>
                        <a:pt x="11833" y="200627"/>
                      </a:lnTo>
                      <a:cubicBezTo>
                        <a:pt x="8388" y="198126"/>
                        <a:pt x="3857" y="197693"/>
                        <a:pt x="0" y="199494"/>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42" name="Рисунок 22">
                  <a:extLst>
                    <a:ext uri="{FF2B5EF4-FFF2-40B4-BE49-F238E27FC236}">
                      <a16:creationId xmlns:a16="http://schemas.microsoft.com/office/drawing/2014/main" id="{7C494AD2-B92C-40C5-8896-2C6CB299A43E}"/>
                    </a:ext>
                  </a:extLst>
                </p:cNvPr>
                <p:cNvGrpSpPr/>
                <p:nvPr/>
              </p:nvGrpSpPr>
              <p:grpSpPr>
                <a:xfrm>
                  <a:off x="8288572" y="5246503"/>
                  <a:ext cx="353105" cy="200261"/>
                  <a:chOff x="8288572" y="5246503"/>
                  <a:chExt cx="353105" cy="200261"/>
                </a:xfrm>
                <a:solidFill>
                  <a:srgbClr val="121822"/>
                </a:solidFill>
              </p:grpSpPr>
              <p:sp>
                <p:nvSpPr>
                  <p:cNvPr id="344" name="Полилиния: фигура 343">
                    <a:extLst>
                      <a:ext uri="{FF2B5EF4-FFF2-40B4-BE49-F238E27FC236}">
                        <a16:creationId xmlns:a16="http://schemas.microsoft.com/office/drawing/2014/main" id="{DF130B7B-384D-47F5-B9CB-524E7954D7B5}"/>
                      </a:ext>
                    </a:extLst>
                  </p:cNvPr>
                  <p:cNvSpPr/>
                  <p:nvPr/>
                </p:nvSpPr>
                <p:spPr>
                  <a:xfrm>
                    <a:off x="8288572" y="5246503"/>
                    <a:ext cx="348825" cy="199128"/>
                  </a:xfrm>
                  <a:custGeom>
                    <a:avLst/>
                    <a:gdLst>
                      <a:gd name="connsiteX0" fmla="*/ 0 w 348825"/>
                      <a:gd name="connsiteY0" fmla="*/ 199128 h 199128"/>
                      <a:gd name="connsiteX1" fmla="*/ 341273 w 348825"/>
                      <a:gd name="connsiteY1" fmla="*/ 735 h 199128"/>
                      <a:gd name="connsiteX2" fmla="*/ 348826 w 348825"/>
                      <a:gd name="connsiteY2" fmla="*/ 735 h 199128"/>
                      <a:gd name="connsiteX3" fmla="*/ 7427 w 348825"/>
                      <a:gd name="connsiteY3" fmla="*/ 198373 h 199128"/>
                      <a:gd name="connsiteX4" fmla="*/ 0 w 348825"/>
                      <a:gd name="connsiteY4" fmla="*/ 199128 h 199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825" h="199128">
                        <a:moveTo>
                          <a:pt x="0" y="199128"/>
                        </a:moveTo>
                        <a:lnTo>
                          <a:pt x="341273" y="735"/>
                        </a:lnTo>
                        <a:cubicBezTo>
                          <a:pt x="343689" y="-245"/>
                          <a:pt x="346409" y="-245"/>
                          <a:pt x="348826" y="735"/>
                        </a:cubicBezTo>
                        <a:lnTo>
                          <a:pt x="7427" y="198373"/>
                        </a:lnTo>
                        <a:cubicBezTo>
                          <a:pt x="4955" y="197579"/>
                          <a:pt x="2262" y="197852"/>
                          <a:pt x="0" y="1991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45" name="Полилиния: фигура 344">
                    <a:extLst>
                      <a:ext uri="{FF2B5EF4-FFF2-40B4-BE49-F238E27FC236}">
                        <a16:creationId xmlns:a16="http://schemas.microsoft.com/office/drawing/2014/main" id="{CF64EDA2-F998-4EB2-ADC7-2F04D72F78E2}"/>
                      </a:ext>
                    </a:extLst>
                  </p:cNvPr>
                  <p:cNvSpPr/>
                  <p:nvPr/>
                </p:nvSpPr>
                <p:spPr>
                  <a:xfrm>
                    <a:off x="8295999" y="5246608"/>
                    <a:ext cx="345678" cy="200156"/>
                  </a:xfrm>
                  <a:custGeom>
                    <a:avLst/>
                    <a:gdLst>
                      <a:gd name="connsiteX0" fmla="*/ 0 w 345678"/>
                      <a:gd name="connsiteY0" fmla="*/ 198268 h 200156"/>
                      <a:gd name="connsiteX1" fmla="*/ 341399 w 345678"/>
                      <a:gd name="connsiteY1" fmla="*/ 0 h 200156"/>
                      <a:gd name="connsiteX2" fmla="*/ 345679 w 345678"/>
                      <a:gd name="connsiteY2" fmla="*/ 1762 h 200156"/>
                      <a:gd name="connsiteX3" fmla="*/ 4406 w 345678"/>
                      <a:gd name="connsiteY3" fmla="*/ 200156 h 200156"/>
                      <a:gd name="connsiteX4" fmla="*/ 0 w 345678"/>
                      <a:gd name="connsiteY4" fmla="*/ 198268 h 200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78" h="200156">
                        <a:moveTo>
                          <a:pt x="0" y="198268"/>
                        </a:moveTo>
                        <a:lnTo>
                          <a:pt x="341399" y="0"/>
                        </a:lnTo>
                        <a:cubicBezTo>
                          <a:pt x="342896" y="391"/>
                          <a:pt x="344344" y="984"/>
                          <a:pt x="345679" y="1762"/>
                        </a:cubicBezTo>
                        <a:lnTo>
                          <a:pt x="4406" y="200156"/>
                        </a:lnTo>
                        <a:cubicBezTo>
                          <a:pt x="3025" y="199339"/>
                          <a:pt x="1543" y="198705"/>
                          <a:pt x="0" y="19826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43" name="Полилиния: фигура 342">
                  <a:extLst>
                    <a:ext uri="{FF2B5EF4-FFF2-40B4-BE49-F238E27FC236}">
                      <a16:creationId xmlns:a16="http://schemas.microsoft.com/office/drawing/2014/main" id="{AD002273-ECCD-4B32-B4DA-E10AF79A0C91}"/>
                    </a:ext>
                  </a:extLst>
                </p:cNvPr>
                <p:cNvSpPr/>
                <p:nvPr/>
              </p:nvSpPr>
              <p:spPr>
                <a:xfrm>
                  <a:off x="8288572" y="5246137"/>
                  <a:ext cx="353105" cy="200627"/>
                </a:xfrm>
                <a:custGeom>
                  <a:avLst/>
                  <a:gdLst>
                    <a:gd name="connsiteX0" fmla="*/ 0 w 353105"/>
                    <a:gd name="connsiteY0" fmla="*/ 199494 h 200627"/>
                    <a:gd name="connsiteX1" fmla="*/ 341273 w 353105"/>
                    <a:gd name="connsiteY1" fmla="*/ 1100 h 200627"/>
                    <a:gd name="connsiteX2" fmla="*/ 353106 w 353105"/>
                    <a:gd name="connsiteY2" fmla="*/ 2233 h 200627"/>
                    <a:gd name="connsiteX3" fmla="*/ 11833 w 353105"/>
                    <a:gd name="connsiteY3" fmla="*/ 200627 h 200627"/>
                    <a:gd name="connsiteX4" fmla="*/ 0 w 353105"/>
                    <a:gd name="connsiteY4" fmla="*/ 199494 h 200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05" h="200627">
                      <a:moveTo>
                        <a:pt x="0" y="199494"/>
                      </a:moveTo>
                      <a:lnTo>
                        <a:pt x="341273" y="1100"/>
                      </a:lnTo>
                      <a:cubicBezTo>
                        <a:pt x="345125" y="-701"/>
                        <a:pt x="349657" y="-268"/>
                        <a:pt x="353106" y="2233"/>
                      </a:cubicBezTo>
                      <a:lnTo>
                        <a:pt x="11833" y="200627"/>
                      </a:lnTo>
                      <a:cubicBezTo>
                        <a:pt x="8388" y="198126"/>
                        <a:pt x="3857" y="197693"/>
                        <a:pt x="0" y="199494"/>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331" name="Полилиния: фигура 330">
                <a:extLst>
                  <a:ext uri="{FF2B5EF4-FFF2-40B4-BE49-F238E27FC236}">
                    <a16:creationId xmlns:a16="http://schemas.microsoft.com/office/drawing/2014/main" id="{D4EE12A6-6606-4EDC-8BAC-0413E99D9DBB}"/>
                  </a:ext>
                </a:extLst>
              </p:cNvPr>
              <p:cNvSpPr/>
              <p:nvPr/>
            </p:nvSpPr>
            <p:spPr>
              <a:xfrm>
                <a:off x="8300405" y="5248371"/>
                <a:ext cx="807170" cy="467157"/>
              </a:xfrm>
              <a:custGeom>
                <a:avLst/>
                <a:gdLst>
                  <a:gd name="connsiteX0" fmla="*/ 0 w 807170"/>
                  <a:gd name="connsiteY0" fmla="*/ 198394 h 467157"/>
                  <a:gd name="connsiteX1" fmla="*/ 341273 w 807170"/>
                  <a:gd name="connsiteY1" fmla="*/ 0 h 467157"/>
                  <a:gd name="connsiteX2" fmla="*/ 807171 w 807170"/>
                  <a:gd name="connsiteY2" fmla="*/ 268889 h 467157"/>
                  <a:gd name="connsiteX3" fmla="*/ 465898 w 807170"/>
                  <a:gd name="connsiteY3" fmla="*/ 467157 h 467157"/>
                  <a:gd name="connsiteX4" fmla="*/ 0 w 807170"/>
                  <a:gd name="connsiteY4" fmla="*/ 198394 h 46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70" h="467157">
                    <a:moveTo>
                      <a:pt x="0" y="198394"/>
                    </a:moveTo>
                    <a:lnTo>
                      <a:pt x="341273" y="0"/>
                    </a:lnTo>
                    <a:lnTo>
                      <a:pt x="807171" y="268889"/>
                    </a:lnTo>
                    <a:lnTo>
                      <a:pt x="465898" y="467157"/>
                    </a:lnTo>
                    <a:lnTo>
                      <a:pt x="0" y="198394"/>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332" name="Рисунок 22">
                <a:extLst>
                  <a:ext uri="{FF2B5EF4-FFF2-40B4-BE49-F238E27FC236}">
                    <a16:creationId xmlns:a16="http://schemas.microsoft.com/office/drawing/2014/main" id="{199A4914-BDB5-482C-A815-FEEF18D44142}"/>
                  </a:ext>
                </a:extLst>
              </p:cNvPr>
              <p:cNvGrpSpPr/>
              <p:nvPr/>
            </p:nvGrpSpPr>
            <p:grpSpPr>
              <a:xfrm>
                <a:off x="8766303" y="5517260"/>
                <a:ext cx="357937" cy="237669"/>
                <a:chOff x="8766303" y="5517260"/>
                <a:chExt cx="357937" cy="237669"/>
              </a:xfrm>
            </p:grpSpPr>
            <p:sp>
              <p:nvSpPr>
                <p:cNvPr id="334" name="Полилиния: фигура 333">
                  <a:extLst>
                    <a:ext uri="{FF2B5EF4-FFF2-40B4-BE49-F238E27FC236}">
                      <a16:creationId xmlns:a16="http://schemas.microsoft.com/office/drawing/2014/main" id="{2203E49A-DF3B-4980-BBDA-4F4D27FE6CB7}"/>
                    </a:ext>
                  </a:extLst>
                </p:cNvPr>
                <p:cNvSpPr/>
                <p:nvPr/>
              </p:nvSpPr>
              <p:spPr>
                <a:xfrm>
                  <a:off x="8766303" y="5517260"/>
                  <a:ext cx="357937" cy="237669"/>
                </a:xfrm>
                <a:custGeom>
                  <a:avLst/>
                  <a:gdLst>
                    <a:gd name="connsiteX0" fmla="*/ 352980 w 357937"/>
                    <a:gd name="connsiteY0" fmla="*/ 39402 h 237669"/>
                    <a:gd name="connsiteX1" fmla="*/ 11707 w 357937"/>
                    <a:gd name="connsiteY1" fmla="*/ 237670 h 237669"/>
                    <a:gd name="connsiteX2" fmla="*/ 16491 w 357937"/>
                    <a:gd name="connsiteY2" fmla="*/ 227095 h 237669"/>
                    <a:gd name="connsiteX3" fmla="*/ 0 w 357937"/>
                    <a:gd name="connsiteY3" fmla="*/ 198268 h 237669"/>
                    <a:gd name="connsiteX4" fmla="*/ 341272 w 357937"/>
                    <a:gd name="connsiteY4" fmla="*/ 0 h 237669"/>
                    <a:gd name="connsiteX5" fmla="*/ 357889 w 357937"/>
                    <a:gd name="connsiteY5" fmla="*/ 28702 h 237669"/>
                    <a:gd name="connsiteX6" fmla="*/ 352980 w 357937"/>
                    <a:gd name="connsiteY6" fmla="*/ 39402 h 23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937" h="237669">
                      <a:moveTo>
                        <a:pt x="352980" y="39402"/>
                      </a:moveTo>
                      <a:lnTo>
                        <a:pt x="11707" y="237670"/>
                      </a:lnTo>
                      <a:cubicBezTo>
                        <a:pt x="15119" y="235291"/>
                        <a:pt x="16957" y="231237"/>
                        <a:pt x="16491" y="227095"/>
                      </a:cubicBezTo>
                      <a:cubicBezTo>
                        <a:pt x="15962" y="215388"/>
                        <a:pt x="9819" y="204663"/>
                        <a:pt x="0" y="198268"/>
                      </a:cubicBezTo>
                      <a:lnTo>
                        <a:pt x="341272" y="0"/>
                      </a:lnTo>
                      <a:cubicBezTo>
                        <a:pt x="351079" y="6368"/>
                        <a:pt x="357247" y="17031"/>
                        <a:pt x="357889" y="28702"/>
                      </a:cubicBezTo>
                      <a:cubicBezTo>
                        <a:pt x="358267" y="32881"/>
                        <a:pt x="356404" y="36960"/>
                        <a:pt x="352980" y="39402"/>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35" name="Рисунок 22">
                  <a:extLst>
                    <a:ext uri="{FF2B5EF4-FFF2-40B4-BE49-F238E27FC236}">
                      <a16:creationId xmlns:a16="http://schemas.microsoft.com/office/drawing/2014/main" id="{72DC467D-27BB-4091-A19A-8C37458E0E77}"/>
                    </a:ext>
                  </a:extLst>
                </p:cNvPr>
                <p:cNvGrpSpPr/>
                <p:nvPr/>
              </p:nvGrpSpPr>
              <p:grpSpPr>
                <a:xfrm>
                  <a:off x="8766303" y="5517260"/>
                  <a:ext cx="357889" cy="237669"/>
                  <a:chOff x="8766303" y="5517260"/>
                  <a:chExt cx="357889" cy="237669"/>
                </a:xfrm>
                <a:solidFill>
                  <a:srgbClr val="121822"/>
                </a:solidFill>
              </p:grpSpPr>
              <p:sp>
                <p:nvSpPr>
                  <p:cNvPr id="337" name="Полилиния: фигура 336">
                    <a:extLst>
                      <a:ext uri="{FF2B5EF4-FFF2-40B4-BE49-F238E27FC236}">
                        <a16:creationId xmlns:a16="http://schemas.microsoft.com/office/drawing/2014/main" id="{226AE0AC-DF66-432B-AB9A-10D68A1DA568}"/>
                      </a:ext>
                    </a:extLst>
                  </p:cNvPr>
                  <p:cNvSpPr/>
                  <p:nvPr/>
                </p:nvSpPr>
                <p:spPr>
                  <a:xfrm>
                    <a:off x="8766303" y="5517260"/>
                    <a:ext cx="342531" cy="199149"/>
                  </a:xfrm>
                  <a:custGeom>
                    <a:avLst/>
                    <a:gdLst>
                      <a:gd name="connsiteX0" fmla="*/ 0 w 342531"/>
                      <a:gd name="connsiteY0" fmla="*/ 198268 h 199149"/>
                      <a:gd name="connsiteX1" fmla="*/ 341272 w 342531"/>
                      <a:gd name="connsiteY1" fmla="*/ 0 h 199149"/>
                      <a:gd name="connsiteX2" fmla="*/ 342531 w 342531"/>
                      <a:gd name="connsiteY2" fmla="*/ 755 h 199149"/>
                      <a:gd name="connsiteX3" fmla="*/ 1259 w 342531"/>
                      <a:gd name="connsiteY3" fmla="*/ 199149 h 199149"/>
                      <a:gd name="connsiteX4" fmla="*/ 0 w 342531"/>
                      <a:gd name="connsiteY4" fmla="*/ 198268 h 19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531" h="199149">
                        <a:moveTo>
                          <a:pt x="0" y="198268"/>
                        </a:moveTo>
                        <a:lnTo>
                          <a:pt x="341272" y="0"/>
                        </a:lnTo>
                        <a:lnTo>
                          <a:pt x="342531" y="755"/>
                        </a:lnTo>
                        <a:lnTo>
                          <a:pt x="1259" y="199149"/>
                        </a:lnTo>
                        <a:lnTo>
                          <a:pt x="0" y="198268"/>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38" name="Полилиния: фигура 337">
                    <a:extLst>
                      <a:ext uri="{FF2B5EF4-FFF2-40B4-BE49-F238E27FC236}">
                        <a16:creationId xmlns:a16="http://schemas.microsoft.com/office/drawing/2014/main" id="{242DECDA-2FF5-4998-A5C4-F6024DD40A67}"/>
                      </a:ext>
                    </a:extLst>
                  </p:cNvPr>
                  <p:cNvSpPr/>
                  <p:nvPr/>
                </p:nvSpPr>
                <p:spPr>
                  <a:xfrm>
                    <a:off x="8767562" y="5518015"/>
                    <a:ext cx="356001" cy="220927"/>
                  </a:xfrm>
                  <a:custGeom>
                    <a:avLst/>
                    <a:gdLst>
                      <a:gd name="connsiteX0" fmla="*/ 0 w 356001"/>
                      <a:gd name="connsiteY0" fmla="*/ 198394 h 220927"/>
                      <a:gd name="connsiteX1" fmla="*/ 341273 w 356001"/>
                      <a:gd name="connsiteY1" fmla="*/ 0 h 220927"/>
                      <a:gd name="connsiteX2" fmla="*/ 356001 w 356001"/>
                      <a:gd name="connsiteY2" fmla="*/ 22408 h 220927"/>
                      <a:gd name="connsiteX3" fmla="*/ 14728 w 356001"/>
                      <a:gd name="connsiteY3" fmla="*/ 220927 h 220927"/>
                      <a:gd name="connsiteX4" fmla="*/ 0 w 356001"/>
                      <a:gd name="connsiteY4" fmla="*/ 198520 h 2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001" h="220927">
                        <a:moveTo>
                          <a:pt x="0" y="198394"/>
                        </a:moveTo>
                        <a:lnTo>
                          <a:pt x="341273" y="0"/>
                        </a:lnTo>
                        <a:cubicBezTo>
                          <a:pt x="348687" y="5480"/>
                          <a:pt x="353911" y="13424"/>
                          <a:pt x="356001" y="22408"/>
                        </a:cubicBezTo>
                        <a:lnTo>
                          <a:pt x="14728" y="220927"/>
                        </a:lnTo>
                        <a:cubicBezTo>
                          <a:pt x="12727" y="211914"/>
                          <a:pt x="7490" y="203933"/>
                          <a:pt x="0" y="19852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39" name="Полилиния: фигура 338">
                    <a:extLst>
                      <a:ext uri="{FF2B5EF4-FFF2-40B4-BE49-F238E27FC236}">
                        <a16:creationId xmlns:a16="http://schemas.microsoft.com/office/drawing/2014/main" id="{65EF8524-A3C4-430C-AB26-E307B2F43092}"/>
                      </a:ext>
                    </a:extLst>
                  </p:cNvPr>
                  <p:cNvSpPr/>
                  <p:nvPr/>
                </p:nvSpPr>
                <p:spPr>
                  <a:xfrm>
                    <a:off x="8782290" y="5540548"/>
                    <a:ext cx="341902" cy="205191"/>
                  </a:xfrm>
                  <a:custGeom>
                    <a:avLst/>
                    <a:gdLst>
                      <a:gd name="connsiteX0" fmla="*/ 0 w 341902"/>
                      <a:gd name="connsiteY0" fmla="*/ 198394 h 205191"/>
                      <a:gd name="connsiteX1" fmla="*/ 341273 w 341902"/>
                      <a:gd name="connsiteY1" fmla="*/ 0 h 205191"/>
                      <a:gd name="connsiteX2" fmla="*/ 341902 w 341902"/>
                      <a:gd name="connsiteY2" fmla="*/ 5539 h 205191"/>
                      <a:gd name="connsiteX3" fmla="*/ 341902 w 341902"/>
                      <a:gd name="connsiteY3" fmla="*/ 6924 h 205191"/>
                      <a:gd name="connsiteX4" fmla="*/ 629 w 341902"/>
                      <a:gd name="connsiteY4" fmla="*/ 205192 h 205191"/>
                      <a:gd name="connsiteX5" fmla="*/ 629 w 341902"/>
                      <a:gd name="connsiteY5" fmla="*/ 203933 h 205191"/>
                      <a:gd name="connsiteX6" fmla="*/ 629 w 341902"/>
                      <a:gd name="connsiteY6" fmla="*/ 198394 h 20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902" h="205191">
                        <a:moveTo>
                          <a:pt x="0" y="198394"/>
                        </a:moveTo>
                        <a:lnTo>
                          <a:pt x="341273" y="0"/>
                        </a:lnTo>
                        <a:cubicBezTo>
                          <a:pt x="341663" y="1822"/>
                          <a:pt x="341877" y="3677"/>
                          <a:pt x="341902" y="5539"/>
                        </a:cubicBezTo>
                        <a:cubicBezTo>
                          <a:pt x="341902" y="5539"/>
                          <a:pt x="341902" y="6420"/>
                          <a:pt x="341902" y="6924"/>
                        </a:cubicBezTo>
                        <a:lnTo>
                          <a:pt x="629" y="205192"/>
                        </a:lnTo>
                        <a:lnTo>
                          <a:pt x="629" y="203933"/>
                        </a:lnTo>
                        <a:cubicBezTo>
                          <a:pt x="818" y="202095"/>
                          <a:pt x="818" y="200232"/>
                          <a:pt x="629" y="19839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40" name="Полилиния: фигура 339">
                    <a:extLst>
                      <a:ext uri="{FF2B5EF4-FFF2-40B4-BE49-F238E27FC236}">
                        <a16:creationId xmlns:a16="http://schemas.microsoft.com/office/drawing/2014/main" id="{C551A19D-9357-4C29-BC57-3466F62DDEBC}"/>
                      </a:ext>
                    </a:extLst>
                  </p:cNvPr>
                  <p:cNvSpPr/>
                  <p:nvPr/>
                </p:nvSpPr>
                <p:spPr>
                  <a:xfrm>
                    <a:off x="8778010" y="5547346"/>
                    <a:ext cx="346061" cy="207583"/>
                  </a:xfrm>
                  <a:custGeom>
                    <a:avLst/>
                    <a:gdLst>
                      <a:gd name="connsiteX0" fmla="*/ 4784 w 346061"/>
                      <a:gd name="connsiteY0" fmla="*/ 198268 h 207583"/>
                      <a:gd name="connsiteX1" fmla="*/ 346056 w 346061"/>
                      <a:gd name="connsiteY1" fmla="*/ 0 h 207583"/>
                      <a:gd name="connsiteX2" fmla="*/ 341273 w 346061"/>
                      <a:gd name="connsiteY2" fmla="*/ 9315 h 207583"/>
                      <a:gd name="connsiteX3" fmla="*/ 0 w 346061"/>
                      <a:gd name="connsiteY3" fmla="*/ 207583 h 207583"/>
                      <a:gd name="connsiteX4" fmla="*/ 4784 w 346061"/>
                      <a:gd name="connsiteY4" fmla="*/ 198268 h 20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061" h="207583">
                        <a:moveTo>
                          <a:pt x="4784" y="198268"/>
                        </a:moveTo>
                        <a:lnTo>
                          <a:pt x="346056" y="0"/>
                        </a:lnTo>
                        <a:cubicBezTo>
                          <a:pt x="346169" y="3726"/>
                          <a:pt x="344357" y="7238"/>
                          <a:pt x="341273" y="9315"/>
                        </a:cubicBezTo>
                        <a:lnTo>
                          <a:pt x="0" y="207583"/>
                        </a:lnTo>
                        <a:cubicBezTo>
                          <a:pt x="3072" y="205494"/>
                          <a:pt x="4872" y="201982"/>
                          <a:pt x="4784" y="19826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36" name="Полилиния: фигура 335">
                  <a:extLst>
                    <a:ext uri="{FF2B5EF4-FFF2-40B4-BE49-F238E27FC236}">
                      <a16:creationId xmlns:a16="http://schemas.microsoft.com/office/drawing/2014/main" id="{3BDAA94B-CCCC-450C-A579-718101D6F798}"/>
                    </a:ext>
                  </a:extLst>
                </p:cNvPr>
                <p:cNvSpPr/>
                <p:nvPr/>
              </p:nvSpPr>
              <p:spPr>
                <a:xfrm>
                  <a:off x="8766303" y="5517260"/>
                  <a:ext cx="357937" cy="237669"/>
                </a:xfrm>
                <a:custGeom>
                  <a:avLst/>
                  <a:gdLst>
                    <a:gd name="connsiteX0" fmla="*/ 352980 w 357937"/>
                    <a:gd name="connsiteY0" fmla="*/ 39402 h 237669"/>
                    <a:gd name="connsiteX1" fmla="*/ 11707 w 357937"/>
                    <a:gd name="connsiteY1" fmla="*/ 237670 h 237669"/>
                    <a:gd name="connsiteX2" fmla="*/ 16491 w 357937"/>
                    <a:gd name="connsiteY2" fmla="*/ 227095 h 237669"/>
                    <a:gd name="connsiteX3" fmla="*/ 0 w 357937"/>
                    <a:gd name="connsiteY3" fmla="*/ 198268 h 237669"/>
                    <a:gd name="connsiteX4" fmla="*/ 341272 w 357937"/>
                    <a:gd name="connsiteY4" fmla="*/ 0 h 237669"/>
                    <a:gd name="connsiteX5" fmla="*/ 357889 w 357937"/>
                    <a:gd name="connsiteY5" fmla="*/ 28702 h 237669"/>
                    <a:gd name="connsiteX6" fmla="*/ 352980 w 357937"/>
                    <a:gd name="connsiteY6" fmla="*/ 39402 h 23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937" h="237669">
                      <a:moveTo>
                        <a:pt x="352980" y="39402"/>
                      </a:moveTo>
                      <a:lnTo>
                        <a:pt x="11707" y="237670"/>
                      </a:lnTo>
                      <a:cubicBezTo>
                        <a:pt x="15119" y="235291"/>
                        <a:pt x="16957" y="231237"/>
                        <a:pt x="16491" y="227095"/>
                      </a:cubicBezTo>
                      <a:cubicBezTo>
                        <a:pt x="15962" y="215388"/>
                        <a:pt x="9819" y="204663"/>
                        <a:pt x="0" y="198268"/>
                      </a:cubicBezTo>
                      <a:lnTo>
                        <a:pt x="341272" y="0"/>
                      </a:lnTo>
                      <a:cubicBezTo>
                        <a:pt x="351079" y="6368"/>
                        <a:pt x="357247" y="17031"/>
                        <a:pt x="357889" y="28702"/>
                      </a:cubicBezTo>
                      <a:cubicBezTo>
                        <a:pt x="358267" y="32881"/>
                        <a:pt x="356404" y="36960"/>
                        <a:pt x="352980" y="39402"/>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333" name="Полилиния: фигура 332">
                <a:extLst>
                  <a:ext uri="{FF2B5EF4-FFF2-40B4-BE49-F238E27FC236}">
                    <a16:creationId xmlns:a16="http://schemas.microsoft.com/office/drawing/2014/main" id="{5A5026C1-84EC-49D2-9AE3-A5917FCFB854}"/>
                  </a:ext>
                </a:extLst>
              </p:cNvPr>
              <p:cNvSpPr/>
              <p:nvPr/>
            </p:nvSpPr>
            <p:spPr>
              <a:xfrm>
                <a:off x="8283788" y="5444495"/>
                <a:ext cx="499005" cy="311569"/>
              </a:xfrm>
              <a:custGeom>
                <a:avLst/>
                <a:gdLst>
                  <a:gd name="connsiteX0" fmla="*/ 482515 w 499005"/>
                  <a:gd name="connsiteY0" fmla="*/ 271032 h 311569"/>
                  <a:gd name="connsiteX1" fmla="*/ 499006 w 499005"/>
                  <a:gd name="connsiteY1" fmla="*/ 299860 h 311569"/>
                  <a:gd name="connsiteX2" fmla="*/ 482389 w 499005"/>
                  <a:gd name="connsiteY2" fmla="*/ 309301 h 311569"/>
                  <a:gd name="connsiteX3" fmla="*/ 16617 w 499005"/>
                  <a:gd name="connsiteY3" fmla="*/ 40538 h 311569"/>
                  <a:gd name="connsiteX4" fmla="*/ 0 w 499005"/>
                  <a:gd name="connsiteY4" fmla="*/ 11710 h 311569"/>
                  <a:gd name="connsiteX5" fmla="*/ 16743 w 499005"/>
                  <a:gd name="connsiteY5" fmla="*/ 2269 h 31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05" h="311569">
                    <a:moveTo>
                      <a:pt x="482515" y="271032"/>
                    </a:moveTo>
                    <a:cubicBezTo>
                      <a:pt x="492334" y="277427"/>
                      <a:pt x="498477" y="288152"/>
                      <a:pt x="499006" y="299860"/>
                    </a:cubicBezTo>
                    <a:cubicBezTo>
                      <a:pt x="499006" y="310308"/>
                      <a:pt x="491579" y="314588"/>
                      <a:pt x="482389" y="309301"/>
                    </a:cubicBezTo>
                    <a:lnTo>
                      <a:pt x="16617" y="40538"/>
                    </a:lnTo>
                    <a:cubicBezTo>
                      <a:pt x="6827" y="34100"/>
                      <a:pt x="663" y="23407"/>
                      <a:pt x="0" y="11710"/>
                    </a:cubicBezTo>
                    <a:cubicBezTo>
                      <a:pt x="0" y="1262"/>
                      <a:pt x="7553" y="-3018"/>
                      <a:pt x="16743" y="226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95" name="Рисунок 22">
              <a:extLst>
                <a:ext uri="{FF2B5EF4-FFF2-40B4-BE49-F238E27FC236}">
                  <a16:creationId xmlns:a16="http://schemas.microsoft.com/office/drawing/2014/main" id="{488AEC14-8D2C-4383-8BB1-687291D9FCA0}"/>
                </a:ext>
              </a:extLst>
            </p:cNvPr>
            <p:cNvGrpSpPr/>
            <p:nvPr/>
          </p:nvGrpSpPr>
          <p:grpSpPr>
            <a:xfrm>
              <a:off x="8251814" y="4977216"/>
              <a:ext cx="897050" cy="735416"/>
              <a:chOff x="8251814" y="4977216"/>
              <a:chExt cx="897050" cy="735416"/>
            </a:xfrm>
          </p:grpSpPr>
          <p:sp>
            <p:nvSpPr>
              <p:cNvPr id="315" name="Полилиния: фигура 314">
                <a:extLst>
                  <a:ext uri="{FF2B5EF4-FFF2-40B4-BE49-F238E27FC236}">
                    <a16:creationId xmlns:a16="http://schemas.microsoft.com/office/drawing/2014/main" id="{2477E56E-7D75-4688-A3F6-D2DCB181AB9C}"/>
                  </a:ext>
                </a:extLst>
              </p:cNvPr>
              <p:cNvSpPr/>
              <p:nvPr/>
            </p:nvSpPr>
            <p:spPr>
              <a:xfrm>
                <a:off x="8251814" y="4977216"/>
                <a:ext cx="734031" cy="424733"/>
              </a:xfrm>
              <a:custGeom>
                <a:avLst/>
                <a:gdLst>
                  <a:gd name="connsiteX0" fmla="*/ 0 w 734031"/>
                  <a:gd name="connsiteY0" fmla="*/ 149047 h 424733"/>
                  <a:gd name="connsiteX1" fmla="*/ 256552 w 734031"/>
                  <a:gd name="connsiteY1" fmla="*/ 0 h 424733"/>
                  <a:gd name="connsiteX2" fmla="*/ 734032 w 734031"/>
                  <a:gd name="connsiteY2" fmla="*/ 275687 h 424733"/>
                  <a:gd name="connsiteX3" fmla="*/ 477605 w 734031"/>
                  <a:gd name="connsiteY3" fmla="*/ 424734 h 424733"/>
                  <a:gd name="connsiteX4" fmla="*/ 0 w 734031"/>
                  <a:gd name="connsiteY4" fmla="*/ 149047 h 424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031" h="424733">
                    <a:moveTo>
                      <a:pt x="0" y="149047"/>
                    </a:moveTo>
                    <a:lnTo>
                      <a:pt x="256552" y="0"/>
                    </a:lnTo>
                    <a:lnTo>
                      <a:pt x="734032" y="275687"/>
                    </a:lnTo>
                    <a:lnTo>
                      <a:pt x="477605" y="424734"/>
                    </a:lnTo>
                    <a:lnTo>
                      <a:pt x="0" y="149047"/>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16" name="Полилиния: фигура 315">
                <a:extLst>
                  <a:ext uri="{FF2B5EF4-FFF2-40B4-BE49-F238E27FC236}">
                    <a16:creationId xmlns:a16="http://schemas.microsoft.com/office/drawing/2014/main" id="{2B65B3B9-4716-436B-9C2B-56A24BCF086E}"/>
                  </a:ext>
                </a:extLst>
              </p:cNvPr>
              <p:cNvSpPr/>
              <p:nvPr/>
            </p:nvSpPr>
            <p:spPr>
              <a:xfrm>
                <a:off x="8881362" y="5487929"/>
                <a:ext cx="267502" cy="209849"/>
              </a:xfrm>
              <a:custGeom>
                <a:avLst/>
                <a:gdLst>
                  <a:gd name="connsiteX0" fmla="*/ 256552 w 267502"/>
                  <a:gd name="connsiteY0" fmla="*/ 60802 h 209849"/>
                  <a:gd name="connsiteX1" fmla="*/ 0 w 267502"/>
                  <a:gd name="connsiteY1" fmla="*/ 209849 h 209849"/>
                  <a:gd name="connsiteX2" fmla="*/ 10952 w 267502"/>
                  <a:gd name="connsiteY2" fmla="*/ 185805 h 209849"/>
                  <a:gd name="connsiteX3" fmla="*/ 0 w 267502"/>
                  <a:gd name="connsiteY3" fmla="*/ 149047 h 209849"/>
                  <a:gd name="connsiteX4" fmla="*/ 256552 w 267502"/>
                  <a:gd name="connsiteY4" fmla="*/ 0 h 209849"/>
                  <a:gd name="connsiteX5" fmla="*/ 267378 w 267502"/>
                  <a:gd name="connsiteY5" fmla="*/ 36758 h 209849"/>
                  <a:gd name="connsiteX6" fmla="*/ 256552 w 267502"/>
                  <a:gd name="connsiteY6" fmla="*/ 60802 h 20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502" h="209849">
                    <a:moveTo>
                      <a:pt x="256552" y="60802"/>
                    </a:moveTo>
                    <a:lnTo>
                      <a:pt x="0" y="209849"/>
                    </a:lnTo>
                    <a:cubicBezTo>
                      <a:pt x="7666" y="204348"/>
                      <a:pt x="11833" y="195196"/>
                      <a:pt x="10952" y="185805"/>
                    </a:cubicBezTo>
                    <a:cubicBezTo>
                      <a:pt x="10486" y="172827"/>
                      <a:pt x="6722" y="160175"/>
                      <a:pt x="0" y="149047"/>
                    </a:cubicBezTo>
                    <a:lnTo>
                      <a:pt x="256552" y="0"/>
                    </a:lnTo>
                    <a:cubicBezTo>
                      <a:pt x="263325" y="11090"/>
                      <a:pt x="267064" y="23768"/>
                      <a:pt x="267378" y="36758"/>
                    </a:cubicBezTo>
                    <a:cubicBezTo>
                      <a:pt x="268285" y="46125"/>
                      <a:pt x="264168" y="55271"/>
                      <a:pt x="256552" y="60802"/>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17" name="Рисунок 22">
                <a:extLst>
                  <a:ext uri="{FF2B5EF4-FFF2-40B4-BE49-F238E27FC236}">
                    <a16:creationId xmlns:a16="http://schemas.microsoft.com/office/drawing/2014/main" id="{E7EA54A4-4600-4AF6-8D97-0EF1D194AA02}"/>
                  </a:ext>
                </a:extLst>
              </p:cNvPr>
              <p:cNvGrpSpPr/>
              <p:nvPr/>
            </p:nvGrpSpPr>
            <p:grpSpPr>
              <a:xfrm>
                <a:off x="8881362" y="5487929"/>
                <a:ext cx="267392" cy="209849"/>
                <a:chOff x="8881362" y="5487929"/>
                <a:chExt cx="267392" cy="209849"/>
              </a:xfrm>
              <a:solidFill>
                <a:srgbClr val="121822"/>
              </a:solidFill>
            </p:grpSpPr>
            <p:sp>
              <p:nvSpPr>
                <p:cNvPr id="327" name="Полилиния: фигура 326">
                  <a:extLst>
                    <a:ext uri="{FF2B5EF4-FFF2-40B4-BE49-F238E27FC236}">
                      <a16:creationId xmlns:a16="http://schemas.microsoft.com/office/drawing/2014/main" id="{DD51FE6D-0D04-4955-9983-A9647D558283}"/>
                    </a:ext>
                  </a:extLst>
                </p:cNvPr>
                <p:cNvSpPr/>
                <p:nvPr/>
              </p:nvSpPr>
              <p:spPr>
                <a:xfrm>
                  <a:off x="8881362" y="5487929"/>
                  <a:ext cx="266119" cy="173594"/>
                </a:xfrm>
                <a:custGeom>
                  <a:avLst/>
                  <a:gdLst>
                    <a:gd name="connsiteX0" fmla="*/ 0 w 266119"/>
                    <a:gd name="connsiteY0" fmla="*/ 149047 h 173594"/>
                    <a:gd name="connsiteX1" fmla="*/ 256552 w 266119"/>
                    <a:gd name="connsiteY1" fmla="*/ 0 h 173594"/>
                    <a:gd name="connsiteX2" fmla="*/ 266120 w 266119"/>
                    <a:gd name="connsiteY2" fmla="*/ 25177 h 173594"/>
                    <a:gd name="connsiteX3" fmla="*/ 9945 w 266119"/>
                    <a:gd name="connsiteY3" fmla="*/ 173595 h 173594"/>
                    <a:gd name="connsiteX4" fmla="*/ 378 w 266119"/>
                    <a:gd name="connsiteY4" fmla="*/ 149047 h 173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19" h="173594">
                      <a:moveTo>
                        <a:pt x="0" y="149047"/>
                      </a:moveTo>
                      <a:lnTo>
                        <a:pt x="256552" y="0"/>
                      </a:lnTo>
                      <a:cubicBezTo>
                        <a:pt x="261084" y="7819"/>
                        <a:pt x="264319" y="16322"/>
                        <a:pt x="266120" y="25177"/>
                      </a:cubicBezTo>
                      <a:lnTo>
                        <a:pt x="9945" y="173595"/>
                      </a:lnTo>
                      <a:cubicBezTo>
                        <a:pt x="8094" y="164959"/>
                        <a:pt x="4859" y="156663"/>
                        <a:pt x="378" y="14904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28" name="Полилиния: фигура 327">
                  <a:extLst>
                    <a:ext uri="{FF2B5EF4-FFF2-40B4-BE49-F238E27FC236}">
                      <a16:creationId xmlns:a16="http://schemas.microsoft.com/office/drawing/2014/main" id="{BF0E4801-C7D5-4DED-9CAC-F252BBE7536F}"/>
                    </a:ext>
                  </a:extLst>
                </p:cNvPr>
                <p:cNvSpPr/>
                <p:nvPr/>
              </p:nvSpPr>
              <p:spPr>
                <a:xfrm>
                  <a:off x="8890803" y="5512350"/>
                  <a:ext cx="257951" cy="164782"/>
                </a:xfrm>
                <a:custGeom>
                  <a:avLst/>
                  <a:gdLst>
                    <a:gd name="connsiteX0" fmla="*/ 503 w 257951"/>
                    <a:gd name="connsiteY0" fmla="*/ 149173 h 164782"/>
                    <a:gd name="connsiteX1" fmla="*/ 256678 w 257951"/>
                    <a:gd name="connsiteY1" fmla="*/ 0 h 164782"/>
                    <a:gd name="connsiteX2" fmla="*/ 257937 w 257951"/>
                    <a:gd name="connsiteY2" fmla="*/ 12588 h 164782"/>
                    <a:gd name="connsiteX3" fmla="*/ 257937 w 257951"/>
                    <a:gd name="connsiteY3" fmla="*/ 15610 h 164782"/>
                    <a:gd name="connsiteX4" fmla="*/ 1385 w 257951"/>
                    <a:gd name="connsiteY4" fmla="*/ 164783 h 164782"/>
                    <a:gd name="connsiteX5" fmla="*/ 1385 w 257951"/>
                    <a:gd name="connsiteY5" fmla="*/ 161636 h 164782"/>
                    <a:gd name="connsiteX6" fmla="*/ 0 w 257951"/>
                    <a:gd name="connsiteY6" fmla="*/ 149047 h 16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951" h="164782">
                      <a:moveTo>
                        <a:pt x="503" y="149173"/>
                      </a:moveTo>
                      <a:lnTo>
                        <a:pt x="256678" y="0"/>
                      </a:lnTo>
                      <a:cubicBezTo>
                        <a:pt x="257610" y="4129"/>
                        <a:pt x="258038" y="8356"/>
                        <a:pt x="257937" y="12588"/>
                      </a:cubicBezTo>
                      <a:lnTo>
                        <a:pt x="257937" y="15610"/>
                      </a:lnTo>
                      <a:lnTo>
                        <a:pt x="1385" y="164783"/>
                      </a:lnTo>
                      <a:cubicBezTo>
                        <a:pt x="1385" y="163776"/>
                        <a:pt x="1385" y="162769"/>
                        <a:pt x="1385" y="161636"/>
                      </a:cubicBezTo>
                      <a:cubicBezTo>
                        <a:pt x="1372" y="157406"/>
                        <a:pt x="906" y="153176"/>
                        <a:pt x="0" y="14904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29" name="Полилиния: фигура 328">
                  <a:extLst>
                    <a:ext uri="{FF2B5EF4-FFF2-40B4-BE49-F238E27FC236}">
                      <a16:creationId xmlns:a16="http://schemas.microsoft.com/office/drawing/2014/main" id="{BB49BE6F-6EED-43C4-9BEB-BAF968B2AE39}"/>
                    </a:ext>
                  </a:extLst>
                </p:cNvPr>
                <p:cNvSpPr/>
                <p:nvPr/>
              </p:nvSpPr>
              <p:spPr>
                <a:xfrm>
                  <a:off x="8881362" y="5527708"/>
                  <a:ext cx="267380" cy="170069"/>
                </a:xfrm>
                <a:custGeom>
                  <a:avLst/>
                  <a:gdLst>
                    <a:gd name="connsiteX0" fmla="*/ 10826 w 267380"/>
                    <a:gd name="connsiteY0" fmla="*/ 149173 h 170069"/>
                    <a:gd name="connsiteX1" fmla="*/ 267378 w 267380"/>
                    <a:gd name="connsiteY1" fmla="*/ 0 h 170069"/>
                    <a:gd name="connsiteX2" fmla="*/ 256552 w 267380"/>
                    <a:gd name="connsiteY2" fmla="*/ 21023 h 170069"/>
                    <a:gd name="connsiteX3" fmla="*/ 0 w 267380"/>
                    <a:gd name="connsiteY3" fmla="*/ 170070 h 170069"/>
                    <a:gd name="connsiteX4" fmla="*/ 10826 w 267380"/>
                    <a:gd name="connsiteY4" fmla="*/ 149173 h 17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0" h="170069">
                      <a:moveTo>
                        <a:pt x="10826" y="149173"/>
                      </a:moveTo>
                      <a:lnTo>
                        <a:pt x="267378" y="0"/>
                      </a:lnTo>
                      <a:cubicBezTo>
                        <a:pt x="267492" y="8371"/>
                        <a:pt x="263438" y="16252"/>
                        <a:pt x="256552" y="21023"/>
                      </a:cubicBezTo>
                      <a:lnTo>
                        <a:pt x="0" y="170070"/>
                      </a:lnTo>
                      <a:cubicBezTo>
                        <a:pt x="6848" y="165324"/>
                        <a:pt x="10902" y="157507"/>
                        <a:pt x="10826" y="1491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18" name="Полилиния: фигура 317">
                <a:extLst>
                  <a:ext uri="{FF2B5EF4-FFF2-40B4-BE49-F238E27FC236}">
                    <a16:creationId xmlns:a16="http://schemas.microsoft.com/office/drawing/2014/main" id="{67873111-F92B-424E-98ED-D740A32BDF6D}"/>
                  </a:ext>
                </a:extLst>
              </p:cNvPr>
              <p:cNvSpPr/>
              <p:nvPr/>
            </p:nvSpPr>
            <p:spPr>
              <a:xfrm>
                <a:off x="8881362" y="5487929"/>
                <a:ext cx="267502" cy="209849"/>
              </a:xfrm>
              <a:custGeom>
                <a:avLst/>
                <a:gdLst>
                  <a:gd name="connsiteX0" fmla="*/ 256552 w 267502"/>
                  <a:gd name="connsiteY0" fmla="*/ 60802 h 209849"/>
                  <a:gd name="connsiteX1" fmla="*/ 0 w 267502"/>
                  <a:gd name="connsiteY1" fmla="*/ 209849 h 209849"/>
                  <a:gd name="connsiteX2" fmla="*/ 10952 w 267502"/>
                  <a:gd name="connsiteY2" fmla="*/ 185805 h 209849"/>
                  <a:gd name="connsiteX3" fmla="*/ 0 w 267502"/>
                  <a:gd name="connsiteY3" fmla="*/ 149047 h 209849"/>
                  <a:gd name="connsiteX4" fmla="*/ 256552 w 267502"/>
                  <a:gd name="connsiteY4" fmla="*/ 0 h 209849"/>
                  <a:gd name="connsiteX5" fmla="*/ 267378 w 267502"/>
                  <a:gd name="connsiteY5" fmla="*/ 36758 h 209849"/>
                  <a:gd name="connsiteX6" fmla="*/ 256552 w 267502"/>
                  <a:gd name="connsiteY6" fmla="*/ 60802 h 20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502" h="209849">
                    <a:moveTo>
                      <a:pt x="256552" y="60802"/>
                    </a:moveTo>
                    <a:lnTo>
                      <a:pt x="0" y="209849"/>
                    </a:lnTo>
                    <a:cubicBezTo>
                      <a:pt x="7666" y="204348"/>
                      <a:pt x="11833" y="195196"/>
                      <a:pt x="10952" y="185805"/>
                    </a:cubicBezTo>
                    <a:cubicBezTo>
                      <a:pt x="10486" y="172827"/>
                      <a:pt x="6722" y="160175"/>
                      <a:pt x="0" y="149047"/>
                    </a:cubicBezTo>
                    <a:lnTo>
                      <a:pt x="256552" y="0"/>
                    </a:lnTo>
                    <a:cubicBezTo>
                      <a:pt x="263325" y="11090"/>
                      <a:pt x="267064" y="23768"/>
                      <a:pt x="267378" y="36758"/>
                    </a:cubicBezTo>
                    <a:cubicBezTo>
                      <a:pt x="268285" y="46125"/>
                      <a:pt x="264168" y="55271"/>
                      <a:pt x="256552" y="60802"/>
                    </a:cubicBezTo>
                    <a:close/>
                  </a:path>
                </a:pathLst>
              </a:custGeom>
              <a:noFill/>
              <a:ln w="3145" cap="flat">
                <a:solidFill>
                  <a:schemeClr val="accent4">
                    <a:lumMod val="75000"/>
                  </a:schemeClr>
                </a:solidFill>
                <a:prstDash val="solid"/>
                <a:miter/>
              </a:ln>
            </p:spPr>
            <p:txBody>
              <a:bodyPr rtlCol="0" anchor="ctr"/>
              <a:lstStyle/>
              <a:p>
                <a:endParaRPr lang="ru-UA"/>
              </a:p>
            </p:txBody>
          </p:sp>
          <p:sp>
            <p:nvSpPr>
              <p:cNvPr id="319" name="Полилиния: фигура 318">
                <a:extLst>
                  <a:ext uri="{FF2B5EF4-FFF2-40B4-BE49-F238E27FC236}">
                    <a16:creationId xmlns:a16="http://schemas.microsoft.com/office/drawing/2014/main" id="{EAFAACDC-E188-4F54-A0B4-0893930D8F18}"/>
                  </a:ext>
                </a:extLst>
              </p:cNvPr>
              <p:cNvSpPr/>
              <p:nvPr/>
            </p:nvSpPr>
            <p:spPr>
              <a:xfrm>
                <a:off x="8771213" y="5297088"/>
                <a:ext cx="366701" cy="339887"/>
              </a:xfrm>
              <a:custGeom>
                <a:avLst/>
                <a:gdLst>
                  <a:gd name="connsiteX0" fmla="*/ 366701 w 366701"/>
                  <a:gd name="connsiteY0" fmla="*/ 190841 h 339887"/>
                  <a:gd name="connsiteX1" fmla="*/ 211738 w 366701"/>
                  <a:gd name="connsiteY1" fmla="*/ 280974 h 339887"/>
                  <a:gd name="connsiteX2" fmla="*/ 156097 w 366701"/>
                  <a:gd name="connsiteY2" fmla="*/ 313200 h 339887"/>
                  <a:gd name="connsiteX3" fmla="*/ 110149 w 366701"/>
                  <a:gd name="connsiteY3" fmla="*/ 339888 h 339887"/>
                  <a:gd name="connsiteX4" fmla="*/ 100330 w 366701"/>
                  <a:gd name="connsiteY4" fmla="*/ 322894 h 339887"/>
                  <a:gd name="connsiteX5" fmla="*/ 40157 w 366701"/>
                  <a:gd name="connsiteY5" fmla="*/ 218661 h 339887"/>
                  <a:gd name="connsiteX6" fmla="*/ 0 w 366701"/>
                  <a:gd name="connsiteY6" fmla="*/ 149047 h 339887"/>
                  <a:gd name="connsiteX7" fmla="*/ 67726 w 366701"/>
                  <a:gd name="connsiteY7" fmla="*/ 109645 h 339887"/>
                  <a:gd name="connsiteX8" fmla="*/ 168937 w 366701"/>
                  <a:gd name="connsiteY8" fmla="*/ 50857 h 339887"/>
                  <a:gd name="connsiteX9" fmla="*/ 231501 w 366701"/>
                  <a:gd name="connsiteY9" fmla="*/ 14603 h 339887"/>
                  <a:gd name="connsiteX10" fmla="*/ 256552 w 366701"/>
                  <a:gd name="connsiteY10" fmla="*/ 0 h 339887"/>
                  <a:gd name="connsiteX11" fmla="*/ 274680 w 366701"/>
                  <a:gd name="connsiteY11" fmla="*/ 31471 h 339887"/>
                  <a:gd name="connsiteX12" fmla="*/ 366701 w 366701"/>
                  <a:gd name="connsiteY12" fmla="*/ 190841 h 33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701" h="339887">
                    <a:moveTo>
                      <a:pt x="366701" y="190841"/>
                    </a:moveTo>
                    <a:lnTo>
                      <a:pt x="211738" y="280974"/>
                    </a:lnTo>
                    <a:lnTo>
                      <a:pt x="156097" y="313200"/>
                    </a:lnTo>
                    <a:lnTo>
                      <a:pt x="110149" y="339888"/>
                    </a:lnTo>
                    <a:lnTo>
                      <a:pt x="100330" y="322894"/>
                    </a:lnTo>
                    <a:lnTo>
                      <a:pt x="40157" y="218661"/>
                    </a:lnTo>
                    <a:lnTo>
                      <a:pt x="0" y="149047"/>
                    </a:lnTo>
                    <a:lnTo>
                      <a:pt x="67726" y="109645"/>
                    </a:lnTo>
                    <a:lnTo>
                      <a:pt x="168937" y="50857"/>
                    </a:lnTo>
                    <a:lnTo>
                      <a:pt x="231501" y="14603"/>
                    </a:lnTo>
                    <a:lnTo>
                      <a:pt x="256552" y="0"/>
                    </a:lnTo>
                    <a:lnTo>
                      <a:pt x="274680" y="31471"/>
                    </a:lnTo>
                    <a:lnTo>
                      <a:pt x="366701" y="19084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320" name="Рисунок 22">
                <a:extLst>
                  <a:ext uri="{FF2B5EF4-FFF2-40B4-BE49-F238E27FC236}">
                    <a16:creationId xmlns:a16="http://schemas.microsoft.com/office/drawing/2014/main" id="{5E3F1C58-8CB7-4F5A-B31F-D63BB1C071D9}"/>
                  </a:ext>
                </a:extLst>
              </p:cNvPr>
              <p:cNvGrpSpPr/>
              <p:nvPr/>
            </p:nvGrpSpPr>
            <p:grpSpPr>
              <a:xfrm>
                <a:off x="8729293" y="5252902"/>
                <a:ext cx="299101" cy="193232"/>
                <a:chOff x="8729293" y="5252902"/>
                <a:chExt cx="299101" cy="193232"/>
              </a:xfrm>
            </p:grpSpPr>
            <p:sp>
              <p:nvSpPr>
                <p:cNvPr id="322" name="Полилиния: фигура 321">
                  <a:extLst>
                    <a:ext uri="{FF2B5EF4-FFF2-40B4-BE49-F238E27FC236}">
                      <a16:creationId xmlns:a16="http://schemas.microsoft.com/office/drawing/2014/main" id="{0F246EF6-4551-4802-A759-FA792E624F70}"/>
                    </a:ext>
                  </a:extLst>
                </p:cNvPr>
                <p:cNvSpPr/>
                <p:nvPr/>
              </p:nvSpPr>
              <p:spPr>
                <a:xfrm>
                  <a:off x="8729293" y="5252902"/>
                  <a:ext cx="298471" cy="193232"/>
                </a:xfrm>
                <a:custGeom>
                  <a:avLst/>
                  <a:gdLst>
                    <a:gd name="connsiteX0" fmla="*/ 0 w 298471"/>
                    <a:gd name="connsiteY0" fmla="*/ 149173 h 193232"/>
                    <a:gd name="connsiteX1" fmla="*/ 256552 w 298471"/>
                    <a:gd name="connsiteY1" fmla="*/ 0 h 193232"/>
                    <a:gd name="connsiteX2" fmla="*/ 298472 w 298471"/>
                    <a:gd name="connsiteY2" fmla="*/ 44185 h 193232"/>
                    <a:gd name="connsiteX3" fmla="*/ 41920 w 298471"/>
                    <a:gd name="connsiteY3" fmla="*/ 193233 h 193232"/>
                    <a:gd name="connsiteX4" fmla="*/ 0 w 298471"/>
                    <a:gd name="connsiteY4" fmla="*/ 149173 h 193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71" h="193232">
                      <a:moveTo>
                        <a:pt x="0" y="149173"/>
                      </a:moveTo>
                      <a:lnTo>
                        <a:pt x="256552" y="0"/>
                      </a:lnTo>
                      <a:cubicBezTo>
                        <a:pt x="274075" y="10899"/>
                        <a:pt x="288514" y="26113"/>
                        <a:pt x="298472" y="44185"/>
                      </a:cubicBezTo>
                      <a:lnTo>
                        <a:pt x="41920" y="193233"/>
                      </a:lnTo>
                      <a:cubicBezTo>
                        <a:pt x="31924" y="175220"/>
                        <a:pt x="17498" y="160054"/>
                        <a:pt x="0" y="149173"/>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23" name="Рисунок 22">
                  <a:extLst>
                    <a:ext uri="{FF2B5EF4-FFF2-40B4-BE49-F238E27FC236}">
                      <a16:creationId xmlns:a16="http://schemas.microsoft.com/office/drawing/2014/main" id="{9C1DA998-BBC9-4FD6-9124-D24F15F2F774}"/>
                    </a:ext>
                  </a:extLst>
                </p:cNvPr>
                <p:cNvGrpSpPr/>
                <p:nvPr/>
              </p:nvGrpSpPr>
              <p:grpSpPr>
                <a:xfrm>
                  <a:off x="8729293" y="5252902"/>
                  <a:ext cx="299101" cy="193232"/>
                  <a:chOff x="8729293" y="5252902"/>
                  <a:chExt cx="299101" cy="193232"/>
                </a:xfrm>
                <a:solidFill>
                  <a:srgbClr val="121822"/>
                </a:solidFill>
              </p:grpSpPr>
              <p:sp>
                <p:nvSpPr>
                  <p:cNvPr id="325" name="Полилиния: фигура 324">
                    <a:extLst>
                      <a:ext uri="{FF2B5EF4-FFF2-40B4-BE49-F238E27FC236}">
                        <a16:creationId xmlns:a16="http://schemas.microsoft.com/office/drawing/2014/main" id="{805AD659-1D9C-4B8C-B28A-861DA7FBB3E2}"/>
                      </a:ext>
                    </a:extLst>
                  </p:cNvPr>
                  <p:cNvSpPr/>
                  <p:nvPr/>
                </p:nvSpPr>
                <p:spPr>
                  <a:xfrm>
                    <a:off x="8729293" y="5252902"/>
                    <a:ext cx="261336" cy="152068"/>
                  </a:xfrm>
                  <a:custGeom>
                    <a:avLst/>
                    <a:gdLst>
                      <a:gd name="connsiteX0" fmla="*/ 0 w 261336"/>
                      <a:gd name="connsiteY0" fmla="*/ 149173 h 152068"/>
                      <a:gd name="connsiteX1" fmla="*/ 256552 w 261336"/>
                      <a:gd name="connsiteY1" fmla="*/ 0 h 152068"/>
                      <a:gd name="connsiteX2" fmla="*/ 261336 w 261336"/>
                      <a:gd name="connsiteY2" fmla="*/ 3021 h 152068"/>
                      <a:gd name="connsiteX3" fmla="*/ 4784 w 261336"/>
                      <a:gd name="connsiteY3" fmla="*/ 152068 h 152068"/>
                      <a:gd name="connsiteX4" fmla="*/ 0 w 261336"/>
                      <a:gd name="connsiteY4" fmla="*/ 149173 h 15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36" h="152068">
                        <a:moveTo>
                          <a:pt x="0" y="149173"/>
                        </a:moveTo>
                        <a:lnTo>
                          <a:pt x="256552" y="0"/>
                        </a:lnTo>
                        <a:lnTo>
                          <a:pt x="261336" y="3021"/>
                        </a:lnTo>
                        <a:lnTo>
                          <a:pt x="4784" y="152068"/>
                        </a:lnTo>
                        <a:cubicBezTo>
                          <a:pt x="3248" y="151012"/>
                          <a:pt x="1649" y="150045"/>
                          <a:pt x="0" y="1491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26" name="Полилиния: фигура 325">
                    <a:extLst>
                      <a:ext uri="{FF2B5EF4-FFF2-40B4-BE49-F238E27FC236}">
                        <a16:creationId xmlns:a16="http://schemas.microsoft.com/office/drawing/2014/main" id="{34AFF48C-FD68-44F5-9F1B-8E10DD414259}"/>
                      </a:ext>
                    </a:extLst>
                  </p:cNvPr>
                  <p:cNvSpPr/>
                  <p:nvPr/>
                </p:nvSpPr>
                <p:spPr>
                  <a:xfrm>
                    <a:off x="8734077" y="5255924"/>
                    <a:ext cx="294317" cy="190211"/>
                  </a:xfrm>
                  <a:custGeom>
                    <a:avLst/>
                    <a:gdLst>
                      <a:gd name="connsiteX0" fmla="*/ 0 w 294317"/>
                      <a:gd name="connsiteY0" fmla="*/ 149047 h 190211"/>
                      <a:gd name="connsiteX1" fmla="*/ 256552 w 294317"/>
                      <a:gd name="connsiteY1" fmla="*/ 0 h 190211"/>
                      <a:gd name="connsiteX2" fmla="*/ 294318 w 294317"/>
                      <a:gd name="connsiteY2" fmla="*/ 41164 h 190211"/>
                      <a:gd name="connsiteX3" fmla="*/ 37136 w 294317"/>
                      <a:gd name="connsiteY3" fmla="*/ 190211 h 190211"/>
                      <a:gd name="connsiteX4" fmla="*/ 0 w 294317"/>
                      <a:gd name="connsiteY4" fmla="*/ 149047 h 19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17" h="190211">
                        <a:moveTo>
                          <a:pt x="0" y="149047"/>
                        </a:moveTo>
                        <a:lnTo>
                          <a:pt x="256552" y="0"/>
                        </a:lnTo>
                        <a:cubicBezTo>
                          <a:pt x="272061" y="10720"/>
                          <a:pt x="284977" y="24788"/>
                          <a:pt x="294318" y="41164"/>
                        </a:cubicBezTo>
                        <a:lnTo>
                          <a:pt x="37136" y="190211"/>
                        </a:lnTo>
                        <a:cubicBezTo>
                          <a:pt x="27997" y="173878"/>
                          <a:pt x="15307" y="159809"/>
                          <a:pt x="0" y="14904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24" name="Полилиния: фигура 323">
                  <a:extLst>
                    <a:ext uri="{FF2B5EF4-FFF2-40B4-BE49-F238E27FC236}">
                      <a16:creationId xmlns:a16="http://schemas.microsoft.com/office/drawing/2014/main" id="{DF2F381B-D9A5-4A57-A87E-D3F3D307267E}"/>
                    </a:ext>
                  </a:extLst>
                </p:cNvPr>
                <p:cNvSpPr/>
                <p:nvPr/>
              </p:nvSpPr>
              <p:spPr>
                <a:xfrm>
                  <a:off x="8729293" y="5252902"/>
                  <a:ext cx="298471" cy="193232"/>
                </a:xfrm>
                <a:custGeom>
                  <a:avLst/>
                  <a:gdLst>
                    <a:gd name="connsiteX0" fmla="*/ 0 w 298471"/>
                    <a:gd name="connsiteY0" fmla="*/ 149173 h 193232"/>
                    <a:gd name="connsiteX1" fmla="*/ 256552 w 298471"/>
                    <a:gd name="connsiteY1" fmla="*/ 0 h 193232"/>
                    <a:gd name="connsiteX2" fmla="*/ 298472 w 298471"/>
                    <a:gd name="connsiteY2" fmla="*/ 44185 h 193232"/>
                    <a:gd name="connsiteX3" fmla="*/ 41920 w 298471"/>
                    <a:gd name="connsiteY3" fmla="*/ 193233 h 193232"/>
                    <a:gd name="connsiteX4" fmla="*/ 0 w 298471"/>
                    <a:gd name="connsiteY4" fmla="*/ 149173 h 193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71" h="193232">
                      <a:moveTo>
                        <a:pt x="0" y="149173"/>
                      </a:moveTo>
                      <a:lnTo>
                        <a:pt x="256552" y="0"/>
                      </a:lnTo>
                      <a:cubicBezTo>
                        <a:pt x="274075" y="10899"/>
                        <a:pt x="288514" y="26113"/>
                        <a:pt x="298472" y="44185"/>
                      </a:cubicBezTo>
                      <a:lnTo>
                        <a:pt x="41920" y="193233"/>
                      </a:lnTo>
                      <a:cubicBezTo>
                        <a:pt x="31924" y="175220"/>
                        <a:pt x="17498" y="160054"/>
                        <a:pt x="0" y="149173"/>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321" name="Полилиния: фигура 320">
                <a:extLst>
                  <a:ext uri="{FF2B5EF4-FFF2-40B4-BE49-F238E27FC236}">
                    <a16:creationId xmlns:a16="http://schemas.microsoft.com/office/drawing/2014/main" id="{CDE87A26-A38E-423C-8815-AF20F50FA59C}"/>
                  </a:ext>
                </a:extLst>
              </p:cNvPr>
              <p:cNvSpPr/>
              <p:nvPr/>
            </p:nvSpPr>
            <p:spPr>
              <a:xfrm>
                <a:off x="8251814" y="5126263"/>
                <a:ext cx="640499" cy="586369"/>
              </a:xfrm>
              <a:custGeom>
                <a:avLst/>
                <a:gdLst>
                  <a:gd name="connsiteX0" fmla="*/ 477479 w 640499"/>
                  <a:gd name="connsiteY0" fmla="*/ 275813 h 586369"/>
                  <a:gd name="connsiteX1" fmla="*/ 519399 w 640499"/>
                  <a:gd name="connsiteY1" fmla="*/ 319872 h 586369"/>
                  <a:gd name="connsiteX2" fmla="*/ 629548 w 640499"/>
                  <a:gd name="connsiteY2" fmla="*/ 510713 h 586369"/>
                  <a:gd name="connsiteX3" fmla="*/ 640500 w 640499"/>
                  <a:gd name="connsiteY3" fmla="*/ 547471 h 586369"/>
                  <a:gd name="connsiteX4" fmla="*/ 622876 w 640499"/>
                  <a:gd name="connsiteY4" fmla="*/ 573781 h 586369"/>
                  <a:gd name="connsiteX5" fmla="*/ 536519 w 640499"/>
                  <a:gd name="connsiteY5" fmla="*/ 586370 h 586369"/>
                  <a:gd name="connsiteX6" fmla="*/ 68607 w 640499"/>
                  <a:gd name="connsiteY6" fmla="*/ 316473 h 586369"/>
                  <a:gd name="connsiteX7" fmla="*/ 0 w 640499"/>
                  <a:gd name="connsiteY7" fmla="*/ 0 h 58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99" h="586369">
                    <a:moveTo>
                      <a:pt x="477479" y="275813"/>
                    </a:moveTo>
                    <a:cubicBezTo>
                      <a:pt x="494977" y="286694"/>
                      <a:pt x="509404" y="301859"/>
                      <a:pt x="519399" y="319872"/>
                    </a:cubicBezTo>
                    <a:lnTo>
                      <a:pt x="629548" y="510713"/>
                    </a:lnTo>
                    <a:cubicBezTo>
                      <a:pt x="636270" y="521841"/>
                      <a:pt x="640034" y="534493"/>
                      <a:pt x="640500" y="547471"/>
                    </a:cubicBezTo>
                    <a:cubicBezTo>
                      <a:pt x="640500" y="562326"/>
                      <a:pt x="633828" y="572648"/>
                      <a:pt x="622876" y="573781"/>
                    </a:cubicBezTo>
                    <a:lnTo>
                      <a:pt x="536519" y="586370"/>
                    </a:lnTo>
                    <a:lnTo>
                      <a:pt x="68607" y="316473"/>
                    </a:lnTo>
                    <a:lnTo>
                      <a:pt x="0" y="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96" name="Рисунок 22">
              <a:extLst>
                <a:ext uri="{FF2B5EF4-FFF2-40B4-BE49-F238E27FC236}">
                  <a16:creationId xmlns:a16="http://schemas.microsoft.com/office/drawing/2014/main" id="{F967537D-684A-4081-B0CE-84C1AAF1BBFC}"/>
                </a:ext>
              </a:extLst>
            </p:cNvPr>
            <p:cNvGrpSpPr/>
            <p:nvPr/>
          </p:nvGrpSpPr>
          <p:grpSpPr>
            <a:xfrm>
              <a:off x="8092444" y="5103226"/>
              <a:ext cx="397542" cy="244845"/>
              <a:chOff x="8092444" y="5103226"/>
              <a:chExt cx="397542" cy="244845"/>
            </a:xfrm>
            <a:solidFill>
              <a:srgbClr val="121822"/>
            </a:solidFill>
          </p:grpSpPr>
          <p:sp>
            <p:nvSpPr>
              <p:cNvPr id="312" name="Полилиния: фигура 311">
                <a:extLst>
                  <a:ext uri="{FF2B5EF4-FFF2-40B4-BE49-F238E27FC236}">
                    <a16:creationId xmlns:a16="http://schemas.microsoft.com/office/drawing/2014/main" id="{0A9F8C8A-A298-4F48-AFC7-B18F8B6EEE1B}"/>
                  </a:ext>
                </a:extLst>
              </p:cNvPr>
              <p:cNvSpPr/>
              <p:nvPr/>
            </p:nvSpPr>
            <p:spPr>
              <a:xfrm>
                <a:off x="8092444" y="5172714"/>
                <a:ext cx="277826" cy="175356"/>
              </a:xfrm>
              <a:custGeom>
                <a:avLst/>
                <a:gdLst>
                  <a:gd name="connsiteX0" fmla="*/ 0 w 277826"/>
                  <a:gd name="connsiteY0" fmla="*/ 0 h 175356"/>
                  <a:gd name="connsiteX1" fmla="*/ 0 w 277826"/>
                  <a:gd name="connsiteY1" fmla="*/ 13973 h 175356"/>
                  <a:gd name="connsiteX2" fmla="*/ 277827 w 277826"/>
                  <a:gd name="connsiteY2" fmla="*/ 175357 h 175356"/>
                  <a:gd name="connsiteX3" fmla="*/ 277827 w 277826"/>
                  <a:gd name="connsiteY3" fmla="*/ 161384 h 175356"/>
                  <a:gd name="connsiteX4" fmla="*/ 0 w 277826"/>
                  <a:gd name="connsiteY4" fmla="*/ 0 h 175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26" h="175356">
                    <a:moveTo>
                      <a:pt x="0" y="0"/>
                    </a:moveTo>
                    <a:lnTo>
                      <a:pt x="0" y="13973"/>
                    </a:lnTo>
                    <a:lnTo>
                      <a:pt x="277827" y="175357"/>
                    </a:lnTo>
                    <a:lnTo>
                      <a:pt x="277827" y="161384"/>
                    </a:lnTo>
                    <a:lnTo>
                      <a:pt x="0" y="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13" name="Полилиния: фигура 312">
                <a:extLst>
                  <a:ext uri="{FF2B5EF4-FFF2-40B4-BE49-F238E27FC236}">
                    <a16:creationId xmlns:a16="http://schemas.microsoft.com/office/drawing/2014/main" id="{BFF43F27-6247-403B-962F-4412BCB1AEAA}"/>
                  </a:ext>
                </a:extLst>
              </p:cNvPr>
              <p:cNvSpPr/>
              <p:nvPr/>
            </p:nvSpPr>
            <p:spPr>
              <a:xfrm>
                <a:off x="8370271" y="5264736"/>
                <a:ext cx="119716" cy="83335"/>
              </a:xfrm>
              <a:custGeom>
                <a:avLst/>
                <a:gdLst>
                  <a:gd name="connsiteX0" fmla="*/ 0 w 119716"/>
                  <a:gd name="connsiteY0" fmla="*/ 69362 h 83335"/>
                  <a:gd name="connsiteX1" fmla="*/ 0 w 119716"/>
                  <a:gd name="connsiteY1" fmla="*/ 83335 h 83335"/>
                  <a:gd name="connsiteX2" fmla="*/ 119716 w 119716"/>
                  <a:gd name="connsiteY2" fmla="*/ 13973 h 83335"/>
                  <a:gd name="connsiteX3" fmla="*/ 119716 w 119716"/>
                  <a:gd name="connsiteY3" fmla="*/ 0 h 83335"/>
                  <a:gd name="connsiteX4" fmla="*/ 0 w 119716"/>
                  <a:gd name="connsiteY4" fmla="*/ 69362 h 8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16" h="83335">
                    <a:moveTo>
                      <a:pt x="0" y="69362"/>
                    </a:moveTo>
                    <a:lnTo>
                      <a:pt x="0" y="83335"/>
                    </a:lnTo>
                    <a:lnTo>
                      <a:pt x="119716" y="13973"/>
                    </a:lnTo>
                    <a:lnTo>
                      <a:pt x="119716" y="0"/>
                    </a:lnTo>
                    <a:lnTo>
                      <a:pt x="0" y="6936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14" name="Полилиния: фигура 313">
                <a:extLst>
                  <a:ext uri="{FF2B5EF4-FFF2-40B4-BE49-F238E27FC236}">
                    <a16:creationId xmlns:a16="http://schemas.microsoft.com/office/drawing/2014/main" id="{0FDCFE22-2752-4874-92D3-2824E3AC6A68}"/>
                  </a:ext>
                </a:extLst>
              </p:cNvPr>
              <p:cNvSpPr/>
              <p:nvPr/>
            </p:nvSpPr>
            <p:spPr>
              <a:xfrm>
                <a:off x="8092444" y="5103226"/>
                <a:ext cx="397542" cy="230871"/>
              </a:xfrm>
              <a:custGeom>
                <a:avLst/>
                <a:gdLst>
                  <a:gd name="connsiteX0" fmla="*/ 0 w 397542"/>
                  <a:gd name="connsiteY0" fmla="*/ 69488 h 230871"/>
                  <a:gd name="connsiteX1" fmla="*/ 277827 w 397542"/>
                  <a:gd name="connsiteY1" fmla="*/ 230872 h 230871"/>
                  <a:gd name="connsiteX2" fmla="*/ 397543 w 397542"/>
                  <a:gd name="connsiteY2" fmla="*/ 161510 h 230871"/>
                  <a:gd name="connsiteX3" fmla="*/ 119716 w 397542"/>
                  <a:gd name="connsiteY3" fmla="*/ 0 h 230871"/>
                  <a:gd name="connsiteX4" fmla="*/ 0 w 397542"/>
                  <a:gd name="connsiteY4" fmla="*/ 69488 h 23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42" h="230871">
                    <a:moveTo>
                      <a:pt x="0" y="69488"/>
                    </a:moveTo>
                    <a:lnTo>
                      <a:pt x="277827" y="230872"/>
                    </a:lnTo>
                    <a:lnTo>
                      <a:pt x="397543" y="161510"/>
                    </a:lnTo>
                    <a:lnTo>
                      <a:pt x="119716" y="0"/>
                    </a:lnTo>
                    <a:lnTo>
                      <a:pt x="0" y="69488"/>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97" name="Полилиния: фигура 96">
              <a:extLst>
                <a:ext uri="{FF2B5EF4-FFF2-40B4-BE49-F238E27FC236}">
                  <a16:creationId xmlns:a16="http://schemas.microsoft.com/office/drawing/2014/main" id="{C287113C-B600-4DB7-9317-4B0C14610A9D}"/>
                </a:ext>
              </a:extLst>
            </p:cNvPr>
            <p:cNvSpPr/>
            <p:nvPr/>
          </p:nvSpPr>
          <p:spPr>
            <a:xfrm>
              <a:off x="8108809" y="5145649"/>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8" name="Полилиния: фигура 97">
              <a:extLst>
                <a:ext uri="{FF2B5EF4-FFF2-40B4-BE49-F238E27FC236}">
                  <a16:creationId xmlns:a16="http://schemas.microsoft.com/office/drawing/2014/main" id="{EFEF29A1-5EEB-42DF-90ED-2845D1997120}"/>
                </a:ext>
              </a:extLst>
            </p:cNvPr>
            <p:cNvSpPr/>
            <p:nvPr/>
          </p:nvSpPr>
          <p:spPr>
            <a:xfrm>
              <a:off x="8164072" y="5113674"/>
              <a:ext cx="89629" cy="51738"/>
            </a:xfrm>
            <a:custGeom>
              <a:avLst/>
              <a:gdLst>
                <a:gd name="connsiteX0" fmla="*/ 89630 w 89629"/>
                <a:gd name="connsiteY0" fmla="*/ 25932 h 51738"/>
                <a:gd name="connsiteX1" fmla="*/ 44815 w 89629"/>
                <a:gd name="connsiteY1" fmla="*/ 51738 h 51738"/>
                <a:gd name="connsiteX2" fmla="*/ 0 w 89629"/>
                <a:gd name="connsiteY2" fmla="*/ 25932 h 51738"/>
                <a:gd name="connsiteX3" fmla="*/ 44815 w 89629"/>
                <a:gd name="connsiteY3" fmla="*/ 0 h 51738"/>
                <a:gd name="connsiteX4" fmla="*/ 89630 w 89629"/>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932"/>
                  </a:moveTo>
                  <a:lnTo>
                    <a:pt x="44815" y="51738"/>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9" name="Полилиния: фигура 98">
              <a:extLst>
                <a:ext uri="{FF2B5EF4-FFF2-40B4-BE49-F238E27FC236}">
                  <a16:creationId xmlns:a16="http://schemas.microsoft.com/office/drawing/2014/main" id="{8D322764-5DDB-44B8-B7C4-D8251319E6AB}"/>
                </a:ext>
              </a:extLst>
            </p:cNvPr>
            <p:cNvSpPr/>
            <p:nvPr/>
          </p:nvSpPr>
          <p:spPr>
            <a:xfrm>
              <a:off x="8162058" y="5176365"/>
              <a:ext cx="89629" cy="51738"/>
            </a:xfrm>
            <a:custGeom>
              <a:avLst/>
              <a:gdLst>
                <a:gd name="connsiteX0" fmla="*/ 89630 w 89629"/>
                <a:gd name="connsiteY0" fmla="*/ 25932 h 51738"/>
                <a:gd name="connsiteX1" fmla="*/ 44815 w 89629"/>
                <a:gd name="connsiteY1" fmla="*/ 51738 h 51738"/>
                <a:gd name="connsiteX2" fmla="*/ 0 w 89629"/>
                <a:gd name="connsiteY2" fmla="*/ 25932 h 51738"/>
                <a:gd name="connsiteX3" fmla="*/ 44815 w 89629"/>
                <a:gd name="connsiteY3" fmla="*/ 0 h 51738"/>
                <a:gd name="connsiteX4" fmla="*/ 89630 w 89629"/>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932"/>
                  </a:moveTo>
                  <a:lnTo>
                    <a:pt x="44815" y="51738"/>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0" name="Полилиния: фигура 99">
              <a:extLst>
                <a:ext uri="{FF2B5EF4-FFF2-40B4-BE49-F238E27FC236}">
                  <a16:creationId xmlns:a16="http://schemas.microsoft.com/office/drawing/2014/main" id="{ADFD32D3-EC31-4287-9DD1-31FFD3436752}"/>
                </a:ext>
              </a:extLst>
            </p:cNvPr>
            <p:cNvSpPr/>
            <p:nvPr/>
          </p:nvSpPr>
          <p:spPr>
            <a:xfrm>
              <a:off x="8217321" y="5144516"/>
              <a:ext cx="89755" cy="51738"/>
            </a:xfrm>
            <a:custGeom>
              <a:avLst/>
              <a:gdLst>
                <a:gd name="connsiteX0" fmla="*/ 89756 w 89755"/>
                <a:gd name="connsiteY0" fmla="*/ 25806 h 51738"/>
                <a:gd name="connsiteX1" fmla="*/ 44941 w 89755"/>
                <a:gd name="connsiteY1" fmla="*/ 51738 h 51738"/>
                <a:gd name="connsiteX2" fmla="*/ 0 w 89755"/>
                <a:gd name="connsiteY2" fmla="*/ 25806 h 51738"/>
                <a:gd name="connsiteX3" fmla="*/ 44941 w 89755"/>
                <a:gd name="connsiteY3" fmla="*/ 0 h 51738"/>
                <a:gd name="connsiteX4" fmla="*/ 89756 w 89755"/>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55" h="51738">
                  <a:moveTo>
                    <a:pt x="89756" y="25806"/>
                  </a:moveTo>
                  <a:lnTo>
                    <a:pt x="44941" y="51738"/>
                  </a:lnTo>
                  <a:lnTo>
                    <a:pt x="0" y="25806"/>
                  </a:lnTo>
                  <a:lnTo>
                    <a:pt x="44941" y="0"/>
                  </a:lnTo>
                  <a:lnTo>
                    <a:pt x="89756"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1" name="Полилиния: фигура 100">
              <a:extLst>
                <a:ext uri="{FF2B5EF4-FFF2-40B4-BE49-F238E27FC236}">
                  <a16:creationId xmlns:a16="http://schemas.microsoft.com/office/drawing/2014/main" id="{46561A15-DACD-4BDA-BEAF-F6C9FCB4B5F6}"/>
                </a:ext>
              </a:extLst>
            </p:cNvPr>
            <p:cNvSpPr/>
            <p:nvPr/>
          </p:nvSpPr>
          <p:spPr>
            <a:xfrm>
              <a:off x="8215433" y="5207206"/>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2" name="Полилиния: фигура 101">
              <a:extLst>
                <a:ext uri="{FF2B5EF4-FFF2-40B4-BE49-F238E27FC236}">
                  <a16:creationId xmlns:a16="http://schemas.microsoft.com/office/drawing/2014/main" id="{F8300639-0488-4459-BC00-45957922DAB5}"/>
                </a:ext>
              </a:extLst>
            </p:cNvPr>
            <p:cNvSpPr/>
            <p:nvPr/>
          </p:nvSpPr>
          <p:spPr>
            <a:xfrm>
              <a:off x="8270696" y="5175232"/>
              <a:ext cx="89629" cy="51738"/>
            </a:xfrm>
            <a:custGeom>
              <a:avLst/>
              <a:gdLst>
                <a:gd name="connsiteX0" fmla="*/ 89630 w 89629"/>
                <a:gd name="connsiteY0" fmla="*/ 25932 h 51738"/>
                <a:gd name="connsiteX1" fmla="*/ 44815 w 89629"/>
                <a:gd name="connsiteY1" fmla="*/ 51738 h 51738"/>
                <a:gd name="connsiteX2" fmla="*/ 0 w 89629"/>
                <a:gd name="connsiteY2" fmla="*/ 25932 h 51738"/>
                <a:gd name="connsiteX3" fmla="*/ 44815 w 89629"/>
                <a:gd name="connsiteY3" fmla="*/ 0 h 51738"/>
                <a:gd name="connsiteX4" fmla="*/ 89630 w 89629"/>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932"/>
                  </a:moveTo>
                  <a:lnTo>
                    <a:pt x="44815" y="51738"/>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3" name="Полилиния: фигура 102">
              <a:extLst>
                <a:ext uri="{FF2B5EF4-FFF2-40B4-BE49-F238E27FC236}">
                  <a16:creationId xmlns:a16="http://schemas.microsoft.com/office/drawing/2014/main" id="{DE1CDBDD-BBEF-4756-A337-808F0C3751DD}"/>
                </a:ext>
              </a:extLst>
            </p:cNvPr>
            <p:cNvSpPr/>
            <p:nvPr/>
          </p:nvSpPr>
          <p:spPr>
            <a:xfrm>
              <a:off x="8268682" y="5237922"/>
              <a:ext cx="89629" cy="51738"/>
            </a:xfrm>
            <a:custGeom>
              <a:avLst/>
              <a:gdLst>
                <a:gd name="connsiteX0" fmla="*/ 89630 w 89629"/>
                <a:gd name="connsiteY0" fmla="*/ 25932 h 51738"/>
                <a:gd name="connsiteX1" fmla="*/ 44815 w 89629"/>
                <a:gd name="connsiteY1" fmla="*/ 51738 h 51738"/>
                <a:gd name="connsiteX2" fmla="*/ 0 w 89629"/>
                <a:gd name="connsiteY2" fmla="*/ 25932 h 51738"/>
                <a:gd name="connsiteX3" fmla="*/ 44815 w 89629"/>
                <a:gd name="connsiteY3" fmla="*/ 0 h 51738"/>
                <a:gd name="connsiteX4" fmla="*/ 89630 w 89629"/>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932"/>
                  </a:moveTo>
                  <a:lnTo>
                    <a:pt x="44815" y="51738"/>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4" name="Полилиния: фигура 103">
              <a:extLst>
                <a:ext uri="{FF2B5EF4-FFF2-40B4-BE49-F238E27FC236}">
                  <a16:creationId xmlns:a16="http://schemas.microsoft.com/office/drawing/2014/main" id="{0B178DAC-CEE2-4357-B815-02FCAC8358FC}"/>
                </a:ext>
              </a:extLst>
            </p:cNvPr>
            <p:cNvSpPr/>
            <p:nvPr/>
          </p:nvSpPr>
          <p:spPr>
            <a:xfrm>
              <a:off x="8323945" y="5206073"/>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5" name="Полилиния: фигура 104">
              <a:extLst>
                <a:ext uri="{FF2B5EF4-FFF2-40B4-BE49-F238E27FC236}">
                  <a16:creationId xmlns:a16="http://schemas.microsoft.com/office/drawing/2014/main" id="{D2DA0C2C-8D49-44AF-9279-3698E0227DD0}"/>
                </a:ext>
              </a:extLst>
            </p:cNvPr>
            <p:cNvSpPr/>
            <p:nvPr/>
          </p:nvSpPr>
          <p:spPr>
            <a:xfrm>
              <a:off x="8321931" y="5268764"/>
              <a:ext cx="89755" cy="51738"/>
            </a:xfrm>
            <a:custGeom>
              <a:avLst/>
              <a:gdLst>
                <a:gd name="connsiteX0" fmla="*/ 89756 w 89755"/>
                <a:gd name="connsiteY0" fmla="*/ 25806 h 51738"/>
                <a:gd name="connsiteX1" fmla="*/ 44815 w 89755"/>
                <a:gd name="connsiteY1" fmla="*/ 51738 h 51738"/>
                <a:gd name="connsiteX2" fmla="*/ 0 w 89755"/>
                <a:gd name="connsiteY2" fmla="*/ 25806 h 51738"/>
                <a:gd name="connsiteX3" fmla="*/ 44815 w 89755"/>
                <a:gd name="connsiteY3" fmla="*/ 0 h 51738"/>
                <a:gd name="connsiteX4" fmla="*/ 89756 w 89755"/>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55" h="51738">
                  <a:moveTo>
                    <a:pt x="89756" y="25806"/>
                  </a:moveTo>
                  <a:lnTo>
                    <a:pt x="44815" y="51738"/>
                  </a:lnTo>
                  <a:lnTo>
                    <a:pt x="0" y="25806"/>
                  </a:lnTo>
                  <a:lnTo>
                    <a:pt x="44815" y="0"/>
                  </a:lnTo>
                  <a:lnTo>
                    <a:pt x="89756"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6" name="Полилиния: фигура 105">
              <a:extLst>
                <a:ext uri="{FF2B5EF4-FFF2-40B4-BE49-F238E27FC236}">
                  <a16:creationId xmlns:a16="http://schemas.microsoft.com/office/drawing/2014/main" id="{8FE72E8F-D733-4B3B-BFBD-A44E505FEB87}"/>
                </a:ext>
              </a:extLst>
            </p:cNvPr>
            <p:cNvSpPr/>
            <p:nvPr/>
          </p:nvSpPr>
          <p:spPr>
            <a:xfrm>
              <a:off x="8377320" y="5236789"/>
              <a:ext cx="89629" cy="51738"/>
            </a:xfrm>
            <a:custGeom>
              <a:avLst/>
              <a:gdLst>
                <a:gd name="connsiteX0" fmla="*/ 89630 w 89629"/>
                <a:gd name="connsiteY0" fmla="*/ 25932 h 51738"/>
                <a:gd name="connsiteX1" fmla="*/ 44815 w 89629"/>
                <a:gd name="connsiteY1" fmla="*/ 51738 h 51738"/>
                <a:gd name="connsiteX2" fmla="*/ 0 w 89629"/>
                <a:gd name="connsiteY2" fmla="*/ 25932 h 51738"/>
                <a:gd name="connsiteX3" fmla="*/ 44815 w 89629"/>
                <a:gd name="connsiteY3" fmla="*/ 0 h 51738"/>
                <a:gd name="connsiteX4" fmla="*/ 89630 w 89629"/>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932"/>
                  </a:moveTo>
                  <a:lnTo>
                    <a:pt x="44815" y="51738"/>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7" name="Полилиния: фигура 106">
              <a:extLst>
                <a:ext uri="{FF2B5EF4-FFF2-40B4-BE49-F238E27FC236}">
                  <a16:creationId xmlns:a16="http://schemas.microsoft.com/office/drawing/2014/main" id="{6E9CC88B-F85F-4A2D-949F-52A1D4103BDB}"/>
                </a:ext>
              </a:extLst>
            </p:cNvPr>
            <p:cNvSpPr/>
            <p:nvPr/>
          </p:nvSpPr>
          <p:spPr>
            <a:xfrm>
              <a:off x="8360704" y="5004489"/>
              <a:ext cx="236439" cy="180986"/>
            </a:xfrm>
            <a:custGeom>
              <a:avLst/>
              <a:gdLst>
                <a:gd name="connsiteX0" fmla="*/ 230620 w 236439"/>
                <a:gd name="connsiteY0" fmla="*/ 104150 h 180986"/>
                <a:gd name="connsiteX1" fmla="*/ 225963 w 236439"/>
                <a:gd name="connsiteY1" fmla="*/ 16031 h 180986"/>
                <a:gd name="connsiteX2" fmla="*/ 220927 w 236439"/>
                <a:gd name="connsiteY2" fmla="*/ 13891 h 180986"/>
                <a:gd name="connsiteX3" fmla="*/ 212619 w 236439"/>
                <a:gd name="connsiteY3" fmla="*/ 10618 h 180986"/>
                <a:gd name="connsiteX4" fmla="*/ 204310 w 236439"/>
                <a:gd name="connsiteY4" fmla="*/ 7723 h 180986"/>
                <a:gd name="connsiteX5" fmla="*/ 195498 w 236439"/>
                <a:gd name="connsiteY5" fmla="*/ 5331 h 180986"/>
                <a:gd name="connsiteX6" fmla="*/ 178504 w 236439"/>
                <a:gd name="connsiteY6" fmla="*/ 2058 h 180986"/>
                <a:gd name="connsiteX7" fmla="*/ 170070 w 236439"/>
                <a:gd name="connsiteY7" fmla="*/ 1051 h 180986"/>
                <a:gd name="connsiteX8" fmla="*/ 153327 w 236439"/>
                <a:gd name="connsiteY8" fmla="*/ 44 h 180986"/>
                <a:gd name="connsiteX9" fmla="*/ 136459 w 236439"/>
                <a:gd name="connsiteY9" fmla="*/ 673 h 180986"/>
                <a:gd name="connsiteX10" fmla="*/ 127899 w 236439"/>
                <a:gd name="connsiteY10" fmla="*/ 1554 h 180986"/>
                <a:gd name="connsiteX11" fmla="*/ 110778 w 236439"/>
                <a:gd name="connsiteY11" fmla="*/ 4576 h 180986"/>
                <a:gd name="connsiteX12" fmla="*/ 101715 w 236439"/>
                <a:gd name="connsiteY12" fmla="*/ 6842 h 180986"/>
                <a:gd name="connsiteX13" fmla="*/ 84846 w 236439"/>
                <a:gd name="connsiteY13" fmla="*/ 12506 h 180986"/>
                <a:gd name="connsiteX14" fmla="*/ 66845 w 236439"/>
                <a:gd name="connsiteY14" fmla="*/ 21067 h 180986"/>
                <a:gd name="connsiteX15" fmla="*/ 38017 w 236439"/>
                <a:gd name="connsiteY15" fmla="*/ 42089 h 180986"/>
                <a:gd name="connsiteX16" fmla="*/ 16365 w 236439"/>
                <a:gd name="connsiteY16" fmla="*/ 69406 h 180986"/>
                <a:gd name="connsiteX17" fmla="*/ 5035 w 236439"/>
                <a:gd name="connsiteY17" fmla="*/ 95212 h 180986"/>
                <a:gd name="connsiteX18" fmla="*/ 1385 w 236439"/>
                <a:gd name="connsiteY18" fmla="*/ 111074 h 180986"/>
                <a:gd name="connsiteX19" fmla="*/ 0 w 236439"/>
                <a:gd name="connsiteY19" fmla="*/ 130208 h 180986"/>
                <a:gd name="connsiteX20" fmla="*/ 5539 w 236439"/>
                <a:gd name="connsiteY20" fmla="*/ 153623 h 180986"/>
                <a:gd name="connsiteX21" fmla="*/ 230620 w 236439"/>
                <a:gd name="connsiteY21" fmla="*/ 104150 h 18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6439" h="180986">
                  <a:moveTo>
                    <a:pt x="230620" y="104150"/>
                  </a:moveTo>
                  <a:cubicBezTo>
                    <a:pt x="239747" y="75178"/>
                    <a:pt x="238098" y="43881"/>
                    <a:pt x="225963" y="16031"/>
                  </a:cubicBezTo>
                  <a:lnTo>
                    <a:pt x="220927" y="13891"/>
                  </a:lnTo>
                  <a:cubicBezTo>
                    <a:pt x="218233" y="12616"/>
                    <a:pt x="215464" y="11523"/>
                    <a:pt x="212619" y="10618"/>
                  </a:cubicBezTo>
                  <a:lnTo>
                    <a:pt x="204310" y="7723"/>
                  </a:lnTo>
                  <a:lnTo>
                    <a:pt x="195498" y="5331"/>
                  </a:lnTo>
                  <a:cubicBezTo>
                    <a:pt x="192351" y="4576"/>
                    <a:pt x="182910" y="2562"/>
                    <a:pt x="178504" y="2058"/>
                  </a:cubicBezTo>
                  <a:cubicBezTo>
                    <a:pt x="174098" y="1554"/>
                    <a:pt x="172587" y="1177"/>
                    <a:pt x="170070" y="1051"/>
                  </a:cubicBezTo>
                  <a:cubicBezTo>
                    <a:pt x="165034" y="1051"/>
                    <a:pt x="158363" y="170"/>
                    <a:pt x="153327" y="44"/>
                  </a:cubicBezTo>
                  <a:cubicBezTo>
                    <a:pt x="148292" y="-82"/>
                    <a:pt x="147285" y="44"/>
                    <a:pt x="136459" y="673"/>
                  </a:cubicBezTo>
                  <a:cubicBezTo>
                    <a:pt x="133941" y="673"/>
                    <a:pt x="130542" y="673"/>
                    <a:pt x="127899" y="1554"/>
                  </a:cubicBezTo>
                  <a:cubicBezTo>
                    <a:pt x="122142" y="2256"/>
                    <a:pt x="116427" y="3264"/>
                    <a:pt x="110778" y="4576"/>
                  </a:cubicBezTo>
                  <a:cubicBezTo>
                    <a:pt x="108009" y="4576"/>
                    <a:pt x="104358" y="5960"/>
                    <a:pt x="101715" y="6842"/>
                  </a:cubicBezTo>
                  <a:cubicBezTo>
                    <a:pt x="96553" y="8352"/>
                    <a:pt x="89881" y="10618"/>
                    <a:pt x="84846" y="12506"/>
                  </a:cubicBezTo>
                  <a:cubicBezTo>
                    <a:pt x="78648" y="14923"/>
                    <a:pt x="72632" y="17785"/>
                    <a:pt x="66845" y="21067"/>
                  </a:cubicBezTo>
                  <a:cubicBezTo>
                    <a:pt x="56397" y="26846"/>
                    <a:pt x="46713" y="33908"/>
                    <a:pt x="38017" y="42089"/>
                  </a:cubicBezTo>
                  <a:cubicBezTo>
                    <a:pt x="29568" y="50147"/>
                    <a:pt x="22280" y="59340"/>
                    <a:pt x="16365" y="69406"/>
                  </a:cubicBezTo>
                  <a:cubicBezTo>
                    <a:pt x="11593" y="77536"/>
                    <a:pt x="7790" y="86197"/>
                    <a:pt x="5035" y="95212"/>
                  </a:cubicBezTo>
                  <a:cubicBezTo>
                    <a:pt x="3777" y="99996"/>
                    <a:pt x="2140" y="106290"/>
                    <a:pt x="1385" y="111074"/>
                  </a:cubicBezTo>
                  <a:cubicBezTo>
                    <a:pt x="589" y="117423"/>
                    <a:pt x="127" y="123811"/>
                    <a:pt x="0" y="130208"/>
                  </a:cubicBezTo>
                  <a:cubicBezTo>
                    <a:pt x="67" y="138330"/>
                    <a:pt x="1960" y="146333"/>
                    <a:pt x="5539" y="153623"/>
                  </a:cubicBezTo>
                  <a:cubicBezTo>
                    <a:pt x="84720" y="202340"/>
                    <a:pt x="210101" y="186101"/>
                    <a:pt x="230620" y="10415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8" name="Полилиния: фигура 107">
              <a:extLst>
                <a:ext uri="{FF2B5EF4-FFF2-40B4-BE49-F238E27FC236}">
                  <a16:creationId xmlns:a16="http://schemas.microsoft.com/office/drawing/2014/main" id="{DD606DDF-AF53-41FD-8756-2D3905B9D20D}"/>
                </a:ext>
              </a:extLst>
            </p:cNvPr>
            <p:cNvSpPr/>
            <p:nvPr/>
          </p:nvSpPr>
          <p:spPr>
            <a:xfrm>
              <a:off x="8365991" y="5020520"/>
              <a:ext cx="296962" cy="200814"/>
            </a:xfrm>
            <a:custGeom>
              <a:avLst/>
              <a:gdLst>
                <a:gd name="connsiteX0" fmla="*/ 296206 w 296962"/>
                <a:gd name="connsiteY0" fmla="*/ 98693 h 200814"/>
                <a:gd name="connsiteX1" fmla="*/ 293562 w 296962"/>
                <a:gd name="connsiteY1" fmla="*/ 84594 h 200814"/>
                <a:gd name="connsiteX2" fmla="*/ 287772 w 296962"/>
                <a:gd name="connsiteY2" fmla="*/ 67222 h 200814"/>
                <a:gd name="connsiteX3" fmla="*/ 280974 w 296962"/>
                <a:gd name="connsiteY3" fmla="*/ 53627 h 200814"/>
                <a:gd name="connsiteX4" fmla="*/ 270903 w 296962"/>
                <a:gd name="connsiteY4" fmla="*/ 39024 h 200814"/>
                <a:gd name="connsiteX5" fmla="*/ 258315 w 296962"/>
                <a:gd name="connsiteY5" fmla="*/ 25555 h 200814"/>
                <a:gd name="connsiteX6" fmla="*/ 249755 w 296962"/>
                <a:gd name="connsiteY6" fmla="*/ 18127 h 200814"/>
                <a:gd name="connsiteX7" fmla="*/ 234397 w 296962"/>
                <a:gd name="connsiteY7" fmla="*/ 7427 h 200814"/>
                <a:gd name="connsiteX8" fmla="*/ 220424 w 296962"/>
                <a:gd name="connsiteY8" fmla="*/ 0 h 200814"/>
                <a:gd name="connsiteX9" fmla="*/ 225081 w 296962"/>
                <a:gd name="connsiteY9" fmla="*/ 88119 h 200814"/>
                <a:gd name="connsiteX10" fmla="*/ 0 w 296962"/>
                <a:gd name="connsiteY10" fmla="*/ 137088 h 200814"/>
                <a:gd name="connsiteX11" fmla="*/ 36506 w 296962"/>
                <a:gd name="connsiteY11" fmla="*/ 174098 h 200814"/>
                <a:gd name="connsiteX12" fmla="*/ 250510 w 296962"/>
                <a:gd name="connsiteY12" fmla="*/ 176238 h 200814"/>
                <a:gd name="connsiteX13" fmla="*/ 296961 w 296962"/>
                <a:gd name="connsiteY13" fmla="*/ 113296 h 200814"/>
                <a:gd name="connsiteX14" fmla="*/ 296206 w 296962"/>
                <a:gd name="connsiteY14" fmla="*/ 98693 h 20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962" h="200814">
                  <a:moveTo>
                    <a:pt x="296206" y="98693"/>
                  </a:moveTo>
                  <a:cubicBezTo>
                    <a:pt x="295640" y="93940"/>
                    <a:pt x="294758" y="89229"/>
                    <a:pt x="293562" y="84594"/>
                  </a:cubicBezTo>
                  <a:cubicBezTo>
                    <a:pt x="291989" y="78689"/>
                    <a:pt x="290063" y="72888"/>
                    <a:pt x="287772" y="67222"/>
                  </a:cubicBezTo>
                  <a:cubicBezTo>
                    <a:pt x="285758" y="62568"/>
                    <a:pt x="283492" y="58029"/>
                    <a:pt x="280974" y="53627"/>
                  </a:cubicBezTo>
                  <a:cubicBezTo>
                    <a:pt x="277953" y="48536"/>
                    <a:pt x="274592" y="43658"/>
                    <a:pt x="270903" y="39024"/>
                  </a:cubicBezTo>
                  <a:cubicBezTo>
                    <a:pt x="266976" y="34291"/>
                    <a:pt x="262771" y="29793"/>
                    <a:pt x="258315" y="25555"/>
                  </a:cubicBezTo>
                  <a:cubicBezTo>
                    <a:pt x="255608" y="22911"/>
                    <a:pt x="252751" y="20431"/>
                    <a:pt x="249755" y="18127"/>
                  </a:cubicBezTo>
                  <a:cubicBezTo>
                    <a:pt x="245223" y="14728"/>
                    <a:pt x="239055" y="10574"/>
                    <a:pt x="234397" y="7427"/>
                  </a:cubicBezTo>
                  <a:cubicBezTo>
                    <a:pt x="229739" y="4280"/>
                    <a:pt x="223823" y="1637"/>
                    <a:pt x="220424" y="0"/>
                  </a:cubicBezTo>
                  <a:cubicBezTo>
                    <a:pt x="232559" y="27849"/>
                    <a:pt x="234208" y="59147"/>
                    <a:pt x="225081" y="88119"/>
                  </a:cubicBezTo>
                  <a:cubicBezTo>
                    <a:pt x="204562" y="170070"/>
                    <a:pt x="79181" y="186309"/>
                    <a:pt x="0" y="137088"/>
                  </a:cubicBezTo>
                  <a:cubicBezTo>
                    <a:pt x="8359" y="152676"/>
                    <a:pt x="21034" y="165527"/>
                    <a:pt x="36506" y="174098"/>
                  </a:cubicBezTo>
                  <a:cubicBezTo>
                    <a:pt x="94413" y="208842"/>
                    <a:pt x="190086" y="209849"/>
                    <a:pt x="250510" y="176238"/>
                  </a:cubicBezTo>
                  <a:cubicBezTo>
                    <a:pt x="281478" y="158992"/>
                    <a:pt x="297087" y="135829"/>
                    <a:pt x="296961" y="113296"/>
                  </a:cubicBezTo>
                  <a:cubicBezTo>
                    <a:pt x="296961" y="108638"/>
                    <a:pt x="296710" y="102973"/>
                    <a:pt x="296206" y="9869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9" name="Полилиния: фигура 108">
              <a:extLst>
                <a:ext uri="{FF2B5EF4-FFF2-40B4-BE49-F238E27FC236}">
                  <a16:creationId xmlns:a16="http://schemas.microsoft.com/office/drawing/2014/main" id="{2977534F-4CCD-4481-A850-713C1A3444B7}"/>
                </a:ext>
              </a:extLst>
            </p:cNvPr>
            <p:cNvSpPr/>
            <p:nvPr/>
          </p:nvSpPr>
          <p:spPr>
            <a:xfrm>
              <a:off x="8417226" y="5048340"/>
              <a:ext cx="50101" cy="48843"/>
            </a:xfrm>
            <a:custGeom>
              <a:avLst/>
              <a:gdLst>
                <a:gd name="connsiteX0" fmla="*/ 50102 w 50101"/>
                <a:gd name="connsiteY0" fmla="*/ 24422 h 48843"/>
                <a:gd name="connsiteX1" fmla="*/ 25051 w 50101"/>
                <a:gd name="connsiteY1" fmla="*/ 48843 h 48843"/>
                <a:gd name="connsiteX2" fmla="*/ 0 w 50101"/>
                <a:gd name="connsiteY2" fmla="*/ 24422 h 48843"/>
                <a:gd name="connsiteX3" fmla="*/ 25051 w 50101"/>
                <a:gd name="connsiteY3" fmla="*/ 0 h 48843"/>
                <a:gd name="connsiteX4" fmla="*/ 50102 w 50101"/>
                <a:gd name="connsiteY4" fmla="*/ 24422 h 4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01" h="48843">
                  <a:moveTo>
                    <a:pt x="50102" y="24422"/>
                  </a:moveTo>
                  <a:cubicBezTo>
                    <a:pt x="50102" y="37909"/>
                    <a:pt x="38886" y="48843"/>
                    <a:pt x="25051" y="48843"/>
                  </a:cubicBezTo>
                  <a:cubicBezTo>
                    <a:pt x="11216" y="48843"/>
                    <a:pt x="0" y="37909"/>
                    <a:pt x="0" y="24422"/>
                  </a:cubicBezTo>
                  <a:cubicBezTo>
                    <a:pt x="0" y="10934"/>
                    <a:pt x="11216" y="0"/>
                    <a:pt x="25051" y="0"/>
                  </a:cubicBezTo>
                  <a:cubicBezTo>
                    <a:pt x="38886" y="0"/>
                    <a:pt x="50102" y="10934"/>
                    <a:pt x="50102" y="2442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10" name="Полилиния: фигура 109">
              <a:extLst>
                <a:ext uri="{FF2B5EF4-FFF2-40B4-BE49-F238E27FC236}">
                  <a16:creationId xmlns:a16="http://schemas.microsoft.com/office/drawing/2014/main" id="{222AA472-1581-4D15-99D4-899C4FBD3BA7}"/>
                </a:ext>
              </a:extLst>
            </p:cNvPr>
            <p:cNvSpPr/>
            <p:nvPr/>
          </p:nvSpPr>
          <p:spPr>
            <a:xfrm>
              <a:off x="8629934" y="5606413"/>
              <a:ext cx="105978" cy="243513"/>
            </a:xfrm>
            <a:custGeom>
              <a:avLst/>
              <a:gdLst>
                <a:gd name="connsiteX0" fmla="*/ 97723 w 105978"/>
                <a:gd name="connsiteY0" fmla="*/ 243434 h 243513"/>
                <a:gd name="connsiteX1" fmla="*/ 90547 w 105978"/>
                <a:gd name="connsiteY1" fmla="*/ 238524 h 243513"/>
                <a:gd name="connsiteX2" fmla="*/ 540 w 105978"/>
                <a:gd name="connsiteY2" fmla="*/ 10548 h 243513"/>
                <a:gd name="connsiteX3" fmla="*/ 4883 w 105978"/>
                <a:gd name="connsiteY3" fmla="*/ 540 h 243513"/>
                <a:gd name="connsiteX4" fmla="*/ 14891 w 105978"/>
                <a:gd name="connsiteY4" fmla="*/ 4883 h 243513"/>
                <a:gd name="connsiteX5" fmla="*/ 105402 w 105978"/>
                <a:gd name="connsiteY5" fmla="*/ 233237 h 243513"/>
                <a:gd name="connsiteX6" fmla="*/ 101310 w 105978"/>
                <a:gd name="connsiteY6" fmla="*/ 243106 h 243513"/>
                <a:gd name="connsiteX7" fmla="*/ 101121 w 105978"/>
                <a:gd name="connsiteY7" fmla="*/ 243182 h 243513"/>
                <a:gd name="connsiteX8" fmla="*/ 97723 w 105978"/>
                <a:gd name="connsiteY8" fmla="*/ 243434 h 24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78" h="243513">
                  <a:moveTo>
                    <a:pt x="97723" y="243434"/>
                  </a:moveTo>
                  <a:cubicBezTo>
                    <a:pt x="94563" y="243371"/>
                    <a:pt x="91743" y="241445"/>
                    <a:pt x="90547" y="238524"/>
                  </a:cubicBezTo>
                  <a:lnTo>
                    <a:pt x="540" y="10548"/>
                  </a:lnTo>
                  <a:cubicBezTo>
                    <a:pt x="-1021" y="6582"/>
                    <a:pt x="917" y="2101"/>
                    <a:pt x="4883" y="540"/>
                  </a:cubicBezTo>
                  <a:cubicBezTo>
                    <a:pt x="8848" y="-1021"/>
                    <a:pt x="13330" y="917"/>
                    <a:pt x="14891" y="4883"/>
                  </a:cubicBezTo>
                  <a:lnTo>
                    <a:pt x="105402" y="233237"/>
                  </a:lnTo>
                  <a:cubicBezTo>
                    <a:pt x="107000" y="237089"/>
                    <a:pt x="105162" y="241508"/>
                    <a:pt x="101310" y="243106"/>
                  </a:cubicBezTo>
                  <a:cubicBezTo>
                    <a:pt x="101247" y="243132"/>
                    <a:pt x="101184" y="243157"/>
                    <a:pt x="101121" y="243182"/>
                  </a:cubicBezTo>
                  <a:cubicBezTo>
                    <a:pt x="100014" y="243509"/>
                    <a:pt x="98855" y="243597"/>
                    <a:pt x="97723" y="24343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11" name="Полилиния: фигура 110">
              <a:extLst>
                <a:ext uri="{FF2B5EF4-FFF2-40B4-BE49-F238E27FC236}">
                  <a16:creationId xmlns:a16="http://schemas.microsoft.com/office/drawing/2014/main" id="{0FC9FFC0-3894-4604-A7C9-351543BEA4BE}"/>
                </a:ext>
              </a:extLst>
            </p:cNvPr>
            <p:cNvSpPr/>
            <p:nvPr/>
          </p:nvSpPr>
          <p:spPr>
            <a:xfrm>
              <a:off x="8335312" y="5486803"/>
              <a:ext cx="177625" cy="109010"/>
            </a:xfrm>
            <a:custGeom>
              <a:avLst/>
              <a:gdLst>
                <a:gd name="connsiteX0" fmla="*/ 170158 w 177625"/>
                <a:gd name="connsiteY0" fmla="*/ 109008 h 109010"/>
                <a:gd name="connsiteX1" fmla="*/ 166256 w 177625"/>
                <a:gd name="connsiteY1" fmla="*/ 108001 h 109010"/>
                <a:gd name="connsiteX2" fmla="*/ 2103 w 177625"/>
                <a:gd name="connsiteY2" fmla="*/ 12958 h 109010"/>
                <a:gd name="connsiteX3" fmla="*/ 2400 w 177625"/>
                <a:gd name="connsiteY3" fmla="*/ 2102 h 109010"/>
                <a:gd name="connsiteX4" fmla="*/ 10033 w 177625"/>
                <a:gd name="connsiteY4" fmla="*/ 370 h 109010"/>
                <a:gd name="connsiteX5" fmla="*/ 173683 w 177625"/>
                <a:gd name="connsiteY5" fmla="*/ 95035 h 109010"/>
                <a:gd name="connsiteX6" fmla="*/ 176654 w 177625"/>
                <a:gd name="connsiteY6" fmla="*/ 105483 h 109010"/>
                <a:gd name="connsiteX7" fmla="*/ 176579 w 177625"/>
                <a:gd name="connsiteY7" fmla="*/ 105609 h 109010"/>
                <a:gd name="connsiteX8" fmla="*/ 170158 w 177625"/>
                <a:gd name="connsiteY8" fmla="*/ 109008 h 1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625" h="109010">
                  <a:moveTo>
                    <a:pt x="170158" y="109008"/>
                  </a:moveTo>
                  <a:cubicBezTo>
                    <a:pt x="168786" y="109046"/>
                    <a:pt x="167439" y="108694"/>
                    <a:pt x="166256" y="108001"/>
                  </a:cubicBezTo>
                  <a:lnTo>
                    <a:pt x="2103" y="12958"/>
                  </a:lnTo>
                  <a:cubicBezTo>
                    <a:pt x="-813" y="9879"/>
                    <a:pt x="-681" y="5019"/>
                    <a:pt x="2400" y="2102"/>
                  </a:cubicBezTo>
                  <a:cubicBezTo>
                    <a:pt x="4437" y="174"/>
                    <a:pt x="7363" y="-490"/>
                    <a:pt x="10033" y="370"/>
                  </a:cubicBezTo>
                  <a:lnTo>
                    <a:pt x="173683" y="95035"/>
                  </a:lnTo>
                  <a:cubicBezTo>
                    <a:pt x="177384" y="97100"/>
                    <a:pt x="178719" y="101782"/>
                    <a:pt x="176654" y="105483"/>
                  </a:cubicBezTo>
                  <a:cubicBezTo>
                    <a:pt x="176629" y="105521"/>
                    <a:pt x="176604" y="105572"/>
                    <a:pt x="176579" y="105609"/>
                  </a:cubicBezTo>
                  <a:cubicBezTo>
                    <a:pt x="175118" y="107712"/>
                    <a:pt x="172726" y="108983"/>
                    <a:pt x="170158" y="10900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12" name="Полилиния: фигура 111">
              <a:extLst>
                <a:ext uri="{FF2B5EF4-FFF2-40B4-BE49-F238E27FC236}">
                  <a16:creationId xmlns:a16="http://schemas.microsoft.com/office/drawing/2014/main" id="{826ADFE3-4415-4CB1-B729-073AAFCBC4B7}"/>
                </a:ext>
              </a:extLst>
            </p:cNvPr>
            <p:cNvSpPr/>
            <p:nvPr/>
          </p:nvSpPr>
          <p:spPr>
            <a:xfrm>
              <a:off x="8331876" y="5485789"/>
              <a:ext cx="15357" cy="165663"/>
            </a:xfrm>
            <a:custGeom>
              <a:avLst/>
              <a:gdLst>
                <a:gd name="connsiteX0" fmla="*/ 7679 w 15357"/>
                <a:gd name="connsiteY0" fmla="*/ 165664 h 165663"/>
                <a:gd name="connsiteX1" fmla="*/ 0 w 15357"/>
                <a:gd name="connsiteY1" fmla="*/ 157985 h 165663"/>
                <a:gd name="connsiteX2" fmla="*/ 0 w 15357"/>
                <a:gd name="connsiteY2" fmla="*/ 7679 h 165663"/>
                <a:gd name="connsiteX3" fmla="*/ 7679 w 15357"/>
                <a:gd name="connsiteY3" fmla="*/ 0 h 165663"/>
                <a:gd name="connsiteX4" fmla="*/ 15358 w 15357"/>
                <a:gd name="connsiteY4" fmla="*/ 7679 h 165663"/>
                <a:gd name="connsiteX5" fmla="*/ 15358 w 15357"/>
                <a:gd name="connsiteY5" fmla="*/ 157985 h 165663"/>
                <a:gd name="connsiteX6" fmla="*/ 7679 w 15357"/>
                <a:gd name="connsiteY6" fmla="*/ 165664 h 16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7" h="165663">
                  <a:moveTo>
                    <a:pt x="7679" y="165664"/>
                  </a:moveTo>
                  <a:cubicBezTo>
                    <a:pt x="3438" y="165664"/>
                    <a:pt x="0" y="162227"/>
                    <a:pt x="0" y="157985"/>
                  </a:cubicBezTo>
                  <a:lnTo>
                    <a:pt x="0" y="7679"/>
                  </a:lnTo>
                  <a:cubicBezTo>
                    <a:pt x="0" y="3438"/>
                    <a:pt x="3438" y="0"/>
                    <a:pt x="7679" y="0"/>
                  </a:cubicBezTo>
                  <a:cubicBezTo>
                    <a:pt x="11920" y="0"/>
                    <a:pt x="15358" y="3438"/>
                    <a:pt x="15358" y="7679"/>
                  </a:cubicBezTo>
                  <a:lnTo>
                    <a:pt x="15358" y="157985"/>
                  </a:lnTo>
                  <a:cubicBezTo>
                    <a:pt x="15358" y="162227"/>
                    <a:pt x="11920" y="165664"/>
                    <a:pt x="7679" y="16566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13" name="Полилиния: фигура 112">
              <a:extLst>
                <a:ext uri="{FF2B5EF4-FFF2-40B4-BE49-F238E27FC236}">
                  <a16:creationId xmlns:a16="http://schemas.microsoft.com/office/drawing/2014/main" id="{8DF9D13A-3348-46A2-B762-F02251E06BC1}"/>
                </a:ext>
              </a:extLst>
            </p:cNvPr>
            <p:cNvSpPr/>
            <p:nvPr/>
          </p:nvSpPr>
          <p:spPr>
            <a:xfrm>
              <a:off x="8497696" y="5580420"/>
              <a:ext cx="55419" cy="155469"/>
            </a:xfrm>
            <a:custGeom>
              <a:avLst/>
              <a:gdLst>
                <a:gd name="connsiteX0" fmla="*/ 47680 w 55419"/>
                <a:gd name="connsiteY0" fmla="*/ 155375 h 155469"/>
                <a:gd name="connsiteX1" fmla="*/ 40252 w 55419"/>
                <a:gd name="connsiteY1" fmla="*/ 149710 h 155469"/>
                <a:gd name="connsiteX2" fmla="*/ 347 w 55419"/>
                <a:gd name="connsiteY2" fmla="*/ 9852 h 155469"/>
                <a:gd name="connsiteX3" fmla="*/ 5294 w 55419"/>
                <a:gd name="connsiteY3" fmla="*/ 386 h 155469"/>
                <a:gd name="connsiteX4" fmla="*/ 5634 w 55419"/>
                <a:gd name="connsiteY4" fmla="*/ 285 h 155469"/>
                <a:gd name="connsiteX5" fmla="*/ 15201 w 55419"/>
                <a:gd name="connsiteY5" fmla="*/ 5572 h 155469"/>
                <a:gd name="connsiteX6" fmla="*/ 55107 w 55419"/>
                <a:gd name="connsiteY6" fmla="*/ 145933 h 155469"/>
                <a:gd name="connsiteX7" fmla="*/ 50009 w 55419"/>
                <a:gd name="connsiteY7" fmla="*/ 155324 h 155469"/>
                <a:gd name="connsiteX8" fmla="*/ 49820 w 55419"/>
                <a:gd name="connsiteY8" fmla="*/ 155375 h 155469"/>
                <a:gd name="connsiteX9" fmla="*/ 47680 w 55419"/>
                <a:gd name="connsiteY9" fmla="*/ 155375 h 15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19" h="155469">
                  <a:moveTo>
                    <a:pt x="47680" y="155375"/>
                  </a:moveTo>
                  <a:cubicBezTo>
                    <a:pt x="44218" y="155337"/>
                    <a:pt x="41197" y="153033"/>
                    <a:pt x="40252" y="149710"/>
                  </a:cubicBezTo>
                  <a:lnTo>
                    <a:pt x="347" y="9852"/>
                  </a:lnTo>
                  <a:cubicBezTo>
                    <a:pt x="-899" y="5874"/>
                    <a:pt x="1316" y="1632"/>
                    <a:pt x="5294" y="386"/>
                  </a:cubicBezTo>
                  <a:cubicBezTo>
                    <a:pt x="5408" y="348"/>
                    <a:pt x="5521" y="310"/>
                    <a:pt x="5634" y="285"/>
                  </a:cubicBezTo>
                  <a:cubicBezTo>
                    <a:pt x="9725" y="-848"/>
                    <a:pt x="13980" y="1494"/>
                    <a:pt x="15201" y="5572"/>
                  </a:cubicBezTo>
                  <a:lnTo>
                    <a:pt x="55107" y="145933"/>
                  </a:lnTo>
                  <a:cubicBezTo>
                    <a:pt x="56290" y="149937"/>
                    <a:pt x="54012" y="154141"/>
                    <a:pt x="50009" y="155324"/>
                  </a:cubicBezTo>
                  <a:cubicBezTo>
                    <a:pt x="49946" y="155337"/>
                    <a:pt x="49883" y="155362"/>
                    <a:pt x="49820" y="155375"/>
                  </a:cubicBezTo>
                  <a:cubicBezTo>
                    <a:pt x="49115" y="155501"/>
                    <a:pt x="48385" y="155501"/>
                    <a:pt x="47680" y="15537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14" name="Полилиния: фигура 113">
              <a:extLst>
                <a:ext uri="{FF2B5EF4-FFF2-40B4-BE49-F238E27FC236}">
                  <a16:creationId xmlns:a16="http://schemas.microsoft.com/office/drawing/2014/main" id="{799B5B36-D554-483F-B4C4-FC97C90CCDCA}"/>
                </a:ext>
              </a:extLst>
            </p:cNvPr>
            <p:cNvSpPr/>
            <p:nvPr/>
          </p:nvSpPr>
          <p:spPr>
            <a:xfrm>
              <a:off x="8497188" y="5580542"/>
              <a:ext cx="166528" cy="46111"/>
            </a:xfrm>
            <a:custGeom>
              <a:avLst/>
              <a:gdLst>
                <a:gd name="connsiteX0" fmla="*/ 158841 w 166528"/>
                <a:gd name="connsiteY0" fmla="*/ 46111 h 46111"/>
                <a:gd name="connsiteX1" fmla="*/ 157204 w 166528"/>
                <a:gd name="connsiteY1" fmla="*/ 46111 h 46111"/>
                <a:gd name="connsiteX2" fmla="*/ 6143 w 166528"/>
                <a:gd name="connsiteY2" fmla="*/ 15269 h 46111"/>
                <a:gd name="connsiteX3" fmla="*/ 163 w 166528"/>
                <a:gd name="connsiteY3" fmla="*/ 6143 h 46111"/>
                <a:gd name="connsiteX4" fmla="*/ 9290 w 166528"/>
                <a:gd name="connsiteY4" fmla="*/ 163 h 46111"/>
                <a:gd name="connsiteX5" fmla="*/ 160351 w 166528"/>
                <a:gd name="connsiteY5" fmla="*/ 31005 h 46111"/>
                <a:gd name="connsiteX6" fmla="*/ 166394 w 166528"/>
                <a:gd name="connsiteY6" fmla="*/ 40069 h 46111"/>
                <a:gd name="connsiteX7" fmla="*/ 158841 w 166528"/>
                <a:gd name="connsiteY7" fmla="*/ 46111 h 4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528" h="46111">
                  <a:moveTo>
                    <a:pt x="158841" y="46111"/>
                  </a:moveTo>
                  <a:lnTo>
                    <a:pt x="157204" y="46111"/>
                  </a:lnTo>
                  <a:lnTo>
                    <a:pt x="6143" y="15269"/>
                  </a:lnTo>
                  <a:cubicBezTo>
                    <a:pt x="1976" y="14401"/>
                    <a:pt x="-705" y="10310"/>
                    <a:pt x="163" y="6143"/>
                  </a:cubicBezTo>
                  <a:cubicBezTo>
                    <a:pt x="1032" y="1976"/>
                    <a:pt x="5123" y="-705"/>
                    <a:pt x="9290" y="163"/>
                  </a:cubicBezTo>
                  <a:lnTo>
                    <a:pt x="160351" y="31005"/>
                  </a:lnTo>
                  <a:cubicBezTo>
                    <a:pt x="164493" y="31886"/>
                    <a:pt x="167174" y="35915"/>
                    <a:pt x="166394" y="40069"/>
                  </a:cubicBezTo>
                  <a:cubicBezTo>
                    <a:pt x="165626" y="43619"/>
                    <a:pt x="162466" y="46136"/>
                    <a:pt x="158841" y="4611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15" name="Рисунок 22">
              <a:extLst>
                <a:ext uri="{FF2B5EF4-FFF2-40B4-BE49-F238E27FC236}">
                  <a16:creationId xmlns:a16="http://schemas.microsoft.com/office/drawing/2014/main" id="{2A45D9A3-4AE3-4D5E-BFEB-F969228FDF62}"/>
                </a:ext>
              </a:extLst>
            </p:cNvPr>
            <p:cNvGrpSpPr/>
            <p:nvPr/>
          </p:nvGrpSpPr>
          <p:grpSpPr>
            <a:xfrm>
              <a:off x="8318281" y="5477538"/>
              <a:ext cx="42846" cy="46500"/>
              <a:chOff x="8318281" y="5477538"/>
              <a:chExt cx="42846" cy="46500"/>
            </a:xfrm>
          </p:grpSpPr>
          <p:grpSp>
            <p:nvGrpSpPr>
              <p:cNvPr id="298" name="Рисунок 22">
                <a:extLst>
                  <a:ext uri="{FF2B5EF4-FFF2-40B4-BE49-F238E27FC236}">
                    <a16:creationId xmlns:a16="http://schemas.microsoft.com/office/drawing/2014/main" id="{807553A6-1A04-45BE-A165-3EC9A1A5AC06}"/>
                  </a:ext>
                </a:extLst>
              </p:cNvPr>
              <p:cNvGrpSpPr/>
              <p:nvPr/>
            </p:nvGrpSpPr>
            <p:grpSpPr>
              <a:xfrm>
                <a:off x="8322938" y="5477538"/>
                <a:ext cx="23414" cy="9886"/>
                <a:chOff x="8322938" y="5477538"/>
                <a:chExt cx="23414" cy="9886"/>
              </a:xfrm>
            </p:grpSpPr>
            <p:sp>
              <p:nvSpPr>
                <p:cNvPr id="307" name="Полилиния: фигура 306">
                  <a:extLst>
                    <a:ext uri="{FF2B5EF4-FFF2-40B4-BE49-F238E27FC236}">
                      <a16:creationId xmlns:a16="http://schemas.microsoft.com/office/drawing/2014/main" id="{49DE3E5B-C44B-46BF-A934-B2729561E737}"/>
                    </a:ext>
                  </a:extLst>
                </p:cNvPr>
                <p:cNvSpPr/>
                <p:nvPr/>
              </p:nvSpPr>
              <p:spPr>
                <a:xfrm>
                  <a:off x="8323064" y="5477755"/>
                  <a:ext cx="23288" cy="9670"/>
                </a:xfrm>
                <a:custGeom>
                  <a:avLst/>
                  <a:gdLst>
                    <a:gd name="connsiteX0" fmla="*/ 12588 w 23288"/>
                    <a:gd name="connsiteY0" fmla="*/ 984 h 9670"/>
                    <a:gd name="connsiteX1" fmla="*/ 0 w 23288"/>
                    <a:gd name="connsiteY1" fmla="*/ 8537 h 9670"/>
                    <a:gd name="connsiteX2" fmla="*/ 10700 w 23288"/>
                    <a:gd name="connsiteY2" fmla="*/ 9670 h 9670"/>
                    <a:gd name="connsiteX3" fmla="*/ 23289 w 23288"/>
                    <a:gd name="connsiteY3" fmla="*/ 1992 h 9670"/>
                    <a:gd name="connsiteX4" fmla="*/ 12588 w 23288"/>
                    <a:gd name="connsiteY4" fmla="*/ 984 h 9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 h="9670">
                      <a:moveTo>
                        <a:pt x="12588" y="984"/>
                      </a:moveTo>
                      <a:lnTo>
                        <a:pt x="0" y="8537"/>
                      </a:lnTo>
                      <a:cubicBezTo>
                        <a:pt x="3497" y="6880"/>
                        <a:pt x="7627" y="7316"/>
                        <a:pt x="10700" y="9670"/>
                      </a:cubicBezTo>
                      <a:lnTo>
                        <a:pt x="23289" y="1992"/>
                      </a:lnTo>
                      <a:cubicBezTo>
                        <a:pt x="20162" y="-241"/>
                        <a:pt x="16077" y="-626"/>
                        <a:pt x="12588" y="984"/>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08" name="Рисунок 22">
                  <a:extLst>
                    <a:ext uri="{FF2B5EF4-FFF2-40B4-BE49-F238E27FC236}">
                      <a16:creationId xmlns:a16="http://schemas.microsoft.com/office/drawing/2014/main" id="{4FEB5DC4-6D95-4B6A-98FF-EF79422F0C65}"/>
                    </a:ext>
                  </a:extLst>
                </p:cNvPr>
                <p:cNvGrpSpPr/>
                <p:nvPr/>
              </p:nvGrpSpPr>
              <p:grpSpPr>
                <a:xfrm>
                  <a:off x="8322938" y="5477538"/>
                  <a:ext cx="23036" cy="9634"/>
                  <a:chOff x="8322938" y="5477538"/>
                  <a:chExt cx="23036" cy="9634"/>
                </a:xfrm>
                <a:solidFill>
                  <a:srgbClr val="121822"/>
                </a:solidFill>
              </p:grpSpPr>
              <p:sp>
                <p:nvSpPr>
                  <p:cNvPr id="310" name="Полилиния: фигура 309">
                    <a:extLst>
                      <a:ext uri="{FF2B5EF4-FFF2-40B4-BE49-F238E27FC236}">
                        <a16:creationId xmlns:a16="http://schemas.microsoft.com/office/drawing/2014/main" id="{354F4534-2864-47CE-ACB2-7F887AC05B2B}"/>
                      </a:ext>
                    </a:extLst>
                  </p:cNvPr>
                  <p:cNvSpPr/>
                  <p:nvPr/>
                </p:nvSpPr>
                <p:spPr>
                  <a:xfrm>
                    <a:off x="8324449" y="5477538"/>
                    <a:ext cx="21526" cy="9634"/>
                  </a:xfrm>
                  <a:custGeom>
                    <a:avLst/>
                    <a:gdLst>
                      <a:gd name="connsiteX0" fmla="*/ 8938 w 21526"/>
                      <a:gd name="connsiteY0" fmla="*/ 9635 h 9634"/>
                      <a:gd name="connsiteX1" fmla="*/ 21526 w 21526"/>
                      <a:gd name="connsiteY1" fmla="*/ 1956 h 9634"/>
                      <a:gd name="connsiteX2" fmla="*/ 12588 w 21526"/>
                      <a:gd name="connsiteY2" fmla="*/ 194 h 9634"/>
                      <a:gd name="connsiteX3" fmla="*/ 0 w 21526"/>
                      <a:gd name="connsiteY3" fmla="*/ 7747 h 9634"/>
                      <a:gd name="connsiteX4" fmla="*/ 8812 w 21526"/>
                      <a:gd name="connsiteY4" fmla="*/ 9635 h 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 h="9634">
                        <a:moveTo>
                          <a:pt x="8938" y="9635"/>
                        </a:moveTo>
                        <a:lnTo>
                          <a:pt x="21526" y="1956"/>
                        </a:lnTo>
                        <a:cubicBezTo>
                          <a:pt x="18871" y="273"/>
                          <a:pt x="15683" y="-355"/>
                          <a:pt x="12588" y="194"/>
                        </a:cubicBezTo>
                        <a:lnTo>
                          <a:pt x="0" y="7747"/>
                        </a:lnTo>
                        <a:cubicBezTo>
                          <a:pt x="3072" y="7146"/>
                          <a:pt x="6256" y="7828"/>
                          <a:pt x="8812" y="963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11" name="Полилиния: фигура 310">
                    <a:extLst>
                      <a:ext uri="{FF2B5EF4-FFF2-40B4-BE49-F238E27FC236}">
                        <a16:creationId xmlns:a16="http://schemas.microsoft.com/office/drawing/2014/main" id="{07C88569-6722-4D2A-BEA4-D039F0CDFDE9}"/>
                      </a:ext>
                    </a:extLst>
                  </p:cNvPr>
                  <p:cNvSpPr/>
                  <p:nvPr/>
                </p:nvSpPr>
                <p:spPr>
                  <a:xfrm>
                    <a:off x="8322938" y="5477984"/>
                    <a:ext cx="14476" cy="8308"/>
                  </a:xfrm>
                  <a:custGeom>
                    <a:avLst/>
                    <a:gdLst>
                      <a:gd name="connsiteX0" fmla="*/ 1888 w 14476"/>
                      <a:gd name="connsiteY0" fmla="*/ 7553 h 8308"/>
                      <a:gd name="connsiteX1" fmla="*/ 14477 w 14476"/>
                      <a:gd name="connsiteY1" fmla="*/ 0 h 8308"/>
                      <a:gd name="connsiteX2" fmla="*/ 12588 w 14476"/>
                      <a:gd name="connsiteY2" fmla="*/ 755 h 8308"/>
                      <a:gd name="connsiteX3" fmla="*/ 0 w 14476"/>
                      <a:gd name="connsiteY3" fmla="*/ 8308 h 8308"/>
                      <a:gd name="connsiteX4" fmla="*/ 1888 w 14476"/>
                      <a:gd name="connsiteY4" fmla="*/ 7553 h 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308">
                        <a:moveTo>
                          <a:pt x="1888" y="7553"/>
                        </a:moveTo>
                        <a:lnTo>
                          <a:pt x="14477" y="0"/>
                        </a:lnTo>
                        <a:cubicBezTo>
                          <a:pt x="13808" y="141"/>
                          <a:pt x="13170" y="397"/>
                          <a:pt x="12588" y="755"/>
                        </a:cubicBezTo>
                        <a:lnTo>
                          <a:pt x="0" y="8308"/>
                        </a:lnTo>
                        <a:cubicBezTo>
                          <a:pt x="570" y="7927"/>
                          <a:pt x="1214" y="7670"/>
                          <a:pt x="1888" y="755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09" name="Полилиния: фигура 308">
                  <a:extLst>
                    <a:ext uri="{FF2B5EF4-FFF2-40B4-BE49-F238E27FC236}">
                      <a16:creationId xmlns:a16="http://schemas.microsoft.com/office/drawing/2014/main" id="{7D7A45DB-A021-45BF-A4CC-EBCE2905A3B4}"/>
                    </a:ext>
                  </a:extLst>
                </p:cNvPr>
                <p:cNvSpPr/>
                <p:nvPr/>
              </p:nvSpPr>
              <p:spPr>
                <a:xfrm>
                  <a:off x="8323064" y="5477755"/>
                  <a:ext cx="23288" cy="9670"/>
                </a:xfrm>
                <a:custGeom>
                  <a:avLst/>
                  <a:gdLst>
                    <a:gd name="connsiteX0" fmla="*/ 12588 w 23288"/>
                    <a:gd name="connsiteY0" fmla="*/ 984 h 9670"/>
                    <a:gd name="connsiteX1" fmla="*/ 0 w 23288"/>
                    <a:gd name="connsiteY1" fmla="*/ 8537 h 9670"/>
                    <a:gd name="connsiteX2" fmla="*/ 10700 w 23288"/>
                    <a:gd name="connsiteY2" fmla="*/ 9670 h 9670"/>
                    <a:gd name="connsiteX3" fmla="*/ 23289 w 23288"/>
                    <a:gd name="connsiteY3" fmla="*/ 1992 h 9670"/>
                    <a:gd name="connsiteX4" fmla="*/ 12588 w 23288"/>
                    <a:gd name="connsiteY4" fmla="*/ 984 h 9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 h="9670">
                      <a:moveTo>
                        <a:pt x="12588" y="984"/>
                      </a:moveTo>
                      <a:lnTo>
                        <a:pt x="0" y="8537"/>
                      </a:lnTo>
                      <a:cubicBezTo>
                        <a:pt x="3497" y="6880"/>
                        <a:pt x="7627" y="7316"/>
                        <a:pt x="10700" y="9670"/>
                      </a:cubicBezTo>
                      <a:lnTo>
                        <a:pt x="23289" y="1992"/>
                      </a:lnTo>
                      <a:cubicBezTo>
                        <a:pt x="20162" y="-241"/>
                        <a:pt x="16077" y="-626"/>
                        <a:pt x="12588" y="984"/>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299" name="Рисунок 22">
                <a:extLst>
                  <a:ext uri="{FF2B5EF4-FFF2-40B4-BE49-F238E27FC236}">
                    <a16:creationId xmlns:a16="http://schemas.microsoft.com/office/drawing/2014/main" id="{E870E7DD-9A3A-4883-9107-255549659624}"/>
                  </a:ext>
                </a:extLst>
              </p:cNvPr>
              <p:cNvGrpSpPr/>
              <p:nvPr/>
            </p:nvGrpSpPr>
            <p:grpSpPr>
              <a:xfrm>
                <a:off x="8333387" y="5479620"/>
                <a:ext cx="27740" cy="43681"/>
                <a:chOff x="8333387" y="5479620"/>
                <a:chExt cx="27740" cy="43681"/>
              </a:xfrm>
            </p:grpSpPr>
            <p:sp>
              <p:nvSpPr>
                <p:cNvPr id="302" name="Полилиния: фигура 301">
                  <a:extLst>
                    <a:ext uri="{FF2B5EF4-FFF2-40B4-BE49-F238E27FC236}">
                      <a16:creationId xmlns:a16="http://schemas.microsoft.com/office/drawing/2014/main" id="{028CC2C5-4177-470B-858E-5F4E3A012108}"/>
                    </a:ext>
                  </a:extLst>
                </p:cNvPr>
                <p:cNvSpPr/>
                <p:nvPr/>
              </p:nvSpPr>
              <p:spPr>
                <a:xfrm>
                  <a:off x="8333387" y="5479746"/>
                  <a:ext cx="27740" cy="43555"/>
                </a:xfrm>
                <a:custGeom>
                  <a:avLst/>
                  <a:gdLst>
                    <a:gd name="connsiteX0" fmla="*/ 10700 w 27740"/>
                    <a:gd name="connsiteY0" fmla="*/ 43556 h 43555"/>
                    <a:gd name="connsiteX1" fmla="*/ 23289 w 27740"/>
                    <a:gd name="connsiteY1" fmla="*/ 36003 h 43555"/>
                    <a:gd name="connsiteX2" fmla="*/ 27695 w 27740"/>
                    <a:gd name="connsiteY2" fmla="*/ 26184 h 43555"/>
                    <a:gd name="connsiteX3" fmla="*/ 12588 w 27740"/>
                    <a:gd name="connsiteY3" fmla="*/ 0 h 43555"/>
                    <a:gd name="connsiteX4" fmla="*/ 0 w 27740"/>
                    <a:gd name="connsiteY4" fmla="*/ 7679 h 43555"/>
                    <a:gd name="connsiteX5" fmla="*/ 15106 w 27740"/>
                    <a:gd name="connsiteY5" fmla="*/ 33737 h 43555"/>
                    <a:gd name="connsiteX6" fmla="*/ 10700 w 27740"/>
                    <a:gd name="connsiteY6" fmla="*/ 43556 h 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0" h="43555">
                      <a:moveTo>
                        <a:pt x="10700" y="43556"/>
                      </a:moveTo>
                      <a:lnTo>
                        <a:pt x="23289" y="36003"/>
                      </a:lnTo>
                      <a:cubicBezTo>
                        <a:pt x="26375" y="33727"/>
                        <a:pt x="28046" y="30002"/>
                        <a:pt x="27695" y="26184"/>
                      </a:cubicBezTo>
                      <a:cubicBezTo>
                        <a:pt x="27070" y="15562"/>
                        <a:pt x="21471" y="5857"/>
                        <a:pt x="12588" y="0"/>
                      </a:cubicBezTo>
                      <a:lnTo>
                        <a:pt x="0" y="7679"/>
                      </a:lnTo>
                      <a:cubicBezTo>
                        <a:pt x="8971" y="13394"/>
                        <a:pt x="14604" y="23112"/>
                        <a:pt x="15106" y="33737"/>
                      </a:cubicBezTo>
                      <a:cubicBezTo>
                        <a:pt x="15510" y="37564"/>
                        <a:pt x="13827" y="41314"/>
                        <a:pt x="10700" y="43556"/>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03" name="Рисунок 22">
                  <a:extLst>
                    <a:ext uri="{FF2B5EF4-FFF2-40B4-BE49-F238E27FC236}">
                      <a16:creationId xmlns:a16="http://schemas.microsoft.com/office/drawing/2014/main" id="{6612A8D7-0FFB-49B5-875D-7AB49D4C6972}"/>
                    </a:ext>
                  </a:extLst>
                </p:cNvPr>
                <p:cNvGrpSpPr/>
                <p:nvPr/>
              </p:nvGrpSpPr>
              <p:grpSpPr>
                <a:xfrm>
                  <a:off x="8333513" y="5479620"/>
                  <a:ext cx="27614" cy="43681"/>
                  <a:chOff x="8333513" y="5479620"/>
                  <a:chExt cx="27614" cy="43681"/>
                </a:xfrm>
                <a:solidFill>
                  <a:srgbClr val="121822"/>
                </a:solidFill>
              </p:grpSpPr>
              <p:sp>
                <p:nvSpPr>
                  <p:cNvPr id="305" name="Полилиния: фигура 304">
                    <a:extLst>
                      <a:ext uri="{FF2B5EF4-FFF2-40B4-BE49-F238E27FC236}">
                        <a16:creationId xmlns:a16="http://schemas.microsoft.com/office/drawing/2014/main" id="{D0084341-259B-4DB8-BAD1-FB461269887C}"/>
                      </a:ext>
                    </a:extLst>
                  </p:cNvPr>
                  <p:cNvSpPr/>
                  <p:nvPr/>
                </p:nvSpPr>
                <p:spPr>
                  <a:xfrm>
                    <a:off x="8343961" y="5491831"/>
                    <a:ext cx="17166" cy="31471"/>
                  </a:xfrm>
                  <a:custGeom>
                    <a:avLst/>
                    <a:gdLst>
                      <a:gd name="connsiteX0" fmla="*/ 126 w 17166"/>
                      <a:gd name="connsiteY0" fmla="*/ 31471 h 31471"/>
                      <a:gd name="connsiteX1" fmla="*/ 12714 w 17166"/>
                      <a:gd name="connsiteY1" fmla="*/ 23918 h 31471"/>
                      <a:gd name="connsiteX2" fmla="*/ 17120 w 17166"/>
                      <a:gd name="connsiteY2" fmla="*/ 14099 h 31471"/>
                      <a:gd name="connsiteX3" fmla="*/ 13092 w 17166"/>
                      <a:gd name="connsiteY3" fmla="*/ 0 h 31471"/>
                      <a:gd name="connsiteX4" fmla="*/ 504 w 17166"/>
                      <a:gd name="connsiteY4" fmla="*/ 7553 h 31471"/>
                      <a:gd name="connsiteX5" fmla="*/ 4406 w 17166"/>
                      <a:gd name="connsiteY5" fmla="*/ 21652 h 31471"/>
                      <a:gd name="connsiteX6" fmla="*/ 0 w 17166"/>
                      <a:gd name="connsiteY6" fmla="*/ 31471 h 3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6" h="31471">
                        <a:moveTo>
                          <a:pt x="126" y="31471"/>
                        </a:moveTo>
                        <a:lnTo>
                          <a:pt x="12714" y="23918"/>
                        </a:lnTo>
                        <a:cubicBezTo>
                          <a:pt x="15801" y="21642"/>
                          <a:pt x="17472" y="17917"/>
                          <a:pt x="17120" y="14099"/>
                        </a:cubicBezTo>
                        <a:cubicBezTo>
                          <a:pt x="16960" y="9139"/>
                          <a:pt x="15577" y="4295"/>
                          <a:pt x="13092" y="0"/>
                        </a:cubicBezTo>
                        <a:lnTo>
                          <a:pt x="504" y="7553"/>
                        </a:lnTo>
                        <a:cubicBezTo>
                          <a:pt x="2955" y="11856"/>
                          <a:pt x="4295" y="16701"/>
                          <a:pt x="4406" y="21652"/>
                        </a:cubicBezTo>
                        <a:cubicBezTo>
                          <a:pt x="4810" y="25479"/>
                          <a:pt x="3127" y="29229"/>
                          <a:pt x="0" y="314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06" name="Полилиния: фигура 305">
                    <a:extLst>
                      <a:ext uri="{FF2B5EF4-FFF2-40B4-BE49-F238E27FC236}">
                        <a16:creationId xmlns:a16="http://schemas.microsoft.com/office/drawing/2014/main" id="{5DE71D5F-D2E0-4130-872F-21A0A822DADC}"/>
                      </a:ext>
                    </a:extLst>
                  </p:cNvPr>
                  <p:cNvSpPr/>
                  <p:nvPr/>
                </p:nvSpPr>
                <p:spPr>
                  <a:xfrm>
                    <a:off x="8333513" y="5479620"/>
                    <a:ext cx="23666" cy="20267"/>
                  </a:xfrm>
                  <a:custGeom>
                    <a:avLst/>
                    <a:gdLst>
                      <a:gd name="connsiteX0" fmla="*/ 11078 w 23666"/>
                      <a:gd name="connsiteY0" fmla="*/ 20141 h 20267"/>
                      <a:gd name="connsiteX1" fmla="*/ 23666 w 23666"/>
                      <a:gd name="connsiteY1" fmla="*/ 12588 h 20267"/>
                      <a:gd name="connsiteX2" fmla="*/ 12588 w 23666"/>
                      <a:gd name="connsiteY2" fmla="*/ 0 h 20267"/>
                      <a:gd name="connsiteX3" fmla="*/ 0 w 23666"/>
                      <a:gd name="connsiteY3" fmla="*/ 7679 h 20267"/>
                      <a:gd name="connsiteX4" fmla="*/ 11204 w 23666"/>
                      <a:gd name="connsiteY4" fmla="*/ 20267 h 2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6" h="20267">
                        <a:moveTo>
                          <a:pt x="11078" y="20141"/>
                        </a:moveTo>
                        <a:lnTo>
                          <a:pt x="23666" y="12588"/>
                        </a:lnTo>
                        <a:cubicBezTo>
                          <a:pt x="21149" y="7489"/>
                          <a:pt x="17327" y="3145"/>
                          <a:pt x="12588" y="0"/>
                        </a:cubicBezTo>
                        <a:lnTo>
                          <a:pt x="0" y="7679"/>
                        </a:lnTo>
                        <a:cubicBezTo>
                          <a:pt x="4818" y="10768"/>
                          <a:pt x="8694" y="15124"/>
                          <a:pt x="11204" y="2026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04" name="Полилиния: фигура 303">
                  <a:extLst>
                    <a:ext uri="{FF2B5EF4-FFF2-40B4-BE49-F238E27FC236}">
                      <a16:creationId xmlns:a16="http://schemas.microsoft.com/office/drawing/2014/main" id="{8A7CBC11-28D9-40DC-B184-744308B582C5}"/>
                    </a:ext>
                  </a:extLst>
                </p:cNvPr>
                <p:cNvSpPr/>
                <p:nvPr/>
              </p:nvSpPr>
              <p:spPr>
                <a:xfrm>
                  <a:off x="8333387" y="5479746"/>
                  <a:ext cx="27740" cy="43555"/>
                </a:xfrm>
                <a:custGeom>
                  <a:avLst/>
                  <a:gdLst>
                    <a:gd name="connsiteX0" fmla="*/ 10700 w 27740"/>
                    <a:gd name="connsiteY0" fmla="*/ 43556 h 43555"/>
                    <a:gd name="connsiteX1" fmla="*/ 23289 w 27740"/>
                    <a:gd name="connsiteY1" fmla="*/ 36003 h 43555"/>
                    <a:gd name="connsiteX2" fmla="*/ 27695 w 27740"/>
                    <a:gd name="connsiteY2" fmla="*/ 26184 h 43555"/>
                    <a:gd name="connsiteX3" fmla="*/ 12588 w 27740"/>
                    <a:gd name="connsiteY3" fmla="*/ 0 h 43555"/>
                    <a:gd name="connsiteX4" fmla="*/ 0 w 27740"/>
                    <a:gd name="connsiteY4" fmla="*/ 7679 h 43555"/>
                    <a:gd name="connsiteX5" fmla="*/ 15106 w 27740"/>
                    <a:gd name="connsiteY5" fmla="*/ 33737 h 43555"/>
                    <a:gd name="connsiteX6" fmla="*/ 10700 w 27740"/>
                    <a:gd name="connsiteY6" fmla="*/ 43556 h 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0" h="43555">
                      <a:moveTo>
                        <a:pt x="10700" y="43556"/>
                      </a:moveTo>
                      <a:lnTo>
                        <a:pt x="23289" y="36003"/>
                      </a:lnTo>
                      <a:cubicBezTo>
                        <a:pt x="26375" y="33727"/>
                        <a:pt x="28046" y="30002"/>
                        <a:pt x="27695" y="26184"/>
                      </a:cubicBezTo>
                      <a:cubicBezTo>
                        <a:pt x="27070" y="15562"/>
                        <a:pt x="21471" y="5857"/>
                        <a:pt x="12588" y="0"/>
                      </a:cubicBezTo>
                      <a:lnTo>
                        <a:pt x="0" y="7679"/>
                      </a:lnTo>
                      <a:cubicBezTo>
                        <a:pt x="8971" y="13394"/>
                        <a:pt x="14604" y="23112"/>
                        <a:pt x="15106" y="33737"/>
                      </a:cubicBezTo>
                      <a:cubicBezTo>
                        <a:pt x="15510" y="37564"/>
                        <a:pt x="13827" y="41314"/>
                        <a:pt x="10700" y="43556"/>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300" name="Полилиния: фигура 299">
                <a:extLst>
                  <a:ext uri="{FF2B5EF4-FFF2-40B4-BE49-F238E27FC236}">
                    <a16:creationId xmlns:a16="http://schemas.microsoft.com/office/drawing/2014/main" id="{85D17039-A18E-4B13-A35F-874CC09BB5DC}"/>
                  </a:ext>
                </a:extLst>
              </p:cNvPr>
              <p:cNvSpPr/>
              <p:nvPr/>
            </p:nvSpPr>
            <p:spPr>
              <a:xfrm>
                <a:off x="8318281" y="5485048"/>
                <a:ext cx="30212" cy="38991"/>
              </a:xfrm>
              <a:custGeom>
                <a:avLst/>
                <a:gdLst>
                  <a:gd name="connsiteX0" fmla="*/ 15106 w 30212"/>
                  <a:gd name="connsiteY0" fmla="*/ 2125 h 38991"/>
                  <a:gd name="connsiteX1" fmla="*/ 0 w 30212"/>
                  <a:gd name="connsiteY1" fmla="*/ 10685 h 38991"/>
                  <a:gd name="connsiteX2" fmla="*/ 15106 w 30212"/>
                  <a:gd name="connsiteY2" fmla="*/ 36869 h 38991"/>
                  <a:gd name="connsiteX3" fmla="*/ 30212 w 30212"/>
                  <a:gd name="connsiteY3" fmla="*/ 28183 h 38991"/>
                  <a:gd name="connsiteX4" fmla="*/ 15106 w 30212"/>
                  <a:gd name="connsiteY4" fmla="*/ 2125 h 3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12" h="38991">
                    <a:moveTo>
                      <a:pt x="15106" y="2125"/>
                    </a:moveTo>
                    <a:cubicBezTo>
                      <a:pt x="6798" y="-2784"/>
                      <a:pt x="0" y="1118"/>
                      <a:pt x="0" y="10685"/>
                    </a:cubicBezTo>
                    <a:cubicBezTo>
                      <a:pt x="462" y="21355"/>
                      <a:pt x="6100" y="31129"/>
                      <a:pt x="15106" y="36869"/>
                    </a:cubicBezTo>
                    <a:cubicBezTo>
                      <a:pt x="23414" y="41779"/>
                      <a:pt x="30212" y="37876"/>
                      <a:pt x="30212" y="28183"/>
                    </a:cubicBezTo>
                    <a:cubicBezTo>
                      <a:pt x="29710" y="17559"/>
                      <a:pt x="24077" y="7840"/>
                      <a:pt x="15106" y="212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01" name="Полилиния: фигура 300">
                <a:extLst>
                  <a:ext uri="{FF2B5EF4-FFF2-40B4-BE49-F238E27FC236}">
                    <a16:creationId xmlns:a16="http://schemas.microsoft.com/office/drawing/2014/main" id="{7C948372-8CD3-4CBF-BEEA-AA4F2E53FDF1}"/>
                  </a:ext>
                </a:extLst>
              </p:cNvPr>
              <p:cNvSpPr/>
              <p:nvPr/>
            </p:nvSpPr>
            <p:spPr>
              <a:xfrm>
                <a:off x="8322309" y="5490500"/>
                <a:ext cx="22155" cy="28539"/>
              </a:xfrm>
              <a:custGeom>
                <a:avLst/>
                <a:gdLst>
                  <a:gd name="connsiteX0" fmla="*/ 11078 w 22155"/>
                  <a:gd name="connsiteY0" fmla="*/ 1583 h 28539"/>
                  <a:gd name="connsiteX1" fmla="*/ 0 w 22155"/>
                  <a:gd name="connsiteY1" fmla="*/ 7877 h 28539"/>
                  <a:gd name="connsiteX2" fmla="*/ 11078 w 22155"/>
                  <a:gd name="connsiteY2" fmla="*/ 27012 h 28539"/>
                  <a:gd name="connsiteX3" fmla="*/ 22156 w 22155"/>
                  <a:gd name="connsiteY3" fmla="*/ 20718 h 28539"/>
                  <a:gd name="connsiteX4" fmla="*/ 11078 w 22155"/>
                  <a:gd name="connsiteY4" fmla="*/ 1583 h 28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5" h="28539">
                    <a:moveTo>
                      <a:pt x="11078" y="1583"/>
                    </a:moveTo>
                    <a:cubicBezTo>
                      <a:pt x="5035" y="-2067"/>
                      <a:pt x="0" y="828"/>
                      <a:pt x="0" y="7877"/>
                    </a:cubicBezTo>
                    <a:cubicBezTo>
                      <a:pt x="408" y="15663"/>
                      <a:pt x="4529" y="22781"/>
                      <a:pt x="11078" y="27012"/>
                    </a:cubicBezTo>
                    <a:cubicBezTo>
                      <a:pt x="17120" y="30537"/>
                      <a:pt x="22156" y="27767"/>
                      <a:pt x="22156" y="20718"/>
                    </a:cubicBezTo>
                    <a:cubicBezTo>
                      <a:pt x="21748" y="12932"/>
                      <a:pt x="17626" y="5814"/>
                      <a:pt x="11078" y="158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116" name="Рисунок 22">
              <a:extLst>
                <a:ext uri="{FF2B5EF4-FFF2-40B4-BE49-F238E27FC236}">
                  <a16:creationId xmlns:a16="http://schemas.microsoft.com/office/drawing/2014/main" id="{1D3FC3E8-D148-4E52-B9B6-209AB6E2ABB3}"/>
                </a:ext>
              </a:extLst>
            </p:cNvPr>
            <p:cNvGrpSpPr/>
            <p:nvPr/>
          </p:nvGrpSpPr>
          <p:grpSpPr>
            <a:xfrm>
              <a:off x="8481049" y="5567503"/>
              <a:ext cx="42988" cy="46591"/>
              <a:chOff x="8481049" y="5567503"/>
              <a:chExt cx="42988" cy="46591"/>
            </a:xfrm>
          </p:grpSpPr>
          <p:grpSp>
            <p:nvGrpSpPr>
              <p:cNvPr id="284" name="Рисунок 22">
                <a:extLst>
                  <a:ext uri="{FF2B5EF4-FFF2-40B4-BE49-F238E27FC236}">
                    <a16:creationId xmlns:a16="http://schemas.microsoft.com/office/drawing/2014/main" id="{052A08F9-F59E-45F2-8932-893AB95C3C6A}"/>
                  </a:ext>
                </a:extLst>
              </p:cNvPr>
              <p:cNvGrpSpPr/>
              <p:nvPr/>
            </p:nvGrpSpPr>
            <p:grpSpPr>
              <a:xfrm>
                <a:off x="8485581" y="5567503"/>
                <a:ext cx="23792" cy="9677"/>
                <a:chOff x="8485581" y="5567503"/>
                <a:chExt cx="23792" cy="9677"/>
              </a:xfrm>
            </p:grpSpPr>
            <p:sp>
              <p:nvSpPr>
                <p:cNvPr id="293" name="Полилиния: фигура 292">
                  <a:extLst>
                    <a:ext uri="{FF2B5EF4-FFF2-40B4-BE49-F238E27FC236}">
                      <a16:creationId xmlns:a16="http://schemas.microsoft.com/office/drawing/2014/main" id="{621ABBBB-B90F-46FA-A055-AB0FB6267F33}"/>
                    </a:ext>
                  </a:extLst>
                </p:cNvPr>
                <p:cNvSpPr/>
                <p:nvPr/>
              </p:nvSpPr>
              <p:spPr>
                <a:xfrm>
                  <a:off x="8485959" y="5567503"/>
                  <a:ext cx="23414" cy="9677"/>
                </a:xfrm>
                <a:custGeom>
                  <a:avLst/>
                  <a:gdLst>
                    <a:gd name="connsiteX0" fmla="*/ 12588 w 23414"/>
                    <a:gd name="connsiteY0" fmla="*/ 992 h 9677"/>
                    <a:gd name="connsiteX1" fmla="*/ 0 w 23414"/>
                    <a:gd name="connsiteY1" fmla="*/ 8545 h 9677"/>
                    <a:gd name="connsiteX2" fmla="*/ 10826 w 23414"/>
                    <a:gd name="connsiteY2" fmla="*/ 9678 h 9677"/>
                    <a:gd name="connsiteX3" fmla="*/ 23415 w 23414"/>
                    <a:gd name="connsiteY3" fmla="*/ 2125 h 9677"/>
                    <a:gd name="connsiteX4" fmla="*/ 12588 w 23414"/>
                    <a:gd name="connsiteY4" fmla="*/ 992 h 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677">
                      <a:moveTo>
                        <a:pt x="12588" y="992"/>
                      </a:moveTo>
                      <a:lnTo>
                        <a:pt x="0" y="8545"/>
                      </a:lnTo>
                      <a:cubicBezTo>
                        <a:pt x="3562" y="6996"/>
                        <a:pt x="7666" y="7437"/>
                        <a:pt x="10826" y="9678"/>
                      </a:cubicBezTo>
                      <a:lnTo>
                        <a:pt x="23415" y="2125"/>
                      </a:lnTo>
                      <a:cubicBezTo>
                        <a:pt x="20293" y="-229"/>
                        <a:pt x="16126" y="-657"/>
                        <a:pt x="12588" y="992"/>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94" name="Рисунок 22">
                  <a:extLst>
                    <a:ext uri="{FF2B5EF4-FFF2-40B4-BE49-F238E27FC236}">
                      <a16:creationId xmlns:a16="http://schemas.microsoft.com/office/drawing/2014/main" id="{D0C60EF0-EC66-4AEC-9175-878C62D56C00}"/>
                    </a:ext>
                  </a:extLst>
                </p:cNvPr>
                <p:cNvGrpSpPr/>
                <p:nvPr/>
              </p:nvGrpSpPr>
              <p:grpSpPr>
                <a:xfrm>
                  <a:off x="8485581" y="5567588"/>
                  <a:ext cx="23288" cy="9592"/>
                  <a:chOff x="8485581" y="5567588"/>
                  <a:chExt cx="23288" cy="9592"/>
                </a:xfrm>
                <a:solidFill>
                  <a:srgbClr val="121822"/>
                </a:solidFill>
              </p:grpSpPr>
              <p:sp>
                <p:nvSpPr>
                  <p:cNvPr id="296" name="Полилиния: фигура 295">
                    <a:extLst>
                      <a:ext uri="{FF2B5EF4-FFF2-40B4-BE49-F238E27FC236}">
                        <a16:creationId xmlns:a16="http://schemas.microsoft.com/office/drawing/2014/main" id="{E6068256-332B-4DC4-BB07-8068471D6E7C}"/>
                      </a:ext>
                    </a:extLst>
                  </p:cNvPr>
                  <p:cNvSpPr/>
                  <p:nvPr/>
                </p:nvSpPr>
                <p:spPr>
                  <a:xfrm>
                    <a:off x="8487469" y="5567588"/>
                    <a:ext cx="21400" cy="9592"/>
                  </a:xfrm>
                  <a:custGeom>
                    <a:avLst/>
                    <a:gdLst>
                      <a:gd name="connsiteX0" fmla="*/ 8812 w 21400"/>
                      <a:gd name="connsiteY0" fmla="*/ 9592 h 9592"/>
                      <a:gd name="connsiteX1" fmla="*/ 21400 w 21400"/>
                      <a:gd name="connsiteY1" fmla="*/ 2039 h 9592"/>
                      <a:gd name="connsiteX2" fmla="*/ 12588 w 21400"/>
                      <a:gd name="connsiteY2" fmla="*/ 151 h 9592"/>
                      <a:gd name="connsiteX3" fmla="*/ 0 w 21400"/>
                      <a:gd name="connsiteY3" fmla="*/ 7704 h 9592"/>
                      <a:gd name="connsiteX4" fmla="*/ 8812 w 21400"/>
                      <a:gd name="connsiteY4" fmla="*/ 9592 h 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0" h="9592">
                        <a:moveTo>
                          <a:pt x="8812" y="9592"/>
                        </a:moveTo>
                        <a:lnTo>
                          <a:pt x="21400" y="2039"/>
                        </a:lnTo>
                        <a:cubicBezTo>
                          <a:pt x="18795" y="340"/>
                          <a:pt x="15660" y="-328"/>
                          <a:pt x="12588" y="151"/>
                        </a:cubicBezTo>
                        <a:lnTo>
                          <a:pt x="0" y="7704"/>
                        </a:lnTo>
                        <a:cubicBezTo>
                          <a:pt x="3072" y="7226"/>
                          <a:pt x="6206" y="7893"/>
                          <a:pt x="8812" y="959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97" name="Полилиния: фигура 296">
                    <a:extLst>
                      <a:ext uri="{FF2B5EF4-FFF2-40B4-BE49-F238E27FC236}">
                        <a16:creationId xmlns:a16="http://schemas.microsoft.com/office/drawing/2014/main" id="{49462F4C-2E1B-4275-9B11-C237A1EB9280}"/>
                      </a:ext>
                    </a:extLst>
                  </p:cNvPr>
                  <p:cNvSpPr/>
                  <p:nvPr/>
                </p:nvSpPr>
                <p:spPr>
                  <a:xfrm>
                    <a:off x="8485581" y="5567739"/>
                    <a:ext cx="14476" cy="8308"/>
                  </a:xfrm>
                  <a:custGeom>
                    <a:avLst/>
                    <a:gdLst>
                      <a:gd name="connsiteX0" fmla="*/ 1888 w 14476"/>
                      <a:gd name="connsiteY0" fmla="*/ 7553 h 8308"/>
                      <a:gd name="connsiteX1" fmla="*/ 14477 w 14476"/>
                      <a:gd name="connsiteY1" fmla="*/ 0 h 8308"/>
                      <a:gd name="connsiteX2" fmla="*/ 12588 w 14476"/>
                      <a:gd name="connsiteY2" fmla="*/ 755 h 8308"/>
                      <a:gd name="connsiteX3" fmla="*/ 0 w 14476"/>
                      <a:gd name="connsiteY3" fmla="*/ 8308 h 8308"/>
                      <a:gd name="connsiteX4" fmla="*/ 2014 w 14476"/>
                      <a:gd name="connsiteY4" fmla="*/ 7553 h 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308">
                        <a:moveTo>
                          <a:pt x="1888" y="7553"/>
                        </a:moveTo>
                        <a:lnTo>
                          <a:pt x="14477" y="0"/>
                        </a:lnTo>
                        <a:lnTo>
                          <a:pt x="12588" y="755"/>
                        </a:lnTo>
                        <a:lnTo>
                          <a:pt x="0" y="8308"/>
                        </a:lnTo>
                        <a:lnTo>
                          <a:pt x="2014" y="7553"/>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95" name="Полилиния: фигура 294">
                  <a:extLst>
                    <a:ext uri="{FF2B5EF4-FFF2-40B4-BE49-F238E27FC236}">
                      <a16:creationId xmlns:a16="http://schemas.microsoft.com/office/drawing/2014/main" id="{F3161B4F-8B5D-44A3-8656-64924A848B20}"/>
                    </a:ext>
                  </a:extLst>
                </p:cNvPr>
                <p:cNvSpPr/>
                <p:nvPr/>
              </p:nvSpPr>
              <p:spPr>
                <a:xfrm>
                  <a:off x="8485959" y="5567503"/>
                  <a:ext cx="23414" cy="9677"/>
                </a:xfrm>
                <a:custGeom>
                  <a:avLst/>
                  <a:gdLst>
                    <a:gd name="connsiteX0" fmla="*/ 12588 w 23414"/>
                    <a:gd name="connsiteY0" fmla="*/ 992 h 9677"/>
                    <a:gd name="connsiteX1" fmla="*/ 0 w 23414"/>
                    <a:gd name="connsiteY1" fmla="*/ 8545 h 9677"/>
                    <a:gd name="connsiteX2" fmla="*/ 10826 w 23414"/>
                    <a:gd name="connsiteY2" fmla="*/ 9678 h 9677"/>
                    <a:gd name="connsiteX3" fmla="*/ 23415 w 23414"/>
                    <a:gd name="connsiteY3" fmla="*/ 2125 h 9677"/>
                    <a:gd name="connsiteX4" fmla="*/ 12588 w 23414"/>
                    <a:gd name="connsiteY4" fmla="*/ 992 h 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677">
                      <a:moveTo>
                        <a:pt x="12588" y="992"/>
                      </a:moveTo>
                      <a:lnTo>
                        <a:pt x="0" y="8545"/>
                      </a:lnTo>
                      <a:cubicBezTo>
                        <a:pt x="3562" y="6996"/>
                        <a:pt x="7666" y="7437"/>
                        <a:pt x="10826" y="9678"/>
                      </a:cubicBezTo>
                      <a:lnTo>
                        <a:pt x="23415" y="2125"/>
                      </a:lnTo>
                      <a:cubicBezTo>
                        <a:pt x="20293" y="-229"/>
                        <a:pt x="16126" y="-657"/>
                        <a:pt x="12588" y="992"/>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285" name="Рисунок 22">
                <a:extLst>
                  <a:ext uri="{FF2B5EF4-FFF2-40B4-BE49-F238E27FC236}">
                    <a16:creationId xmlns:a16="http://schemas.microsoft.com/office/drawing/2014/main" id="{E69590BC-1184-47BF-8D55-5DA3CEA8B8B0}"/>
                  </a:ext>
                </a:extLst>
              </p:cNvPr>
              <p:cNvGrpSpPr/>
              <p:nvPr/>
            </p:nvGrpSpPr>
            <p:grpSpPr>
              <a:xfrm>
                <a:off x="8496155" y="5568998"/>
                <a:ext cx="27882" cy="44059"/>
                <a:chOff x="8496155" y="5568998"/>
                <a:chExt cx="27882" cy="44059"/>
              </a:xfrm>
            </p:grpSpPr>
            <p:sp>
              <p:nvSpPr>
                <p:cNvPr id="288" name="Полилиния: фигура 287">
                  <a:extLst>
                    <a:ext uri="{FF2B5EF4-FFF2-40B4-BE49-F238E27FC236}">
                      <a16:creationId xmlns:a16="http://schemas.microsoft.com/office/drawing/2014/main" id="{8A02016B-31FD-4555-87D2-51814093604A}"/>
                    </a:ext>
                  </a:extLst>
                </p:cNvPr>
                <p:cNvSpPr/>
                <p:nvPr/>
              </p:nvSpPr>
              <p:spPr>
                <a:xfrm>
                  <a:off x="8496281" y="5569628"/>
                  <a:ext cx="27756" cy="43430"/>
                </a:xfrm>
                <a:custGeom>
                  <a:avLst/>
                  <a:gdLst>
                    <a:gd name="connsiteX0" fmla="*/ 10700 w 27756"/>
                    <a:gd name="connsiteY0" fmla="*/ 43430 h 43430"/>
                    <a:gd name="connsiteX1" fmla="*/ 23289 w 27756"/>
                    <a:gd name="connsiteY1" fmla="*/ 35877 h 43430"/>
                    <a:gd name="connsiteX2" fmla="*/ 27695 w 27756"/>
                    <a:gd name="connsiteY2" fmla="*/ 26184 h 43430"/>
                    <a:gd name="connsiteX3" fmla="*/ 12588 w 27756"/>
                    <a:gd name="connsiteY3" fmla="*/ 0 h 43430"/>
                    <a:gd name="connsiteX4" fmla="*/ 0 w 27756"/>
                    <a:gd name="connsiteY4" fmla="*/ 7553 h 43430"/>
                    <a:gd name="connsiteX5" fmla="*/ 15106 w 27756"/>
                    <a:gd name="connsiteY5" fmla="*/ 33737 h 43430"/>
                    <a:gd name="connsiteX6" fmla="*/ 10700 w 27756"/>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6" h="43430">
                      <a:moveTo>
                        <a:pt x="10700" y="43430"/>
                      </a:moveTo>
                      <a:lnTo>
                        <a:pt x="23289" y="35877"/>
                      </a:lnTo>
                      <a:cubicBezTo>
                        <a:pt x="26423" y="33687"/>
                        <a:pt x="28110" y="29973"/>
                        <a:pt x="27695" y="26184"/>
                      </a:cubicBezTo>
                      <a:cubicBezTo>
                        <a:pt x="27229" y="15509"/>
                        <a:pt x="21589" y="5740"/>
                        <a:pt x="12588" y="0"/>
                      </a:cubicBezTo>
                      <a:lnTo>
                        <a:pt x="0" y="7553"/>
                      </a:lnTo>
                      <a:cubicBezTo>
                        <a:pt x="8976" y="13319"/>
                        <a:pt x="14603" y="23075"/>
                        <a:pt x="15106" y="33737"/>
                      </a:cubicBezTo>
                      <a:cubicBezTo>
                        <a:pt x="15521" y="37526"/>
                        <a:pt x="13835" y="41240"/>
                        <a:pt x="10700" y="4343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89" name="Рисунок 22">
                  <a:extLst>
                    <a:ext uri="{FF2B5EF4-FFF2-40B4-BE49-F238E27FC236}">
                      <a16:creationId xmlns:a16="http://schemas.microsoft.com/office/drawing/2014/main" id="{2555F138-D45E-4C19-97F5-BDD964611607}"/>
                    </a:ext>
                  </a:extLst>
                </p:cNvPr>
                <p:cNvGrpSpPr/>
                <p:nvPr/>
              </p:nvGrpSpPr>
              <p:grpSpPr>
                <a:xfrm>
                  <a:off x="8496155" y="5568998"/>
                  <a:ext cx="27882" cy="44059"/>
                  <a:chOff x="8496155" y="5568998"/>
                  <a:chExt cx="27882" cy="44059"/>
                </a:xfrm>
                <a:solidFill>
                  <a:srgbClr val="121822"/>
                </a:solidFill>
              </p:grpSpPr>
              <p:sp>
                <p:nvSpPr>
                  <p:cNvPr id="291" name="Полилиния: фигура 290">
                    <a:extLst>
                      <a:ext uri="{FF2B5EF4-FFF2-40B4-BE49-F238E27FC236}">
                        <a16:creationId xmlns:a16="http://schemas.microsoft.com/office/drawing/2014/main" id="{ED98267D-6583-42D2-B903-EC6316685A29}"/>
                      </a:ext>
                    </a:extLst>
                  </p:cNvPr>
                  <p:cNvSpPr/>
                  <p:nvPr/>
                </p:nvSpPr>
                <p:spPr>
                  <a:xfrm>
                    <a:off x="8506981" y="5581587"/>
                    <a:ext cx="17056" cy="31471"/>
                  </a:xfrm>
                  <a:custGeom>
                    <a:avLst/>
                    <a:gdLst>
                      <a:gd name="connsiteX0" fmla="*/ 0 w 17056"/>
                      <a:gd name="connsiteY0" fmla="*/ 31471 h 31471"/>
                      <a:gd name="connsiteX1" fmla="*/ 12588 w 17056"/>
                      <a:gd name="connsiteY1" fmla="*/ 23918 h 31471"/>
                      <a:gd name="connsiteX2" fmla="*/ 16994 w 17056"/>
                      <a:gd name="connsiteY2" fmla="*/ 14225 h 31471"/>
                      <a:gd name="connsiteX3" fmla="*/ 13092 w 17056"/>
                      <a:gd name="connsiteY3" fmla="*/ 0 h 31471"/>
                      <a:gd name="connsiteX4" fmla="*/ 504 w 17056"/>
                      <a:gd name="connsiteY4" fmla="*/ 7553 h 31471"/>
                      <a:gd name="connsiteX5" fmla="*/ 4532 w 17056"/>
                      <a:gd name="connsiteY5" fmla="*/ 21778 h 31471"/>
                      <a:gd name="connsiteX6" fmla="*/ 126 w 17056"/>
                      <a:gd name="connsiteY6" fmla="*/ 31471 h 3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56" h="31471">
                        <a:moveTo>
                          <a:pt x="0" y="31471"/>
                        </a:moveTo>
                        <a:lnTo>
                          <a:pt x="12588" y="23918"/>
                        </a:lnTo>
                        <a:cubicBezTo>
                          <a:pt x="15723" y="21728"/>
                          <a:pt x="17410" y="18014"/>
                          <a:pt x="16994" y="14225"/>
                        </a:cubicBezTo>
                        <a:cubicBezTo>
                          <a:pt x="16843" y="9240"/>
                          <a:pt x="15496" y="4368"/>
                          <a:pt x="13092" y="0"/>
                        </a:cubicBezTo>
                        <a:lnTo>
                          <a:pt x="504" y="7553"/>
                        </a:lnTo>
                        <a:cubicBezTo>
                          <a:pt x="3009" y="11883"/>
                          <a:pt x="4393" y="16780"/>
                          <a:pt x="4532" y="21778"/>
                        </a:cubicBezTo>
                        <a:cubicBezTo>
                          <a:pt x="4947" y="25567"/>
                          <a:pt x="3260" y="29281"/>
                          <a:pt x="126" y="314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92" name="Полилиния: фигура 291">
                    <a:extLst>
                      <a:ext uri="{FF2B5EF4-FFF2-40B4-BE49-F238E27FC236}">
                        <a16:creationId xmlns:a16="http://schemas.microsoft.com/office/drawing/2014/main" id="{965324F3-2E43-4298-AC70-B56A208685B4}"/>
                      </a:ext>
                    </a:extLst>
                  </p:cNvPr>
                  <p:cNvSpPr/>
                  <p:nvPr/>
                </p:nvSpPr>
                <p:spPr>
                  <a:xfrm>
                    <a:off x="8496155" y="5568998"/>
                    <a:ext cx="23792" cy="20141"/>
                  </a:xfrm>
                  <a:custGeom>
                    <a:avLst/>
                    <a:gdLst>
                      <a:gd name="connsiteX0" fmla="*/ 11204 w 23792"/>
                      <a:gd name="connsiteY0" fmla="*/ 20141 h 20141"/>
                      <a:gd name="connsiteX1" fmla="*/ 23792 w 23792"/>
                      <a:gd name="connsiteY1" fmla="*/ 12588 h 20141"/>
                      <a:gd name="connsiteX2" fmla="*/ 12588 w 23792"/>
                      <a:gd name="connsiteY2" fmla="*/ 0 h 20141"/>
                      <a:gd name="connsiteX3" fmla="*/ 0 w 23792"/>
                      <a:gd name="connsiteY3" fmla="*/ 7553 h 20141"/>
                      <a:gd name="connsiteX4" fmla="*/ 11078 w 23792"/>
                      <a:gd name="connsiteY4" fmla="*/ 19512 h 2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2" h="20141">
                        <a:moveTo>
                          <a:pt x="11204" y="20141"/>
                        </a:moveTo>
                        <a:lnTo>
                          <a:pt x="23792" y="12588"/>
                        </a:lnTo>
                        <a:cubicBezTo>
                          <a:pt x="21287" y="7440"/>
                          <a:pt x="17410" y="3084"/>
                          <a:pt x="12588" y="0"/>
                        </a:cubicBezTo>
                        <a:lnTo>
                          <a:pt x="0" y="7553"/>
                        </a:lnTo>
                        <a:cubicBezTo>
                          <a:pt x="4696" y="10474"/>
                          <a:pt x="8522" y="14603"/>
                          <a:pt x="11078" y="195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90" name="Полилиния: фигура 289">
                  <a:extLst>
                    <a:ext uri="{FF2B5EF4-FFF2-40B4-BE49-F238E27FC236}">
                      <a16:creationId xmlns:a16="http://schemas.microsoft.com/office/drawing/2014/main" id="{9FDA98D2-B30F-4C4C-89C2-04509A0BC246}"/>
                    </a:ext>
                  </a:extLst>
                </p:cNvPr>
                <p:cNvSpPr/>
                <p:nvPr/>
              </p:nvSpPr>
              <p:spPr>
                <a:xfrm>
                  <a:off x="8496281" y="5569628"/>
                  <a:ext cx="27756" cy="43430"/>
                </a:xfrm>
                <a:custGeom>
                  <a:avLst/>
                  <a:gdLst>
                    <a:gd name="connsiteX0" fmla="*/ 10700 w 27756"/>
                    <a:gd name="connsiteY0" fmla="*/ 43430 h 43430"/>
                    <a:gd name="connsiteX1" fmla="*/ 23289 w 27756"/>
                    <a:gd name="connsiteY1" fmla="*/ 35877 h 43430"/>
                    <a:gd name="connsiteX2" fmla="*/ 27695 w 27756"/>
                    <a:gd name="connsiteY2" fmla="*/ 26184 h 43430"/>
                    <a:gd name="connsiteX3" fmla="*/ 12588 w 27756"/>
                    <a:gd name="connsiteY3" fmla="*/ 0 h 43430"/>
                    <a:gd name="connsiteX4" fmla="*/ 0 w 27756"/>
                    <a:gd name="connsiteY4" fmla="*/ 7553 h 43430"/>
                    <a:gd name="connsiteX5" fmla="*/ 15106 w 27756"/>
                    <a:gd name="connsiteY5" fmla="*/ 33737 h 43430"/>
                    <a:gd name="connsiteX6" fmla="*/ 10700 w 27756"/>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6" h="43430">
                      <a:moveTo>
                        <a:pt x="10700" y="43430"/>
                      </a:moveTo>
                      <a:lnTo>
                        <a:pt x="23289" y="35877"/>
                      </a:lnTo>
                      <a:cubicBezTo>
                        <a:pt x="26423" y="33687"/>
                        <a:pt x="28110" y="29973"/>
                        <a:pt x="27695" y="26184"/>
                      </a:cubicBezTo>
                      <a:cubicBezTo>
                        <a:pt x="27229" y="15509"/>
                        <a:pt x="21589" y="5740"/>
                        <a:pt x="12588" y="0"/>
                      </a:cubicBezTo>
                      <a:lnTo>
                        <a:pt x="0" y="7553"/>
                      </a:lnTo>
                      <a:cubicBezTo>
                        <a:pt x="8976" y="13319"/>
                        <a:pt x="14603" y="23075"/>
                        <a:pt x="15106" y="33737"/>
                      </a:cubicBezTo>
                      <a:cubicBezTo>
                        <a:pt x="15521" y="37526"/>
                        <a:pt x="13835" y="41240"/>
                        <a:pt x="10700" y="43430"/>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286" name="Полилиния: фигура 285">
                <a:extLst>
                  <a:ext uri="{FF2B5EF4-FFF2-40B4-BE49-F238E27FC236}">
                    <a16:creationId xmlns:a16="http://schemas.microsoft.com/office/drawing/2014/main" id="{503BD6BF-3768-4CF6-9FB3-FD7D469D6017}"/>
                  </a:ext>
                </a:extLst>
              </p:cNvPr>
              <p:cNvSpPr/>
              <p:nvPr/>
            </p:nvSpPr>
            <p:spPr>
              <a:xfrm>
                <a:off x="8481049" y="5575059"/>
                <a:ext cx="30338" cy="39035"/>
              </a:xfrm>
              <a:custGeom>
                <a:avLst/>
                <a:gdLst>
                  <a:gd name="connsiteX0" fmla="*/ 15232 w 30338"/>
                  <a:gd name="connsiteY0" fmla="*/ 2122 h 39035"/>
                  <a:gd name="connsiteX1" fmla="*/ 0 w 30338"/>
                  <a:gd name="connsiteY1" fmla="*/ 10808 h 39035"/>
                  <a:gd name="connsiteX2" fmla="*/ 15106 w 30338"/>
                  <a:gd name="connsiteY2" fmla="*/ 36992 h 39035"/>
                  <a:gd name="connsiteX3" fmla="*/ 30338 w 30338"/>
                  <a:gd name="connsiteY3" fmla="*/ 28306 h 39035"/>
                  <a:gd name="connsiteX4" fmla="*/ 15232 w 30338"/>
                  <a:gd name="connsiteY4" fmla="*/ 2122 h 3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8" h="39035">
                    <a:moveTo>
                      <a:pt x="15232" y="2122"/>
                    </a:moveTo>
                    <a:cubicBezTo>
                      <a:pt x="6924" y="-2788"/>
                      <a:pt x="0" y="1115"/>
                      <a:pt x="0" y="10808"/>
                    </a:cubicBezTo>
                    <a:cubicBezTo>
                      <a:pt x="624" y="21433"/>
                      <a:pt x="6224" y="31138"/>
                      <a:pt x="15106" y="36992"/>
                    </a:cubicBezTo>
                    <a:cubicBezTo>
                      <a:pt x="23540" y="41776"/>
                      <a:pt x="30338" y="37873"/>
                      <a:pt x="30338" y="28306"/>
                    </a:cubicBezTo>
                    <a:cubicBezTo>
                      <a:pt x="29835" y="17644"/>
                      <a:pt x="24208" y="7887"/>
                      <a:pt x="15232" y="212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87" name="Полилиния: фигура 286">
                <a:extLst>
                  <a:ext uri="{FF2B5EF4-FFF2-40B4-BE49-F238E27FC236}">
                    <a16:creationId xmlns:a16="http://schemas.microsoft.com/office/drawing/2014/main" id="{99FAF1A8-B074-4AD5-85FD-D0C4B11DC841}"/>
                  </a:ext>
                </a:extLst>
              </p:cNvPr>
              <p:cNvSpPr/>
              <p:nvPr/>
            </p:nvSpPr>
            <p:spPr>
              <a:xfrm>
                <a:off x="8485078" y="5580310"/>
                <a:ext cx="22281" cy="28477"/>
              </a:xfrm>
              <a:custGeom>
                <a:avLst/>
                <a:gdLst>
                  <a:gd name="connsiteX0" fmla="*/ 11204 w 22281"/>
                  <a:gd name="connsiteY0" fmla="*/ 1528 h 28477"/>
                  <a:gd name="connsiteX1" fmla="*/ 0 w 22281"/>
                  <a:gd name="connsiteY1" fmla="*/ 7822 h 28477"/>
                  <a:gd name="connsiteX2" fmla="*/ 11078 w 22281"/>
                  <a:gd name="connsiteY2" fmla="*/ 27082 h 28477"/>
                  <a:gd name="connsiteX3" fmla="*/ 22281 w 22281"/>
                  <a:gd name="connsiteY3" fmla="*/ 20662 h 28477"/>
                  <a:gd name="connsiteX4" fmla="*/ 11204 w 22281"/>
                  <a:gd name="connsiteY4" fmla="*/ 1528 h 2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1" h="28477">
                    <a:moveTo>
                      <a:pt x="11204" y="1528"/>
                    </a:moveTo>
                    <a:cubicBezTo>
                      <a:pt x="5035" y="-1997"/>
                      <a:pt x="126" y="773"/>
                      <a:pt x="0" y="7822"/>
                    </a:cubicBezTo>
                    <a:cubicBezTo>
                      <a:pt x="507" y="15614"/>
                      <a:pt x="4595" y="22727"/>
                      <a:pt x="11078" y="27082"/>
                    </a:cubicBezTo>
                    <a:cubicBezTo>
                      <a:pt x="17246" y="30607"/>
                      <a:pt x="22281" y="27082"/>
                      <a:pt x="22281" y="20662"/>
                    </a:cubicBezTo>
                    <a:cubicBezTo>
                      <a:pt x="21879" y="12870"/>
                      <a:pt x="17750" y="5758"/>
                      <a:pt x="11204" y="15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117" name="Рисунок 22">
              <a:extLst>
                <a:ext uri="{FF2B5EF4-FFF2-40B4-BE49-F238E27FC236}">
                  <a16:creationId xmlns:a16="http://schemas.microsoft.com/office/drawing/2014/main" id="{A798DF80-2EED-4669-8E7E-2A228BDF2AB0}"/>
                </a:ext>
              </a:extLst>
            </p:cNvPr>
            <p:cNvGrpSpPr/>
            <p:nvPr/>
          </p:nvGrpSpPr>
          <p:grpSpPr>
            <a:xfrm>
              <a:off x="8621788" y="5590792"/>
              <a:ext cx="42988" cy="46546"/>
              <a:chOff x="8621788" y="5590792"/>
              <a:chExt cx="42988" cy="46546"/>
            </a:xfrm>
          </p:grpSpPr>
          <p:grpSp>
            <p:nvGrpSpPr>
              <p:cNvPr id="270" name="Рисунок 22">
                <a:extLst>
                  <a:ext uri="{FF2B5EF4-FFF2-40B4-BE49-F238E27FC236}">
                    <a16:creationId xmlns:a16="http://schemas.microsoft.com/office/drawing/2014/main" id="{88CE79C5-8A43-4662-BF23-963EC98B5BB9}"/>
                  </a:ext>
                </a:extLst>
              </p:cNvPr>
              <p:cNvGrpSpPr/>
              <p:nvPr/>
            </p:nvGrpSpPr>
            <p:grpSpPr>
              <a:xfrm>
                <a:off x="8626320" y="5590792"/>
                <a:ext cx="24043" cy="9677"/>
                <a:chOff x="8626320" y="5590792"/>
                <a:chExt cx="24043" cy="9677"/>
              </a:xfrm>
            </p:grpSpPr>
            <p:sp>
              <p:nvSpPr>
                <p:cNvPr id="279" name="Полилиния: фигура 278">
                  <a:extLst>
                    <a:ext uri="{FF2B5EF4-FFF2-40B4-BE49-F238E27FC236}">
                      <a16:creationId xmlns:a16="http://schemas.microsoft.com/office/drawing/2014/main" id="{B85F1019-B4FC-45E6-BCE8-1D09ABFA72BB}"/>
                    </a:ext>
                  </a:extLst>
                </p:cNvPr>
                <p:cNvSpPr/>
                <p:nvPr/>
              </p:nvSpPr>
              <p:spPr>
                <a:xfrm>
                  <a:off x="8626949" y="5590792"/>
                  <a:ext cx="23414" cy="9677"/>
                </a:xfrm>
                <a:custGeom>
                  <a:avLst/>
                  <a:gdLst>
                    <a:gd name="connsiteX0" fmla="*/ 12588 w 23414"/>
                    <a:gd name="connsiteY0" fmla="*/ 992 h 9677"/>
                    <a:gd name="connsiteX1" fmla="*/ 0 w 23414"/>
                    <a:gd name="connsiteY1" fmla="*/ 8545 h 9677"/>
                    <a:gd name="connsiteX2" fmla="*/ 10826 w 23414"/>
                    <a:gd name="connsiteY2" fmla="*/ 9678 h 9677"/>
                    <a:gd name="connsiteX3" fmla="*/ 23415 w 23414"/>
                    <a:gd name="connsiteY3" fmla="*/ 2125 h 9677"/>
                    <a:gd name="connsiteX4" fmla="*/ 12588 w 23414"/>
                    <a:gd name="connsiteY4" fmla="*/ 992 h 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677">
                      <a:moveTo>
                        <a:pt x="12588" y="992"/>
                      </a:moveTo>
                      <a:lnTo>
                        <a:pt x="0" y="8545"/>
                      </a:lnTo>
                      <a:cubicBezTo>
                        <a:pt x="3550" y="6946"/>
                        <a:pt x="7679" y="7387"/>
                        <a:pt x="10826" y="9678"/>
                      </a:cubicBezTo>
                      <a:lnTo>
                        <a:pt x="23415" y="2125"/>
                      </a:lnTo>
                      <a:cubicBezTo>
                        <a:pt x="20293" y="-229"/>
                        <a:pt x="16126" y="-657"/>
                        <a:pt x="12588" y="992"/>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80" name="Рисунок 22">
                  <a:extLst>
                    <a:ext uri="{FF2B5EF4-FFF2-40B4-BE49-F238E27FC236}">
                      <a16:creationId xmlns:a16="http://schemas.microsoft.com/office/drawing/2014/main" id="{FF33BC89-FD45-42CA-AD30-03BD221562EB}"/>
                    </a:ext>
                  </a:extLst>
                </p:cNvPr>
                <p:cNvGrpSpPr/>
                <p:nvPr/>
              </p:nvGrpSpPr>
              <p:grpSpPr>
                <a:xfrm>
                  <a:off x="8626320" y="5590877"/>
                  <a:ext cx="23288" cy="9592"/>
                  <a:chOff x="8626320" y="5590877"/>
                  <a:chExt cx="23288" cy="9592"/>
                </a:xfrm>
                <a:solidFill>
                  <a:srgbClr val="121822"/>
                </a:solidFill>
              </p:grpSpPr>
              <p:sp>
                <p:nvSpPr>
                  <p:cNvPr id="282" name="Полилиния: фигура 281">
                    <a:extLst>
                      <a:ext uri="{FF2B5EF4-FFF2-40B4-BE49-F238E27FC236}">
                        <a16:creationId xmlns:a16="http://schemas.microsoft.com/office/drawing/2014/main" id="{37DDC43A-249E-445A-A917-EA43388ED961}"/>
                      </a:ext>
                    </a:extLst>
                  </p:cNvPr>
                  <p:cNvSpPr/>
                  <p:nvPr/>
                </p:nvSpPr>
                <p:spPr>
                  <a:xfrm>
                    <a:off x="8628208" y="5590877"/>
                    <a:ext cx="21400" cy="9592"/>
                  </a:xfrm>
                  <a:custGeom>
                    <a:avLst/>
                    <a:gdLst>
                      <a:gd name="connsiteX0" fmla="*/ 8812 w 21400"/>
                      <a:gd name="connsiteY0" fmla="*/ 9592 h 9592"/>
                      <a:gd name="connsiteX1" fmla="*/ 21400 w 21400"/>
                      <a:gd name="connsiteY1" fmla="*/ 2039 h 9592"/>
                      <a:gd name="connsiteX2" fmla="*/ 12588 w 21400"/>
                      <a:gd name="connsiteY2" fmla="*/ 151 h 9592"/>
                      <a:gd name="connsiteX3" fmla="*/ 0 w 21400"/>
                      <a:gd name="connsiteY3" fmla="*/ 7704 h 9592"/>
                      <a:gd name="connsiteX4" fmla="*/ 8812 w 21400"/>
                      <a:gd name="connsiteY4" fmla="*/ 9592 h 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0" h="9592">
                        <a:moveTo>
                          <a:pt x="8812" y="9592"/>
                        </a:moveTo>
                        <a:lnTo>
                          <a:pt x="21400" y="2039"/>
                        </a:lnTo>
                        <a:cubicBezTo>
                          <a:pt x="18795" y="340"/>
                          <a:pt x="15660" y="-328"/>
                          <a:pt x="12588" y="151"/>
                        </a:cubicBezTo>
                        <a:lnTo>
                          <a:pt x="0" y="7704"/>
                        </a:lnTo>
                        <a:cubicBezTo>
                          <a:pt x="3072" y="7226"/>
                          <a:pt x="6206" y="7893"/>
                          <a:pt x="8812" y="959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83" name="Полилиния: фигура 282">
                    <a:extLst>
                      <a:ext uri="{FF2B5EF4-FFF2-40B4-BE49-F238E27FC236}">
                        <a16:creationId xmlns:a16="http://schemas.microsoft.com/office/drawing/2014/main" id="{498E9855-625C-4ADE-A631-08B7EFA5DA88}"/>
                      </a:ext>
                    </a:extLst>
                  </p:cNvPr>
                  <p:cNvSpPr/>
                  <p:nvPr/>
                </p:nvSpPr>
                <p:spPr>
                  <a:xfrm>
                    <a:off x="8626320" y="5591028"/>
                    <a:ext cx="14476" cy="8308"/>
                  </a:xfrm>
                  <a:custGeom>
                    <a:avLst/>
                    <a:gdLst>
                      <a:gd name="connsiteX0" fmla="*/ 1888 w 14476"/>
                      <a:gd name="connsiteY0" fmla="*/ 7553 h 8308"/>
                      <a:gd name="connsiteX1" fmla="*/ 14477 w 14476"/>
                      <a:gd name="connsiteY1" fmla="*/ 0 h 8308"/>
                      <a:gd name="connsiteX2" fmla="*/ 12588 w 14476"/>
                      <a:gd name="connsiteY2" fmla="*/ 755 h 8308"/>
                      <a:gd name="connsiteX3" fmla="*/ 0 w 14476"/>
                      <a:gd name="connsiteY3" fmla="*/ 8308 h 8308"/>
                      <a:gd name="connsiteX4" fmla="*/ 2014 w 14476"/>
                      <a:gd name="connsiteY4" fmla="*/ 7553 h 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308">
                        <a:moveTo>
                          <a:pt x="1888" y="7553"/>
                        </a:moveTo>
                        <a:lnTo>
                          <a:pt x="14477" y="0"/>
                        </a:lnTo>
                        <a:lnTo>
                          <a:pt x="12588" y="755"/>
                        </a:lnTo>
                        <a:lnTo>
                          <a:pt x="0" y="8308"/>
                        </a:lnTo>
                        <a:lnTo>
                          <a:pt x="2014" y="7553"/>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81" name="Полилиния: фигура 280">
                  <a:extLst>
                    <a:ext uri="{FF2B5EF4-FFF2-40B4-BE49-F238E27FC236}">
                      <a16:creationId xmlns:a16="http://schemas.microsoft.com/office/drawing/2014/main" id="{F61C86AE-D21C-4D73-BF14-5C792394C30F}"/>
                    </a:ext>
                  </a:extLst>
                </p:cNvPr>
                <p:cNvSpPr/>
                <p:nvPr/>
              </p:nvSpPr>
              <p:spPr>
                <a:xfrm>
                  <a:off x="8626949" y="5590792"/>
                  <a:ext cx="23414" cy="9677"/>
                </a:xfrm>
                <a:custGeom>
                  <a:avLst/>
                  <a:gdLst>
                    <a:gd name="connsiteX0" fmla="*/ 12588 w 23414"/>
                    <a:gd name="connsiteY0" fmla="*/ 992 h 9677"/>
                    <a:gd name="connsiteX1" fmla="*/ 0 w 23414"/>
                    <a:gd name="connsiteY1" fmla="*/ 8545 h 9677"/>
                    <a:gd name="connsiteX2" fmla="*/ 10826 w 23414"/>
                    <a:gd name="connsiteY2" fmla="*/ 9678 h 9677"/>
                    <a:gd name="connsiteX3" fmla="*/ 23415 w 23414"/>
                    <a:gd name="connsiteY3" fmla="*/ 2125 h 9677"/>
                    <a:gd name="connsiteX4" fmla="*/ 12588 w 23414"/>
                    <a:gd name="connsiteY4" fmla="*/ 992 h 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677">
                      <a:moveTo>
                        <a:pt x="12588" y="992"/>
                      </a:moveTo>
                      <a:lnTo>
                        <a:pt x="0" y="8545"/>
                      </a:lnTo>
                      <a:cubicBezTo>
                        <a:pt x="3550" y="6946"/>
                        <a:pt x="7679" y="7387"/>
                        <a:pt x="10826" y="9678"/>
                      </a:cubicBezTo>
                      <a:lnTo>
                        <a:pt x="23415" y="2125"/>
                      </a:lnTo>
                      <a:cubicBezTo>
                        <a:pt x="20293" y="-229"/>
                        <a:pt x="16126" y="-657"/>
                        <a:pt x="12588" y="992"/>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271" name="Рисунок 22">
                <a:extLst>
                  <a:ext uri="{FF2B5EF4-FFF2-40B4-BE49-F238E27FC236}">
                    <a16:creationId xmlns:a16="http://schemas.microsoft.com/office/drawing/2014/main" id="{39A4E815-335A-4AB7-A2AB-780E0C7CCABC}"/>
                  </a:ext>
                </a:extLst>
              </p:cNvPr>
              <p:cNvGrpSpPr/>
              <p:nvPr/>
            </p:nvGrpSpPr>
            <p:grpSpPr>
              <a:xfrm>
                <a:off x="8636894" y="5592916"/>
                <a:ext cx="27882" cy="43430"/>
                <a:chOff x="8636894" y="5592916"/>
                <a:chExt cx="27882" cy="43430"/>
              </a:xfrm>
            </p:grpSpPr>
            <p:sp>
              <p:nvSpPr>
                <p:cNvPr id="274" name="Полилиния: фигура 273">
                  <a:extLst>
                    <a:ext uri="{FF2B5EF4-FFF2-40B4-BE49-F238E27FC236}">
                      <a16:creationId xmlns:a16="http://schemas.microsoft.com/office/drawing/2014/main" id="{8DB5BA63-0285-4B2E-AFC6-037EABAA6AE6}"/>
                    </a:ext>
                  </a:extLst>
                </p:cNvPr>
                <p:cNvSpPr/>
                <p:nvPr/>
              </p:nvSpPr>
              <p:spPr>
                <a:xfrm>
                  <a:off x="8637020" y="5592916"/>
                  <a:ext cx="27756" cy="43430"/>
                </a:xfrm>
                <a:custGeom>
                  <a:avLst/>
                  <a:gdLst>
                    <a:gd name="connsiteX0" fmla="*/ 10700 w 27756"/>
                    <a:gd name="connsiteY0" fmla="*/ 43430 h 43430"/>
                    <a:gd name="connsiteX1" fmla="*/ 23289 w 27756"/>
                    <a:gd name="connsiteY1" fmla="*/ 35877 h 43430"/>
                    <a:gd name="connsiteX2" fmla="*/ 27695 w 27756"/>
                    <a:gd name="connsiteY2" fmla="*/ 26184 h 43430"/>
                    <a:gd name="connsiteX3" fmla="*/ 12588 w 27756"/>
                    <a:gd name="connsiteY3" fmla="*/ 0 h 43430"/>
                    <a:gd name="connsiteX4" fmla="*/ 0 w 27756"/>
                    <a:gd name="connsiteY4" fmla="*/ 7553 h 43430"/>
                    <a:gd name="connsiteX5" fmla="*/ 15106 w 27756"/>
                    <a:gd name="connsiteY5" fmla="*/ 33737 h 43430"/>
                    <a:gd name="connsiteX6" fmla="*/ 10700 w 27756"/>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6" h="43430">
                      <a:moveTo>
                        <a:pt x="10700" y="43430"/>
                      </a:moveTo>
                      <a:lnTo>
                        <a:pt x="23289" y="35877"/>
                      </a:lnTo>
                      <a:cubicBezTo>
                        <a:pt x="26423" y="33687"/>
                        <a:pt x="28110" y="29973"/>
                        <a:pt x="27695" y="26184"/>
                      </a:cubicBezTo>
                      <a:cubicBezTo>
                        <a:pt x="27229" y="15509"/>
                        <a:pt x="21589" y="5740"/>
                        <a:pt x="12588" y="0"/>
                      </a:cubicBezTo>
                      <a:lnTo>
                        <a:pt x="0" y="7553"/>
                      </a:lnTo>
                      <a:cubicBezTo>
                        <a:pt x="8976" y="13319"/>
                        <a:pt x="14603" y="23075"/>
                        <a:pt x="15106" y="33737"/>
                      </a:cubicBezTo>
                      <a:cubicBezTo>
                        <a:pt x="15521" y="37526"/>
                        <a:pt x="13835" y="41240"/>
                        <a:pt x="10700" y="4343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75" name="Рисунок 22">
                  <a:extLst>
                    <a:ext uri="{FF2B5EF4-FFF2-40B4-BE49-F238E27FC236}">
                      <a16:creationId xmlns:a16="http://schemas.microsoft.com/office/drawing/2014/main" id="{83E2A12E-ED58-48AA-A90E-D96FD95C12B6}"/>
                    </a:ext>
                  </a:extLst>
                </p:cNvPr>
                <p:cNvGrpSpPr/>
                <p:nvPr/>
              </p:nvGrpSpPr>
              <p:grpSpPr>
                <a:xfrm>
                  <a:off x="8636894" y="5593546"/>
                  <a:ext cx="27882" cy="42800"/>
                  <a:chOff x="8636894" y="5593546"/>
                  <a:chExt cx="27882" cy="42800"/>
                </a:xfrm>
                <a:solidFill>
                  <a:srgbClr val="121822"/>
                </a:solidFill>
              </p:grpSpPr>
              <p:sp>
                <p:nvSpPr>
                  <p:cNvPr id="277" name="Полилиния: фигура 276">
                    <a:extLst>
                      <a:ext uri="{FF2B5EF4-FFF2-40B4-BE49-F238E27FC236}">
                        <a16:creationId xmlns:a16="http://schemas.microsoft.com/office/drawing/2014/main" id="{A47D68DF-431B-419F-A820-B03F9CED5637}"/>
                      </a:ext>
                    </a:extLst>
                  </p:cNvPr>
                  <p:cNvSpPr/>
                  <p:nvPr/>
                </p:nvSpPr>
                <p:spPr>
                  <a:xfrm>
                    <a:off x="8647720" y="5604875"/>
                    <a:ext cx="17056" cy="31471"/>
                  </a:xfrm>
                  <a:custGeom>
                    <a:avLst/>
                    <a:gdLst>
                      <a:gd name="connsiteX0" fmla="*/ 0 w 17056"/>
                      <a:gd name="connsiteY0" fmla="*/ 31471 h 31471"/>
                      <a:gd name="connsiteX1" fmla="*/ 12588 w 17056"/>
                      <a:gd name="connsiteY1" fmla="*/ 23918 h 31471"/>
                      <a:gd name="connsiteX2" fmla="*/ 16994 w 17056"/>
                      <a:gd name="connsiteY2" fmla="*/ 14225 h 31471"/>
                      <a:gd name="connsiteX3" fmla="*/ 13092 w 17056"/>
                      <a:gd name="connsiteY3" fmla="*/ 0 h 31471"/>
                      <a:gd name="connsiteX4" fmla="*/ 504 w 17056"/>
                      <a:gd name="connsiteY4" fmla="*/ 7553 h 31471"/>
                      <a:gd name="connsiteX5" fmla="*/ 4532 w 17056"/>
                      <a:gd name="connsiteY5" fmla="*/ 21778 h 31471"/>
                      <a:gd name="connsiteX6" fmla="*/ 126 w 17056"/>
                      <a:gd name="connsiteY6" fmla="*/ 31471 h 3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56" h="31471">
                        <a:moveTo>
                          <a:pt x="0" y="31471"/>
                        </a:moveTo>
                        <a:lnTo>
                          <a:pt x="12588" y="23918"/>
                        </a:lnTo>
                        <a:cubicBezTo>
                          <a:pt x="15723" y="21728"/>
                          <a:pt x="17410" y="18014"/>
                          <a:pt x="16994" y="14225"/>
                        </a:cubicBezTo>
                        <a:cubicBezTo>
                          <a:pt x="16894" y="9227"/>
                          <a:pt x="15559" y="4343"/>
                          <a:pt x="13092" y="0"/>
                        </a:cubicBezTo>
                        <a:lnTo>
                          <a:pt x="504" y="7553"/>
                        </a:lnTo>
                        <a:cubicBezTo>
                          <a:pt x="3009" y="11883"/>
                          <a:pt x="4393" y="16780"/>
                          <a:pt x="4532" y="21778"/>
                        </a:cubicBezTo>
                        <a:cubicBezTo>
                          <a:pt x="4947" y="25567"/>
                          <a:pt x="3260" y="29281"/>
                          <a:pt x="126" y="314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78" name="Полилиния: фигура 277">
                    <a:extLst>
                      <a:ext uri="{FF2B5EF4-FFF2-40B4-BE49-F238E27FC236}">
                        <a16:creationId xmlns:a16="http://schemas.microsoft.com/office/drawing/2014/main" id="{8E276EE6-FD74-443B-8F8E-C550C80A5CAA}"/>
                      </a:ext>
                    </a:extLst>
                  </p:cNvPr>
                  <p:cNvSpPr/>
                  <p:nvPr/>
                </p:nvSpPr>
                <p:spPr>
                  <a:xfrm>
                    <a:off x="8636894" y="5593546"/>
                    <a:ext cx="23792" cy="20141"/>
                  </a:xfrm>
                  <a:custGeom>
                    <a:avLst/>
                    <a:gdLst>
                      <a:gd name="connsiteX0" fmla="*/ 11204 w 23792"/>
                      <a:gd name="connsiteY0" fmla="*/ 19512 h 20141"/>
                      <a:gd name="connsiteX1" fmla="*/ 23792 w 23792"/>
                      <a:gd name="connsiteY1" fmla="*/ 11959 h 20141"/>
                      <a:gd name="connsiteX2" fmla="*/ 12588 w 23792"/>
                      <a:gd name="connsiteY2" fmla="*/ 0 h 20141"/>
                      <a:gd name="connsiteX3" fmla="*/ 0 w 23792"/>
                      <a:gd name="connsiteY3" fmla="*/ 7553 h 20141"/>
                      <a:gd name="connsiteX4" fmla="*/ 11078 w 23792"/>
                      <a:gd name="connsiteY4" fmla="*/ 20142 h 2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2" h="20141">
                        <a:moveTo>
                          <a:pt x="11204" y="19512"/>
                        </a:moveTo>
                        <a:lnTo>
                          <a:pt x="23792" y="11959"/>
                        </a:lnTo>
                        <a:cubicBezTo>
                          <a:pt x="21186" y="7050"/>
                          <a:pt x="17322" y="2921"/>
                          <a:pt x="12588" y="0"/>
                        </a:cubicBezTo>
                        <a:lnTo>
                          <a:pt x="0" y="7553"/>
                        </a:lnTo>
                        <a:cubicBezTo>
                          <a:pt x="4784" y="10650"/>
                          <a:pt x="8610" y="15005"/>
                          <a:pt x="11078" y="2014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76" name="Полилиния: фигура 275">
                  <a:extLst>
                    <a:ext uri="{FF2B5EF4-FFF2-40B4-BE49-F238E27FC236}">
                      <a16:creationId xmlns:a16="http://schemas.microsoft.com/office/drawing/2014/main" id="{2057AC40-5A12-46AB-971C-3E8F0E050A1F}"/>
                    </a:ext>
                  </a:extLst>
                </p:cNvPr>
                <p:cNvSpPr/>
                <p:nvPr/>
              </p:nvSpPr>
              <p:spPr>
                <a:xfrm>
                  <a:off x="8637020" y="5592916"/>
                  <a:ext cx="27756" cy="43430"/>
                </a:xfrm>
                <a:custGeom>
                  <a:avLst/>
                  <a:gdLst>
                    <a:gd name="connsiteX0" fmla="*/ 10700 w 27756"/>
                    <a:gd name="connsiteY0" fmla="*/ 43430 h 43430"/>
                    <a:gd name="connsiteX1" fmla="*/ 23289 w 27756"/>
                    <a:gd name="connsiteY1" fmla="*/ 35877 h 43430"/>
                    <a:gd name="connsiteX2" fmla="*/ 27695 w 27756"/>
                    <a:gd name="connsiteY2" fmla="*/ 26184 h 43430"/>
                    <a:gd name="connsiteX3" fmla="*/ 12588 w 27756"/>
                    <a:gd name="connsiteY3" fmla="*/ 0 h 43430"/>
                    <a:gd name="connsiteX4" fmla="*/ 0 w 27756"/>
                    <a:gd name="connsiteY4" fmla="*/ 7553 h 43430"/>
                    <a:gd name="connsiteX5" fmla="*/ 15106 w 27756"/>
                    <a:gd name="connsiteY5" fmla="*/ 33737 h 43430"/>
                    <a:gd name="connsiteX6" fmla="*/ 10700 w 27756"/>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6" h="43430">
                      <a:moveTo>
                        <a:pt x="10700" y="43430"/>
                      </a:moveTo>
                      <a:lnTo>
                        <a:pt x="23289" y="35877"/>
                      </a:lnTo>
                      <a:cubicBezTo>
                        <a:pt x="26423" y="33687"/>
                        <a:pt x="28110" y="29973"/>
                        <a:pt x="27695" y="26184"/>
                      </a:cubicBezTo>
                      <a:cubicBezTo>
                        <a:pt x="27229" y="15509"/>
                        <a:pt x="21589" y="5740"/>
                        <a:pt x="12588" y="0"/>
                      </a:cubicBezTo>
                      <a:lnTo>
                        <a:pt x="0" y="7553"/>
                      </a:lnTo>
                      <a:cubicBezTo>
                        <a:pt x="8976" y="13319"/>
                        <a:pt x="14603" y="23075"/>
                        <a:pt x="15106" y="33737"/>
                      </a:cubicBezTo>
                      <a:cubicBezTo>
                        <a:pt x="15521" y="37526"/>
                        <a:pt x="13835" y="41240"/>
                        <a:pt x="10700" y="43430"/>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272" name="Полилиния: фигура 271">
                <a:extLst>
                  <a:ext uri="{FF2B5EF4-FFF2-40B4-BE49-F238E27FC236}">
                    <a16:creationId xmlns:a16="http://schemas.microsoft.com/office/drawing/2014/main" id="{C32E5EFA-79D2-4900-A79F-17889A25C005}"/>
                  </a:ext>
                </a:extLst>
              </p:cNvPr>
              <p:cNvSpPr/>
              <p:nvPr/>
            </p:nvSpPr>
            <p:spPr>
              <a:xfrm>
                <a:off x="8621788" y="5598347"/>
                <a:ext cx="30338" cy="38991"/>
              </a:xfrm>
              <a:custGeom>
                <a:avLst/>
                <a:gdLst>
                  <a:gd name="connsiteX0" fmla="*/ 15232 w 30338"/>
                  <a:gd name="connsiteY0" fmla="*/ 2122 h 38991"/>
                  <a:gd name="connsiteX1" fmla="*/ 0 w 30338"/>
                  <a:gd name="connsiteY1" fmla="*/ 10808 h 38991"/>
                  <a:gd name="connsiteX2" fmla="*/ 15106 w 30338"/>
                  <a:gd name="connsiteY2" fmla="*/ 36866 h 38991"/>
                  <a:gd name="connsiteX3" fmla="*/ 30338 w 30338"/>
                  <a:gd name="connsiteY3" fmla="*/ 28306 h 38991"/>
                  <a:gd name="connsiteX4" fmla="*/ 15232 w 30338"/>
                  <a:gd name="connsiteY4" fmla="*/ 2122 h 3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8" h="38991">
                    <a:moveTo>
                      <a:pt x="15232" y="2122"/>
                    </a:moveTo>
                    <a:cubicBezTo>
                      <a:pt x="6924" y="-2788"/>
                      <a:pt x="126" y="1115"/>
                      <a:pt x="0" y="10808"/>
                    </a:cubicBezTo>
                    <a:cubicBezTo>
                      <a:pt x="604" y="21407"/>
                      <a:pt x="6219" y="31075"/>
                      <a:pt x="15106" y="36866"/>
                    </a:cubicBezTo>
                    <a:cubicBezTo>
                      <a:pt x="23540" y="41776"/>
                      <a:pt x="30338" y="37873"/>
                      <a:pt x="30338" y="28306"/>
                    </a:cubicBezTo>
                    <a:cubicBezTo>
                      <a:pt x="29835" y="17644"/>
                      <a:pt x="24208" y="7887"/>
                      <a:pt x="15232" y="212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73" name="Полилиния: фигура 272">
                <a:extLst>
                  <a:ext uri="{FF2B5EF4-FFF2-40B4-BE49-F238E27FC236}">
                    <a16:creationId xmlns:a16="http://schemas.microsoft.com/office/drawing/2014/main" id="{D6EEEB85-7763-488E-875B-DA655B4D8DDC}"/>
                  </a:ext>
                </a:extLst>
              </p:cNvPr>
              <p:cNvSpPr/>
              <p:nvPr/>
            </p:nvSpPr>
            <p:spPr>
              <a:xfrm>
                <a:off x="8625942" y="5603599"/>
                <a:ext cx="22155" cy="28539"/>
              </a:xfrm>
              <a:custGeom>
                <a:avLst/>
                <a:gdLst>
                  <a:gd name="connsiteX0" fmla="*/ 11078 w 22155"/>
                  <a:gd name="connsiteY0" fmla="*/ 1528 h 28539"/>
                  <a:gd name="connsiteX1" fmla="*/ 0 w 22155"/>
                  <a:gd name="connsiteY1" fmla="*/ 7822 h 28539"/>
                  <a:gd name="connsiteX2" fmla="*/ 10952 w 22155"/>
                  <a:gd name="connsiteY2" fmla="*/ 26957 h 28539"/>
                  <a:gd name="connsiteX3" fmla="*/ 22156 w 22155"/>
                  <a:gd name="connsiteY3" fmla="*/ 20662 h 28539"/>
                  <a:gd name="connsiteX4" fmla="*/ 11078 w 22155"/>
                  <a:gd name="connsiteY4" fmla="*/ 1528 h 28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5" h="28539">
                    <a:moveTo>
                      <a:pt x="11078" y="1528"/>
                    </a:moveTo>
                    <a:cubicBezTo>
                      <a:pt x="4909" y="-1997"/>
                      <a:pt x="0" y="773"/>
                      <a:pt x="0" y="7822"/>
                    </a:cubicBezTo>
                    <a:cubicBezTo>
                      <a:pt x="365" y="15589"/>
                      <a:pt x="4431" y="22714"/>
                      <a:pt x="10952" y="26957"/>
                    </a:cubicBezTo>
                    <a:cubicBezTo>
                      <a:pt x="17120" y="30607"/>
                      <a:pt x="22156" y="27712"/>
                      <a:pt x="22156" y="20662"/>
                    </a:cubicBezTo>
                    <a:cubicBezTo>
                      <a:pt x="21753" y="12870"/>
                      <a:pt x="17624" y="5758"/>
                      <a:pt x="11078" y="15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118" name="Рисунок 22">
              <a:extLst>
                <a:ext uri="{FF2B5EF4-FFF2-40B4-BE49-F238E27FC236}">
                  <a16:creationId xmlns:a16="http://schemas.microsoft.com/office/drawing/2014/main" id="{BF1FB325-01BD-4993-A2CE-472EBE782FC0}"/>
                </a:ext>
              </a:extLst>
            </p:cNvPr>
            <p:cNvGrpSpPr/>
            <p:nvPr/>
          </p:nvGrpSpPr>
          <p:grpSpPr>
            <a:xfrm>
              <a:off x="8267801" y="5559432"/>
              <a:ext cx="131462" cy="145426"/>
              <a:chOff x="8267801" y="5559432"/>
              <a:chExt cx="131462" cy="145426"/>
            </a:xfrm>
            <a:solidFill>
              <a:srgbClr val="121822"/>
            </a:solidFill>
          </p:grpSpPr>
          <p:sp>
            <p:nvSpPr>
              <p:cNvPr id="268" name="Полилиния: фигура 267">
                <a:extLst>
                  <a:ext uri="{FF2B5EF4-FFF2-40B4-BE49-F238E27FC236}">
                    <a16:creationId xmlns:a16="http://schemas.microsoft.com/office/drawing/2014/main" id="{37485DB8-2E95-459D-8CDA-60FB5D4EE446}"/>
                  </a:ext>
                </a:extLst>
              </p:cNvPr>
              <p:cNvSpPr/>
              <p:nvPr/>
            </p:nvSpPr>
            <p:spPr>
              <a:xfrm>
                <a:off x="8282152" y="5559432"/>
                <a:ext cx="117111" cy="141745"/>
              </a:xfrm>
              <a:custGeom>
                <a:avLst/>
                <a:gdLst>
                  <a:gd name="connsiteX0" fmla="*/ 33233 w 117111"/>
                  <a:gd name="connsiteY0" fmla="*/ 3272 h 141745"/>
                  <a:gd name="connsiteX1" fmla="*/ 64075 w 117111"/>
                  <a:gd name="connsiteY1" fmla="*/ 4657 h 141745"/>
                  <a:gd name="connsiteX2" fmla="*/ 68103 w 117111"/>
                  <a:gd name="connsiteY2" fmla="*/ 6671 h 141745"/>
                  <a:gd name="connsiteX3" fmla="*/ 109519 w 117111"/>
                  <a:gd name="connsiteY3" fmla="*/ 57025 h 141745"/>
                  <a:gd name="connsiteX4" fmla="*/ 116947 w 117111"/>
                  <a:gd name="connsiteY4" fmla="*/ 91391 h 141745"/>
                  <a:gd name="connsiteX5" fmla="*/ 102596 w 117111"/>
                  <a:gd name="connsiteY5" fmla="*/ 122737 h 141745"/>
                  <a:gd name="connsiteX6" fmla="*/ 69362 w 117111"/>
                  <a:gd name="connsiteY6" fmla="*/ 141745 h 141745"/>
                  <a:gd name="connsiteX7" fmla="*/ 83713 w 117111"/>
                  <a:gd name="connsiteY7" fmla="*/ 110274 h 141745"/>
                  <a:gd name="connsiteX8" fmla="*/ 76286 w 117111"/>
                  <a:gd name="connsiteY8" fmla="*/ 76033 h 141745"/>
                  <a:gd name="connsiteX9" fmla="*/ 34870 w 117111"/>
                  <a:gd name="connsiteY9" fmla="*/ 25680 h 141745"/>
                  <a:gd name="connsiteX10" fmla="*/ 30842 w 117111"/>
                  <a:gd name="connsiteY10" fmla="*/ 23540 h 141745"/>
                  <a:gd name="connsiteX11" fmla="*/ 0 w 117111"/>
                  <a:gd name="connsiteY11" fmla="*/ 22281 h 14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111" h="141745">
                    <a:moveTo>
                      <a:pt x="33233" y="3272"/>
                    </a:moveTo>
                    <a:cubicBezTo>
                      <a:pt x="43080" y="-1537"/>
                      <a:pt x="54699" y="-1020"/>
                      <a:pt x="64075" y="4657"/>
                    </a:cubicBezTo>
                    <a:lnTo>
                      <a:pt x="68103" y="6671"/>
                    </a:lnTo>
                    <a:cubicBezTo>
                      <a:pt x="86800" y="18756"/>
                      <a:pt x="101274" y="36355"/>
                      <a:pt x="109519" y="57025"/>
                    </a:cubicBezTo>
                    <a:cubicBezTo>
                      <a:pt x="114159" y="67901"/>
                      <a:pt x="116681" y="79571"/>
                      <a:pt x="116947" y="91391"/>
                    </a:cubicBezTo>
                    <a:cubicBezTo>
                      <a:pt x="118155" y="103665"/>
                      <a:pt x="112674" y="115637"/>
                      <a:pt x="102596" y="122737"/>
                    </a:cubicBezTo>
                    <a:lnTo>
                      <a:pt x="69362" y="141745"/>
                    </a:lnTo>
                    <a:cubicBezTo>
                      <a:pt x="79482" y="134620"/>
                      <a:pt x="84969" y="122585"/>
                      <a:pt x="83713" y="110274"/>
                    </a:cubicBezTo>
                    <a:cubicBezTo>
                      <a:pt x="83508" y="98479"/>
                      <a:pt x="80984" y="86847"/>
                      <a:pt x="76286" y="76033"/>
                    </a:cubicBezTo>
                    <a:cubicBezTo>
                      <a:pt x="68151" y="55288"/>
                      <a:pt x="53652" y="37664"/>
                      <a:pt x="34870" y="25680"/>
                    </a:cubicBezTo>
                    <a:lnTo>
                      <a:pt x="30842" y="23540"/>
                    </a:lnTo>
                    <a:cubicBezTo>
                      <a:pt x="21444" y="17900"/>
                      <a:pt x="9825" y="17434"/>
                      <a:pt x="0" y="2228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69" name="Полилиния: фигура 268">
                <a:extLst>
                  <a:ext uri="{FF2B5EF4-FFF2-40B4-BE49-F238E27FC236}">
                    <a16:creationId xmlns:a16="http://schemas.microsoft.com/office/drawing/2014/main" id="{157BC6B1-B801-4A4E-A57D-40474EE4D7F0}"/>
                  </a:ext>
                </a:extLst>
              </p:cNvPr>
              <p:cNvSpPr/>
              <p:nvPr/>
            </p:nvSpPr>
            <p:spPr>
              <a:xfrm>
                <a:off x="8267801" y="5578761"/>
                <a:ext cx="98063" cy="126097"/>
              </a:xfrm>
              <a:custGeom>
                <a:avLst/>
                <a:gdLst>
                  <a:gd name="connsiteX0" fmla="*/ 49221 w 98063"/>
                  <a:gd name="connsiteY0" fmla="*/ 6728 h 126097"/>
                  <a:gd name="connsiteX1" fmla="*/ 0 w 98063"/>
                  <a:gd name="connsiteY1" fmla="*/ 34675 h 126097"/>
                  <a:gd name="connsiteX2" fmla="*/ 48843 w 98063"/>
                  <a:gd name="connsiteY2" fmla="*/ 119395 h 126097"/>
                  <a:gd name="connsiteX3" fmla="*/ 98064 w 98063"/>
                  <a:gd name="connsiteY3" fmla="*/ 91323 h 126097"/>
                  <a:gd name="connsiteX4" fmla="*/ 49221 w 98063"/>
                  <a:gd name="connsiteY4" fmla="*/ 6728 h 12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3" h="126097">
                    <a:moveTo>
                      <a:pt x="49221" y="6728"/>
                    </a:moveTo>
                    <a:cubicBezTo>
                      <a:pt x="22156" y="-8881"/>
                      <a:pt x="126" y="3581"/>
                      <a:pt x="0" y="34675"/>
                    </a:cubicBezTo>
                    <a:cubicBezTo>
                      <a:pt x="1811" y="69092"/>
                      <a:pt x="19963" y="100575"/>
                      <a:pt x="48843" y="119395"/>
                    </a:cubicBezTo>
                    <a:cubicBezTo>
                      <a:pt x="75908" y="135005"/>
                      <a:pt x="97938" y="122416"/>
                      <a:pt x="98064" y="91323"/>
                    </a:cubicBezTo>
                    <a:cubicBezTo>
                      <a:pt x="96273" y="56931"/>
                      <a:pt x="78113" y="25473"/>
                      <a:pt x="49221" y="67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19" name="Полилиния: фигура 118">
              <a:extLst>
                <a:ext uri="{FF2B5EF4-FFF2-40B4-BE49-F238E27FC236}">
                  <a16:creationId xmlns:a16="http://schemas.microsoft.com/office/drawing/2014/main" id="{DA71879B-9F15-4C4A-9941-867C860841FD}"/>
                </a:ext>
              </a:extLst>
            </p:cNvPr>
            <p:cNvSpPr/>
            <p:nvPr/>
          </p:nvSpPr>
          <p:spPr>
            <a:xfrm>
              <a:off x="8283033" y="5597906"/>
              <a:ext cx="67685" cy="87113"/>
            </a:xfrm>
            <a:custGeom>
              <a:avLst/>
              <a:gdLst>
                <a:gd name="connsiteX0" fmla="*/ 0 w 67685"/>
                <a:gd name="connsiteY0" fmla="*/ 24341 h 87113"/>
                <a:gd name="connsiteX1" fmla="*/ 33611 w 67685"/>
                <a:gd name="connsiteY1" fmla="*/ 82751 h 87113"/>
                <a:gd name="connsiteX2" fmla="*/ 60173 w 67685"/>
                <a:gd name="connsiteY2" fmla="*/ 82751 h 87113"/>
                <a:gd name="connsiteX3" fmla="*/ 67600 w 67685"/>
                <a:gd name="connsiteY3" fmla="*/ 62736 h 87113"/>
                <a:gd name="connsiteX4" fmla="*/ 33863 w 67685"/>
                <a:gd name="connsiteY4" fmla="*/ 4451 h 87113"/>
                <a:gd name="connsiteX5" fmla="*/ 13344 w 67685"/>
                <a:gd name="connsiteY5" fmla="*/ 675 h 87113"/>
                <a:gd name="connsiteX6" fmla="*/ 0 w 67685"/>
                <a:gd name="connsiteY6" fmla="*/ 24341 h 8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85" h="87113">
                  <a:moveTo>
                    <a:pt x="0" y="24341"/>
                  </a:moveTo>
                  <a:cubicBezTo>
                    <a:pt x="1258" y="48057"/>
                    <a:pt x="13742" y="69747"/>
                    <a:pt x="33611" y="82751"/>
                  </a:cubicBezTo>
                  <a:cubicBezTo>
                    <a:pt x="41510" y="88567"/>
                    <a:pt x="52273" y="88567"/>
                    <a:pt x="60173" y="82751"/>
                  </a:cubicBezTo>
                  <a:cubicBezTo>
                    <a:pt x="65495" y="77514"/>
                    <a:pt x="68215" y="70175"/>
                    <a:pt x="67600" y="62736"/>
                  </a:cubicBezTo>
                  <a:cubicBezTo>
                    <a:pt x="66396" y="39006"/>
                    <a:pt x="53838" y="17316"/>
                    <a:pt x="33863" y="4451"/>
                  </a:cubicBezTo>
                  <a:cubicBezTo>
                    <a:pt x="27842" y="410"/>
                    <a:pt x="20411" y="-962"/>
                    <a:pt x="13344" y="675"/>
                  </a:cubicBezTo>
                  <a:cubicBezTo>
                    <a:pt x="5161" y="3570"/>
                    <a:pt x="126" y="11752"/>
                    <a:pt x="0" y="2434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0" name="Полилиния: фигура 119">
              <a:extLst>
                <a:ext uri="{FF2B5EF4-FFF2-40B4-BE49-F238E27FC236}">
                  <a16:creationId xmlns:a16="http://schemas.microsoft.com/office/drawing/2014/main" id="{4C3213F1-B6C7-4D0C-8E26-70D4178EC038}"/>
                </a:ext>
              </a:extLst>
            </p:cNvPr>
            <p:cNvSpPr/>
            <p:nvPr/>
          </p:nvSpPr>
          <p:spPr>
            <a:xfrm>
              <a:off x="8288888" y="5598536"/>
              <a:ext cx="61830" cy="83537"/>
            </a:xfrm>
            <a:custGeom>
              <a:avLst/>
              <a:gdLst>
                <a:gd name="connsiteX0" fmla="*/ 62 w 61830"/>
                <a:gd name="connsiteY0" fmla="*/ 20690 h 83537"/>
                <a:gd name="connsiteX1" fmla="*/ 33799 w 61830"/>
                <a:gd name="connsiteY1" fmla="*/ 79101 h 83537"/>
                <a:gd name="connsiteX2" fmla="*/ 54318 w 61830"/>
                <a:gd name="connsiteY2" fmla="*/ 82751 h 83537"/>
                <a:gd name="connsiteX3" fmla="*/ 61745 w 61830"/>
                <a:gd name="connsiteY3" fmla="*/ 62736 h 83537"/>
                <a:gd name="connsiteX4" fmla="*/ 28008 w 61830"/>
                <a:gd name="connsiteY4" fmla="*/ 4451 h 83537"/>
                <a:gd name="connsiteX5" fmla="*/ 7489 w 61830"/>
                <a:gd name="connsiteY5" fmla="*/ 675 h 83537"/>
                <a:gd name="connsiteX6" fmla="*/ 62 w 61830"/>
                <a:gd name="connsiteY6" fmla="*/ 20690 h 8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30" h="83537">
                  <a:moveTo>
                    <a:pt x="62" y="20690"/>
                  </a:moveTo>
                  <a:cubicBezTo>
                    <a:pt x="1348" y="44432"/>
                    <a:pt x="13881" y="66122"/>
                    <a:pt x="33799" y="79101"/>
                  </a:cubicBezTo>
                  <a:cubicBezTo>
                    <a:pt x="39789" y="83230"/>
                    <a:pt x="47272" y="84551"/>
                    <a:pt x="54318" y="82751"/>
                  </a:cubicBezTo>
                  <a:cubicBezTo>
                    <a:pt x="59640" y="77514"/>
                    <a:pt x="62360" y="70175"/>
                    <a:pt x="61745" y="62736"/>
                  </a:cubicBezTo>
                  <a:cubicBezTo>
                    <a:pt x="60541" y="39006"/>
                    <a:pt x="47983" y="17317"/>
                    <a:pt x="28008" y="4451"/>
                  </a:cubicBezTo>
                  <a:cubicBezTo>
                    <a:pt x="21987" y="410"/>
                    <a:pt x="14556" y="-962"/>
                    <a:pt x="7489" y="675"/>
                  </a:cubicBezTo>
                  <a:cubicBezTo>
                    <a:pt x="2254" y="5974"/>
                    <a:pt x="-451" y="13263"/>
                    <a:pt x="62" y="2069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1" name="Полилиния: фигура 120">
              <a:extLst>
                <a:ext uri="{FF2B5EF4-FFF2-40B4-BE49-F238E27FC236}">
                  <a16:creationId xmlns:a16="http://schemas.microsoft.com/office/drawing/2014/main" id="{1D16ED46-67E6-46DF-95E7-12D3C5A0FFB7}"/>
                </a:ext>
              </a:extLst>
            </p:cNvPr>
            <p:cNvSpPr/>
            <p:nvPr/>
          </p:nvSpPr>
          <p:spPr>
            <a:xfrm>
              <a:off x="8316896" y="5605294"/>
              <a:ext cx="9063" cy="11639"/>
            </a:xfrm>
            <a:custGeom>
              <a:avLst/>
              <a:gdLst>
                <a:gd name="connsiteX0" fmla="*/ 0 w 9063"/>
                <a:gd name="connsiteY0" fmla="*/ 3232 h 11639"/>
                <a:gd name="connsiteX1" fmla="*/ 4532 w 9063"/>
                <a:gd name="connsiteY1" fmla="*/ 11036 h 11639"/>
                <a:gd name="connsiteX2" fmla="*/ 9064 w 9063"/>
                <a:gd name="connsiteY2" fmla="*/ 8519 h 11639"/>
                <a:gd name="connsiteX3" fmla="*/ 4532 w 9063"/>
                <a:gd name="connsiteY3" fmla="*/ 588 h 11639"/>
                <a:gd name="connsiteX4" fmla="*/ 0 w 9063"/>
                <a:gd name="connsiteY4" fmla="*/ 3232 h 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39">
                  <a:moveTo>
                    <a:pt x="0" y="3232"/>
                  </a:moveTo>
                  <a:cubicBezTo>
                    <a:pt x="155" y="6416"/>
                    <a:pt x="1844" y="9324"/>
                    <a:pt x="4532" y="11036"/>
                  </a:cubicBezTo>
                  <a:cubicBezTo>
                    <a:pt x="7049" y="12547"/>
                    <a:pt x="9064" y="11036"/>
                    <a:pt x="9064" y="8519"/>
                  </a:cubicBezTo>
                  <a:cubicBezTo>
                    <a:pt x="8887" y="5309"/>
                    <a:pt x="7208" y="2376"/>
                    <a:pt x="4532" y="588"/>
                  </a:cubicBezTo>
                  <a:cubicBezTo>
                    <a:pt x="2014" y="-797"/>
                    <a:pt x="0" y="336"/>
                    <a:pt x="0" y="323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2" name="Полилиния: фигура 121">
              <a:extLst>
                <a:ext uri="{FF2B5EF4-FFF2-40B4-BE49-F238E27FC236}">
                  <a16:creationId xmlns:a16="http://schemas.microsoft.com/office/drawing/2014/main" id="{5BA0CCD7-533B-455F-9588-3A4C19835570}"/>
                </a:ext>
              </a:extLst>
            </p:cNvPr>
            <p:cNvSpPr/>
            <p:nvPr/>
          </p:nvSpPr>
          <p:spPr>
            <a:xfrm>
              <a:off x="8329217" y="5615754"/>
              <a:ext cx="8842" cy="11727"/>
            </a:xfrm>
            <a:custGeom>
              <a:avLst/>
              <a:gdLst>
                <a:gd name="connsiteX0" fmla="*/ 519 w 8842"/>
                <a:gd name="connsiteY0" fmla="*/ 954 h 11727"/>
                <a:gd name="connsiteX1" fmla="*/ 2155 w 8842"/>
                <a:gd name="connsiteY1" fmla="*/ 9137 h 11727"/>
                <a:gd name="connsiteX2" fmla="*/ 8324 w 8842"/>
                <a:gd name="connsiteY2" fmla="*/ 10773 h 11727"/>
                <a:gd name="connsiteX3" fmla="*/ 6687 w 8842"/>
                <a:gd name="connsiteY3" fmla="*/ 2591 h 11727"/>
                <a:gd name="connsiteX4" fmla="*/ 519 w 8842"/>
                <a:gd name="connsiteY4" fmla="*/ 954 h 1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2" h="11727">
                  <a:moveTo>
                    <a:pt x="519" y="954"/>
                  </a:moveTo>
                  <a:cubicBezTo>
                    <a:pt x="-562" y="3774"/>
                    <a:pt x="76" y="6959"/>
                    <a:pt x="2155" y="9137"/>
                  </a:cubicBezTo>
                  <a:cubicBezTo>
                    <a:pt x="4296" y="11780"/>
                    <a:pt x="7065" y="12536"/>
                    <a:pt x="8324" y="10773"/>
                  </a:cubicBezTo>
                  <a:cubicBezTo>
                    <a:pt x="9405" y="7953"/>
                    <a:pt x="8767" y="4769"/>
                    <a:pt x="6687" y="2591"/>
                  </a:cubicBezTo>
                  <a:cubicBezTo>
                    <a:pt x="4421" y="-53"/>
                    <a:pt x="1652" y="-808"/>
                    <a:pt x="519" y="95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3" name="Полилиния: фигура 122">
              <a:extLst>
                <a:ext uri="{FF2B5EF4-FFF2-40B4-BE49-F238E27FC236}">
                  <a16:creationId xmlns:a16="http://schemas.microsoft.com/office/drawing/2014/main" id="{203CE606-C57D-41D7-B64C-77A029705962}"/>
                </a:ext>
              </a:extLst>
            </p:cNvPr>
            <p:cNvSpPr/>
            <p:nvPr/>
          </p:nvSpPr>
          <p:spPr>
            <a:xfrm>
              <a:off x="8338063" y="5631041"/>
              <a:ext cx="9180" cy="11730"/>
            </a:xfrm>
            <a:custGeom>
              <a:avLst/>
              <a:gdLst>
                <a:gd name="connsiteX0" fmla="*/ 2247 w 9180"/>
                <a:gd name="connsiteY0" fmla="*/ 18 h 11730"/>
                <a:gd name="connsiteX1" fmla="*/ 611 w 9180"/>
                <a:gd name="connsiteY1" fmla="*/ 6186 h 11730"/>
                <a:gd name="connsiteX2" fmla="*/ 6905 w 9180"/>
                <a:gd name="connsiteY2" fmla="*/ 11725 h 11730"/>
                <a:gd name="connsiteX3" fmla="*/ 8542 w 9180"/>
                <a:gd name="connsiteY3" fmla="*/ 5431 h 11730"/>
                <a:gd name="connsiteX4" fmla="*/ 2247 w 9180"/>
                <a:gd name="connsiteY4" fmla="*/ 18 h 1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0" h="11730">
                  <a:moveTo>
                    <a:pt x="2247" y="18"/>
                  </a:moveTo>
                  <a:cubicBezTo>
                    <a:pt x="107" y="18"/>
                    <a:pt x="-648" y="2914"/>
                    <a:pt x="611" y="6186"/>
                  </a:cubicBezTo>
                  <a:cubicBezTo>
                    <a:pt x="1870" y="9460"/>
                    <a:pt x="4639" y="11851"/>
                    <a:pt x="6905" y="11725"/>
                  </a:cubicBezTo>
                  <a:cubicBezTo>
                    <a:pt x="9171" y="11600"/>
                    <a:pt x="9800" y="8704"/>
                    <a:pt x="8542" y="5431"/>
                  </a:cubicBezTo>
                  <a:cubicBezTo>
                    <a:pt x="7283" y="2158"/>
                    <a:pt x="4513" y="-234"/>
                    <a:pt x="2247" y="1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4" name="Полилиния: фигура 123">
              <a:extLst>
                <a:ext uri="{FF2B5EF4-FFF2-40B4-BE49-F238E27FC236}">
                  <a16:creationId xmlns:a16="http://schemas.microsoft.com/office/drawing/2014/main" id="{F403BF83-04A4-4A32-91A6-EFC1BD111F1D}"/>
                </a:ext>
              </a:extLst>
            </p:cNvPr>
            <p:cNvSpPr/>
            <p:nvPr/>
          </p:nvSpPr>
          <p:spPr>
            <a:xfrm>
              <a:off x="8341569" y="5646950"/>
              <a:ext cx="9063" cy="11648"/>
            </a:xfrm>
            <a:custGeom>
              <a:avLst/>
              <a:gdLst>
                <a:gd name="connsiteX0" fmla="*/ 4532 w 9063"/>
                <a:gd name="connsiteY0" fmla="*/ 600 h 11648"/>
                <a:gd name="connsiteX1" fmla="*/ 0 w 9063"/>
                <a:gd name="connsiteY1" fmla="*/ 3244 h 11648"/>
                <a:gd name="connsiteX2" fmla="*/ 4532 w 9063"/>
                <a:gd name="connsiteY2" fmla="*/ 11049 h 11648"/>
                <a:gd name="connsiteX3" fmla="*/ 9064 w 9063"/>
                <a:gd name="connsiteY3" fmla="*/ 8405 h 11648"/>
                <a:gd name="connsiteX4" fmla="*/ 4532 w 9063"/>
                <a:gd name="connsiteY4" fmla="*/ 600 h 1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48">
                  <a:moveTo>
                    <a:pt x="4532" y="600"/>
                  </a:moveTo>
                  <a:cubicBezTo>
                    <a:pt x="2014" y="-910"/>
                    <a:pt x="0" y="600"/>
                    <a:pt x="0" y="3244"/>
                  </a:cubicBezTo>
                  <a:cubicBezTo>
                    <a:pt x="155" y="6429"/>
                    <a:pt x="1844" y="9336"/>
                    <a:pt x="4532" y="11049"/>
                  </a:cubicBezTo>
                  <a:cubicBezTo>
                    <a:pt x="7049" y="12559"/>
                    <a:pt x="9064" y="11049"/>
                    <a:pt x="9064" y="8405"/>
                  </a:cubicBezTo>
                  <a:cubicBezTo>
                    <a:pt x="8909" y="5220"/>
                    <a:pt x="7219" y="2312"/>
                    <a:pt x="4532" y="60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5" name="Полилиния: фигура 124">
              <a:extLst>
                <a:ext uri="{FF2B5EF4-FFF2-40B4-BE49-F238E27FC236}">
                  <a16:creationId xmlns:a16="http://schemas.microsoft.com/office/drawing/2014/main" id="{66120B5D-5241-469C-8FB7-73EB1D672474}"/>
                </a:ext>
              </a:extLst>
            </p:cNvPr>
            <p:cNvSpPr/>
            <p:nvPr/>
          </p:nvSpPr>
          <p:spPr>
            <a:xfrm>
              <a:off x="8338658" y="5659190"/>
              <a:ext cx="8848" cy="11721"/>
            </a:xfrm>
            <a:custGeom>
              <a:avLst/>
              <a:gdLst>
                <a:gd name="connsiteX0" fmla="*/ 6687 w 8848"/>
                <a:gd name="connsiteY0" fmla="*/ 2710 h 11721"/>
                <a:gd name="connsiteX1" fmla="*/ 519 w 8848"/>
                <a:gd name="connsiteY1" fmla="*/ 948 h 11721"/>
                <a:gd name="connsiteX2" fmla="*/ 2155 w 8848"/>
                <a:gd name="connsiteY2" fmla="*/ 9131 h 11721"/>
                <a:gd name="connsiteX3" fmla="*/ 8324 w 8848"/>
                <a:gd name="connsiteY3" fmla="*/ 10767 h 11721"/>
                <a:gd name="connsiteX4" fmla="*/ 6687 w 8848"/>
                <a:gd name="connsiteY4" fmla="*/ 2710 h 1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 h="11721">
                  <a:moveTo>
                    <a:pt x="6687" y="2710"/>
                  </a:moveTo>
                  <a:cubicBezTo>
                    <a:pt x="4547" y="-59"/>
                    <a:pt x="1778" y="-814"/>
                    <a:pt x="519" y="948"/>
                  </a:cubicBezTo>
                  <a:cubicBezTo>
                    <a:pt x="-562" y="3768"/>
                    <a:pt x="76" y="6953"/>
                    <a:pt x="2155" y="9131"/>
                  </a:cubicBezTo>
                  <a:cubicBezTo>
                    <a:pt x="4296" y="11774"/>
                    <a:pt x="7065" y="12529"/>
                    <a:pt x="8324" y="10767"/>
                  </a:cubicBezTo>
                  <a:cubicBezTo>
                    <a:pt x="9415" y="7998"/>
                    <a:pt x="8774" y="4838"/>
                    <a:pt x="6687" y="271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6" name="Полилиния: фигура 125">
              <a:extLst>
                <a:ext uri="{FF2B5EF4-FFF2-40B4-BE49-F238E27FC236}">
                  <a16:creationId xmlns:a16="http://schemas.microsoft.com/office/drawing/2014/main" id="{CEE37FBD-413F-421A-ACC4-7B1FF63AF8D6}"/>
                </a:ext>
              </a:extLst>
            </p:cNvPr>
            <p:cNvSpPr/>
            <p:nvPr/>
          </p:nvSpPr>
          <p:spPr>
            <a:xfrm>
              <a:off x="8329881" y="5664653"/>
              <a:ext cx="9026" cy="11729"/>
            </a:xfrm>
            <a:custGeom>
              <a:avLst/>
              <a:gdLst>
                <a:gd name="connsiteX0" fmla="*/ 8416 w 9026"/>
                <a:gd name="connsiteY0" fmla="*/ 5430 h 11729"/>
                <a:gd name="connsiteX1" fmla="*/ 2247 w 9026"/>
                <a:gd name="connsiteY1" fmla="*/ 17 h 11729"/>
                <a:gd name="connsiteX2" fmla="*/ 611 w 9026"/>
                <a:gd name="connsiteY2" fmla="*/ 6186 h 11729"/>
                <a:gd name="connsiteX3" fmla="*/ 6779 w 9026"/>
                <a:gd name="connsiteY3" fmla="*/ 11725 h 11729"/>
                <a:gd name="connsiteX4" fmla="*/ 8416 w 9026"/>
                <a:gd name="connsiteY4" fmla="*/ 5430 h 11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29">
                  <a:moveTo>
                    <a:pt x="8416" y="5430"/>
                  </a:moveTo>
                  <a:cubicBezTo>
                    <a:pt x="7157" y="2283"/>
                    <a:pt x="4387" y="-234"/>
                    <a:pt x="2247" y="17"/>
                  </a:cubicBezTo>
                  <a:cubicBezTo>
                    <a:pt x="107" y="269"/>
                    <a:pt x="-648" y="2913"/>
                    <a:pt x="611" y="6186"/>
                  </a:cubicBezTo>
                  <a:cubicBezTo>
                    <a:pt x="1870" y="9459"/>
                    <a:pt x="4639" y="11851"/>
                    <a:pt x="6779" y="11725"/>
                  </a:cubicBezTo>
                  <a:cubicBezTo>
                    <a:pt x="8919" y="11599"/>
                    <a:pt x="9675" y="8703"/>
                    <a:pt x="8416" y="543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7" name="Полилиния: фигура 126">
              <a:extLst>
                <a:ext uri="{FF2B5EF4-FFF2-40B4-BE49-F238E27FC236}">
                  <a16:creationId xmlns:a16="http://schemas.microsoft.com/office/drawing/2014/main" id="{72BAC2C2-AE24-45FA-A58B-98FFDD4B3979}"/>
                </a:ext>
              </a:extLst>
            </p:cNvPr>
            <p:cNvSpPr/>
            <p:nvPr/>
          </p:nvSpPr>
          <p:spPr>
            <a:xfrm>
              <a:off x="8317903" y="5661733"/>
              <a:ext cx="9063" cy="11663"/>
            </a:xfrm>
            <a:custGeom>
              <a:avLst/>
              <a:gdLst>
                <a:gd name="connsiteX0" fmla="*/ 9064 w 9063"/>
                <a:gd name="connsiteY0" fmla="*/ 8476 h 11663"/>
                <a:gd name="connsiteX1" fmla="*/ 4532 w 9063"/>
                <a:gd name="connsiteY1" fmla="*/ 546 h 11663"/>
                <a:gd name="connsiteX2" fmla="*/ 0 w 9063"/>
                <a:gd name="connsiteY2" fmla="*/ 3189 h 11663"/>
                <a:gd name="connsiteX3" fmla="*/ 4532 w 9063"/>
                <a:gd name="connsiteY3" fmla="*/ 10994 h 11663"/>
                <a:gd name="connsiteX4" fmla="*/ 9064 w 9063"/>
                <a:gd name="connsiteY4" fmla="*/ 8476 h 11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63">
                  <a:moveTo>
                    <a:pt x="9064" y="8476"/>
                  </a:moveTo>
                  <a:cubicBezTo>
                    <a:pt x="8832" y="5279"/>
                    <a:pt x="7165" y="2371"/>
                    <a:pt x="4532" y="546"/>
                  </a:cubicBezTo>
                  <a:cubicBezTo>
                    <a:pt x="2014" y="-839"/>
                    <a:pt x="0" y="546"/>
                    <a:pt x="0" y="3189"/>
                  </a:cubicBezTo>
                  <a:cubicBezTo>
                    <a:pt x="155" y="6374"/>
                    <a:pt x="1844" y="9282"/>
                    <a:pt x="4532" y="10994"/>
                  </a:cubicBezTo>
                  <a:cubicBezTo>
                    <a:pt x="6924" y="12505"/>
                    <a:pt x="9064" y="11372"/>
                    <a:pt x="9064" y="847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8" name="Полилиния: фигура 127">
              <a:extLst>
                <a:ext uri="{FF2B5EF4-FFF2-40B4-BE49-F238E27FC236}">
                  <a16:creationId xmlns:a16="http://schemas.microsoft.com/office/drawing/2014/main" id="{FC054232-2279-4B54-9EFD-8BAC6B145250}"/>
                </a:ext>
              </a:extLst>
            </p:cNvPr>
            <p:cNvSpPr/>
            <p:nvPr/>
          </p:nvSpPr>
          <p:spPr>
            <a:xfrm>
              <a:off x="8305797" y="5651254"/>
              <a:ext cx="8854" cy="11630"/>
            </a:xfrm>
            <a:custGeom>
              <a:avLst/>
              <a:gdLst>
                <a:gd name="connsiteX0" fmla="*/ 8330 w 8854"/>
                <a:gd name="connsiteY0" fmla="*/ 10647 h 11630"/>
                <a:gd name="connsiteX1" fmla="*/ 6693 w 8854"/>
                <a:gd name="connsiteY1" fmla="*/ 2591 h 11630"/>
                <a:gd name="connsiteX2" fmla="*/ 525 w 8854"/>
                <a:gd name="connsiteY2" fmla="*/ 954 h 11630"/>
                <a:gd name="connsiteX3" fmla="*/ 2162 w 8854"/>
                <a:gd name="connsiteY3" fmla="*/ 9011 h 11630"/>
                <a:gd name="connsiteX4" fmla="*/ 8330 w 8854"/>
                <a:gd name="connsiteY4" fmla="*/ 10647 h 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 h="11630">
                  <a:moveTo>
                    <a:pt x="8330" y="10647"/>
                  </a:moveTo>
                  <a:cubicBezTo>
                    <a:pt x="9421" y="7878"/>
                    <a:pt x="8781" y="4718"/>
                    <a:pt x="6693" y="2591"/>
                  </a:cubicBezTo>
                  <a:cubicBezTo>
                    <a:pt x="4553" y="-53"/>
                    <a:pt x="1784" y="-808"/>
                    <a:pt x="525" y="954"/>
                  </a:cubicBezTo>
                  <a:cubicBezTo>
                    <a:pt x="-566" y="3724"/>
                    <a:pt x="74" y="6883"/>
                    <a:pt x="2162" y="9011"/>
                  </a:cubicBezTo>
                  <a:cubicBezTo>
                    <a:pt x="4302" y="12158"/>
                    <a:pt x="7071" y="12158"/>
                    <a:pt x="8330" y="1064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9" name="Полилиния: фигура 128">
              <a:extLst>
                <a:ext uri="{FF2B5EF4-FFF2-40B4-BE49-F238E27FC236}">
                  <a16:creationId xmlns:a16="http://schemas.microsoft.com/office/drawing/2014/main" id="{B6284671-52E6-44F6-9A82-46E1AE945836}"/>
                </a:ext>
              </a:extLst>
            </p:cNvPr>
            <p:cNvSpPr/>
            <p:nvPr/>
          </p:nvSpPr>
          <p:spPr>
            <a:xfrm>
              <a:off x="8296647" y="5635964"/>
              <a:ext cx="9110" cy="11716"/>
            </a:xfrm>
            <a:custGeom>
              <a:avLst/>
              <a:gdLst>
                <a:gd name="connsiteX0" fmla="*/ 6779 w 9110"/>
                <a:gd name="connsiteY0" fmla="*/ 11712 h 11716"/>
                <a:gd name="connsiteX1" fmla="*/ 8416 w 9110"/>
                <a:gd name="connsiteY1" fmla="*/ 5543 h 11716"/>
                <a:gd name="connsiteX2" fmla="*/ 2247 w 9110"/>
                <a:gd name="connsiteY2" fmla="*/ 5 h 11716"/>
                <a:gd name="connsiteX3" fmla="*/ 611 w 9110"/>
                <a:gd name="connsiteY3" fmla="*/ 6173 h 11716"/>
                <a:gd name="connsiteX4" fmla="*/ 6779 w 9110"/>
                <a:gd name="connsiteY4" fmla="*/ 11712 h 1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0" h="11716">
                  <a:moveTo>
                    <a:pt x="6779" y="11712"/>
                  </a:moveTo>
                  <a:cubicBezTo>
                    <a:pt x="9045" y="11712"/>
                    <a:pt x="9800" y="8691"/>
                    <a:pt x="8416" y="5543"/>
                  </a:cubicBezTo>
                  <a:cubicBezTo>
                    <a:pt x="7031" y="2396"/>
                    <a:pt x="4387" y="-121"/>
                    <a:pt x="2247" y="5"/>
                  </a:cubicBezTo>
                  <a:cubicBezTo>
                    <a:pt x="107" y="130"/>
                    <a:pt x="-648" y="3026"/>
                    <a:pt x="611" y="6173"/>
                  </a:cubicBezTo>
                  <a:cubicBezTo>
                    <a:pt x="1870" y="9320"/>
                    <a:pt x="4639" y="11838"/>
                    <a:pt x="6779" y="117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30" name="Полилиния: фигура 129">
              <a:extLst>
                <a:ext uri="{FF2B5EF4-FFF2-40B4-BE49-F238E27FC236}">
                  <a16:creationId xmlns:a16="http://schemas.microsoft.com/office/drawing/2014/main" id="{361A02F1-C16D-4EF3-BC5E-F1D9CACD951C}"/>
                </a:ext>
              </a:extLst>
            </p:cNvPr>
            <p:cNvSpPr/>
            <p:nvPr/>
          </p:nvSpPr>
          <p:spPr>
            <a:xfrm>
              <a:off x="8293230" y="5620134"/>
              <a:ext cx="9063" cy="11596"/>
            </a:xfrm>
            <a:custGeom>
              <a:avLst/>
              <a:gdLst>
                <a:gd name="connsiteX0" fmla="*/ 4532 w 9063"/>
                <a:gd name="connsiteY0" fmla="*/ 11051 h 11596"/>
                <a:gd name="connsiteX1" fmla="*/ 9064 w 9063"/>
                <a:gd name="connsiteY1" fmla="*/ 8408 h 11596"/>
                <a:gd name="connsiteX2" fmla="*/ 4532 w 9063"/>
                <a:gd name="connsiteY2" fmla="*/ 603 h 11596"/>
                <a:gd name="connsiteX3" fmla="*/ 0 w 9063"/>
                <a:gd name="connsiteY3" fmla="*/ 3120 h 11596"/>
                <a:gd name="connsiteX4" fmla="*/ 4532 w 9063"/>
                <a:gd name="connsiteY4" fmla="*/ 11051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6">
                  <a:moveTo>
                    <a:pt x="4532" y="11051"/>
                  </a:moveTo>
                  <a:cubicBezTo>
                    <a:pt x="7050" y="12436"/>
                    <a:pt x="9064" y="11051"/>
                    <a:pt x="9064" y="8408"/>
                  </a:cubicBezTo>
                  <a:cubicBezTo>
                    <a:pt x="8909" y="5223"/>
                    <a:pt x="7219" y="2315"/>
                    <a:pt x="4532" y="603"/>
                  </a:cubicBezTo>
                  <a:cubicBezTo>
                    <a:pt x="2014" y="-908"/>
                    <a:pt x="0" y="603"/>
                    <a:pt x="0" y="3120"/>
                  </a:cubicBezTo>
                  <a:cubicBezTo>
                    <a:pt x="176" y="6330"/>
                    <a:pt x="1856" y="9264"/>
                    <a:pt x="4532" y="1105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31" name="Полилиния: фигура 130">
              <a:extLst>
                <a:ext uri="{FF2B5EF4-FFF2-40B4-BE49-F238E27FC236}">
                  <a16:creationId xmlns:a16="http://schemas.microsoft.com/office/drawing/2014/main" id="{12DA4E00-90E3-499C-80CA-A7EBF197CA2B}"/>
                </a:ext>
              </a:extLst>
            </p:cNvPr>
            <p:cNvSpPr/>
            <p:nvPr/>
          </p:nvSpPr>
          <p:spPr>
            <a:xfrm>
              <a:off x="8296229" y="5607791"/>
              <a:ext cx="8967" cy="11634"/>
            </a:xfrm>
            <a:custGeom>
              <a:avLst/>
              <a:gdLst>
                <a:gd name="connsiteX0" fmla="*/ 2162 w 8967"/>
                <a:gd name="connsiteY0" fmla="*/ 9044 h 11634"/>
                <a:gd name="connsiteX1" fmla="*/ 8456 w 8967"/>
                <a:gd name="connsiteY1" fmla="*/ 10680 h 11634"/>
                <a:gd name="connsiteX2" fmla="*/ 6693 w 8967"/>
                <a:gd name="connsiteY2" fmla="*/ 2623 h 11634"/>
                <a:gd name="connsiteX3" fmla="*/ 525 w 8967"/>
                <a:gd name="connsiteY3" fmla="*/ 987 h 11634"/>
                <a:gd name="connsiteX4" fmla="*/ 2162 w 8967"/>
                <a:gd name="connsiteY4" fmla="*/ 9044 h 1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7" h="11634">
                  <a:moveTo>
                    <a:pt x="2162" y="9044"/>
                  </a:moveTo>
                  <a:cubicBezTo>
                    <a:pt x="4428" y="11687"/>
                    <a:pt x="7197" y="12442"/>
                    <a:pt x="8456" y="10680"/>
                  </a:cubicBezTo>
                  <a:cubicBezTo>
                    <a:pt x="9550" y="7885"/>
                    <a:pt x="8855" y="4701"/>
                    <a:pt x="6693" y="2623"/>
                  </a:cubicBezTo>
                  <a:cubicBezTo>
                    <a:pt x="4553" y="-146"/>
                    <a:pt x="1784" y="-775"/>
                    <a:pt x="525" y="987"/>
                  </a:cubicBezTo>
                  <a:cubicBezTo>
                    <a:pt x="-566" y="3756"/>
                    <a:pt x="74" y="6916"/>
                    <a:pt x="2162" y="904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32" name="Полилиния: фигура 131">
              <a:extLst>
                <a:ext uri="{FF2B5EF4-FFF2-40B4-BE49-F238E27FC236}">
                  <a16:creationId xmlns:a16="http://schemas.microsoft.com/office/drawing/2014/main" id="{9879A6AD-5904-4565-A196-2864D51B724B}"/>
                </a:ext>
              </a:extLst>
            </p:cNvPr>
            <p:cNvSpPr/>
            <p:nvPr/>
          </p:nvSpPr>
          <p:spPr>
            <a:xfrm>
              <a:off x="8304860" y="5602353"/>
              <a:ext cx="9149" cy="11716"/>
            </a:xfrm>
            <a:custGeom>
              <a:avLst/>
              <a:gdLst>
                <a:gd name="connsiteX0" fmla="*/ 580 w 9149"/>
                <a:gd name="connsiteY0" fmla="*/ 6173 h 11716"/>
                <a:gd name="connsiteX1" fmla="*/ 6874 w 9149"/>
                <a:gd name="connsiteY1" fmla="*/ 11712 h 11716"/>
                <a:gd name="connsiteX2" fmla="*/ 8511 w 9149"/>
                <a:gd name="connsiteY2" fmla="*/ 5543 h 11716"/>
                <a:gd name="connsiteX3" fmla="*/ 2342 w 9149"/>
                <a:gd name="connsiteY3" fmla="*/ 5 h 11716"/>
                <a:gd name="connsiteX4" fmla="*/ 580 w 9149"/>
                <a:gd name="connsiteY4" fmla="*/ 6173 h 1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11716">
                  <a:moveTo>
                    <a:pt x="580" y="6173"/>
                  </a:moveTo>
                  <a:cubicBezTo>
                    <a:pt x="1839" y="9446"/>
                    <a:pt x="4608" y="11838"/>
                    <a:pt x="6874" y="11712"/>
                  </a:cubicBezTo>
                  <a:cubicBezTo>
                    <a:pt x="9140" y="11586"/>
                    <a:pt x="9770" y="8690"/>
                    <a:pt x="8511" y="5543"/>
                  </a:cubicBezTo>
                  <a:cubicBezTo>
                    <a:pt x="7252" y="2396"/>
                    <a:pt x="4482" y="-121"/>
                    <a:pt x="2342" y="5"/>
                  </a:cubicBezTo>
                  <a:cubicBezTo>
                    <a:pt x="202" y="130"/>
                    <a:pt x="-679" y="3026"/>
                    <a:pt x="580" y="61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33" name="Рисунок 22">
              <a:extLst>
                <a:ext uri="{FF2B5EF4-FFF2-40B4-BE49-F238E27FC236}">
                  <a16:creationId xmlns:a16="http://schemas.microsoft.com/office/drawing/2014/main" id="{7301EC23-1B66-4CD2-B072-7704707B07BF}"/>
                </a:ext>
              </a:extLst>
            </p:cNvPr>
            <p:cNvGrpSpPr/>
            <p:nvPr/>
          </p:nvGrpSpPr>
          <p:grpSpPr>
            <a:xfrm>
              <a:off x="8304811" y="5619031"/>
              <a:ext cx="33272" cy="39405"/>
              <a:chOff x="8304811" y="5619031"/>
              <a:chExt cx="33272" cy="39405"/>
            </a:xfrm>
            <a:solidFill>
              <a:srgbClr val="121822"/>
            </a:solidFill>
          </p:grpSpPr>
          <p:sp>
            <p:nvSpPr>
              <p:cNvPr id="266" name="Полилиния: фигура 265">
                <a:extLst>
                  <a:ext uri="{FF2B5EF4-FFF2-40B4-BE49-F238E27FC236}">
                    <a16:creationId xmlns:a16="http://schemas.microsoft.com/office/drawing/2014/main" id="{0EA7FB8D-FED0-48B6-8684-DF49C0B844D1}"/>
                  </a:ext>
                </a:extLst>
              </p:cNvPr>
              <p:cNvSpPr/>
              <p:nvPr/>
            </p:nvSpPr>
            <p:spPr>
              <a:xfrm>
                <a:off x="8308462" y="5619031"/>
                <a:ext cx="29622" cy="37456"/>
              </a:xfrm>
              <a:custGeom>
                <a:avLst/>
                <a:gdLst>
                  <a:gd name="connsiteX0" fmla="*/ 5287 w 29622"/>
                  <a:gd name="connsiteY0" fmla="*/ 1076 h 37456"/>
                  <a:gd name="connsiteX1" fmla="*/ 14225 w 29622"/>
                  <a:gd name="connsiteY1" fmla="*/ 1076 h 37456"/>
                  <a:gd name="connsiteX2" fmla="*/ 15484 w 29622"/>
                  <a:gd name="connsiteY2" fmla="*/ 1076 h 37456"/>
                  <a:gd name="connsiteX3" fmla="*/ 27443 w 29622"/>
                  <a:gd name="connsiteY3" fmla="*/ 15679 h 37456"/>
                  <a:gd name="connsiteX4" fmla="*/ 29583 w 29622"/>
                  <a:gd name="connsiteY4" fmla="*/ 25624 h 37456"/>
                  <a:gd name="connsiteX5" fmla="*/ 25429 w 29622"/>
                  <a:gd name="connsiteY5" fmla="*/ 34688 h 37456"/>
                  <a:gd name="connsiteX6" fmla="*/ 20645 w 29622"/>
                  <a:gd name="connsiteY6" fmla="*/ 37457 h 37456"/>
                  <a:gd name="connsiteX7" fmla="*/ 24799 w 29622"/>
                  <a:gd name="connsiteY7" fmla="*/ 28393 h 37456"/>
                  <a:gd name="connsiteX8" fmla="*/ 22659 w 29622"/>
                  <a:gd name="connsiteY8" fmla="*/ 18448 h 37456"/>
                  <a:gd name="connsiteX9" fmla="*/ 10071 w 29622"/>
                  <a:gd name="connsiteY9" fmla="*/ 3846 h 37456"/>
                  <a:gd name="connsiteX10" fmla="*/ 8938 w 29622"/>
                  <a:gd name="connsiteY10" fmla="*/ 3846 h 37456"/>
                  <a:gd name="connsiteX11" fmla="*/ 0 w 29622"/>
                  <a:gd name="connsiteY11" fmla="*/ 3846 h 3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22" h="37456">
                    <a:moveTo>
                      <a:pt x="5287" y="1076"/>
                    </a:moveTo>
                    <a:cubicBezTo>
                      <a:pt x="8093" y="-359"/>
                      <a:pt x="11419" y="-359"/>
                      <a:pt x="14225" y="1076"/>
                    </a:cubicBezTo>
                    <a:lnTo>
                      <a:pt x="15484" y="1076"/>
                    </a:lnTo>
                    <a:cubicBezTo>
                      <a:pt x="20870" y="4601"/>
                      <a:pt x="25045" y="9699"/>
                      <a:pt x="27443" y="15679"/>
                    </a:cubicBezTo>
                    <a:cubicBezTo>
                      <a:pt x="28825" y="18813"/>
                      <a:pt x="29554" y="22200"/>
                      <a:pt x="29583" y="25624"/>
                    </a:cubicBezTo>
                    <a:cubicBezTo>
                      <a:pt x="29896" y="29161"/>
                      <a:pt x="28316" y="32610"/>
                      <a:pt x="25429" y="34688"/>
                    </a:cubicBezTo>
                    <a:lnTo>
                      <a:pt x="20645" y="37457"/>
                    </a:lnTo>
                    <a:cubicBezTo>
                      <a:pt x="23533" y="35380"/>
                      <a:pt x="25113" y="31931"/>
                      <a:pt x="24799" y="28393"/>
                    </a:cubicBezTo>
                    <a:cubicBezTo>
                      <a:pt x="24681" y="24982"/>
                      <a:pt x="23956" y="21608"/>
                      <a:pt x="22659" y="18448"/>
                    </a:cubicBezTo>
                    <a:cubicBezTo>
                      <a:pt x="20124" y="12368"/>
                      <a:pt x="15714" y="7245"/>
                      <a:pt x="10071" y="3846"/>
                    </a:cubicBezTo>
                    <a:lnTo>
                      <a:pt x="8938" y="3846"/>
                    </a:lnTo>
                    <a:cubicBezTo>
                      <a:pt x="6166" y="2272"/>
                      <a:pt x="2772" y="2272"/>
                      <a:pt x="0" y="384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67" name="Полилиния: фигура 266">
                <a:extLst>
                  <a:ext uri="{FF2B5EF4-FFF2-40B4-BE49-F238E27FC236}">
                    <a16:creationId xmlns:a16="http://schemas.microsoft.com/office/drawing/2014/main" id="{3E8DB2AC-61E1-46FF-9227-4CBAA50FBD16}"/>
                  </a:ext>
                </a:extLst>
              </p:cNvPr>
              <p:cNvSpPr/>
              <p:nvPr/>
            </p:nvSpPr>
            <p:spPr>
              <a:xfrm>
                <a:off x="8304811" y="5621993"/>
                <a:ext cx="28449" cy="36443"/>
              </a:xfrm>
              <a:custGeom>
                <a:avLst/>
                <a:gdLst>
                  <a:gd name="connsiteX0" fmla="*/ 14225 w 28449"/>
                  <a:gd name="connsiteY0" fmla="*/ 1891 h 36443"/>
                  <a:gd name="connsiteX1" fmla="*/ 0 w 28449"/>
                  <a:gd name="connsiteY1" fmla="*/ 10073 h 36443"/>
                  <a:gd name="connsiteX2" fmla="*/ 14225 w 28449"/>
                  <a:gd name="connsiteY2" fmla="*/ 34495 h 36443"/>
                  <a:gd name="connsiteX3" fmla="*/ 28450 w 28449"/>
                  <a:gd name="connsiteY3" fmla="*/ 26438 h 36443"/>
                  <a:gd name="connsiteX4" fmla="*/ 14225 w 28449"/>
                  <a:gd name="connsiteY4" fmla="*/ 1891 h 36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 h="36443">
                    <a:moveTo>
                      <a:pt x="14225" y="1891"/>
                    </a:moveTo>
                    <a:cubicBezTo>
                      <a:pt x="6420" y="-2515"/>
                      <a:pt x="126" y="1009"/>
                      <a:pt x="0" y="10073"/>
                    </a:cubicBezTo>
                    <a:cubicBezTo>
                      <a:pt x="594" y="20005"/>
                      <a:pt x="5874" y="29069"/>
                      <a:pt x="14225" y="34495"/>
                    </a:cubicBezTo>
                    <a:cubicBezTo>
                      <a:pt x="22030" y="39026"/>
                      <a:pt x="28324" y="35376"/>
                      <a:pt x="28450" y="26438"/>
                    </a:cubicBezTo>
                    <a:cubicBezTo>
                      <a:pt x="27935" y="16443"/>
                      <a:pt x="22640" y="7304"/>
                      <a:pt x="14225" y="189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34" name="Полилиния: фигура 133">
              <a:extLst>
                <a:ext uri="{FF2B5EF4-FFF2-40B4-BE49-F238E27FC236}">
                  <a16:creationId xmlns:a16="http://schemas.microsoft.com/office/drawing/2014/main" id="{2A7C8E36-2911-4419-A475-2B85A50C9DED}"/>
                </a:ext>
              </a:extLst>
            </p:cNvPr>
            <p:cNvSpPr/>
            <p:nvPr/>
          </p:nvSpPr>
          <p:spPr>
            <a:xfrm>
              <a:off x="8267801" y="5578617"/>
              <a:ext cx="98063" cy="125863"/>
            </a:xfrm>
            <a:custGeom>
              <a:avLst/>
              <a:gdLst>
                <a:gd name="connsiteX0" fmla="*/ 0 w 98063"/>
                <a:gd name="connsiteY0" fmla="*/ 34441 h 125863"/>
                <a:gd name="connsiteX1" fmla="*/ 48843 w 98063"/>
                <a:gd name="connsiteY1" fmla="*/ 119161 h 125863"/>
                <a:gd name="connsiteX2" fmla="*/ 98064 w 98063"/>
                <a:gd name="connsiteY2" fmla="*/ 91089 h 125863"/>
                <a:gd name="connsiteX3" fmla="*/ 49221 w 98063"/>
                <a:gd name="connsiteY3" fmla="*/ 6495 h 125863"/>
                <a:gd name="connsiteX4" fmla="*/ 0 w 98063"/>
                <a:gd name="connsiteY4" fmla="*/ 34441 h 125863"/>
                <a:gd name="connsiteX5" fmla="*/ 21149 w 98063"/>
                <a:gd name="connsiteY5" fmla="*/ 40232 h 125863"/>
                <a:gd name="connsiteX6" fmla="*/ 28576 w 98063"/>
                <a:gd name="connsiteY6" fmla="*/ 20216 h 125863"/>
                <a:gd name="connsiteX7" fmla="*/ 49095 w 98063"/>
                <a:gd name="connsiteY7" fmla="*/ 23993 h 125863"/>
                <a:gd name="connsiteX8" fmla="*/ 82832 w 98063"/>
                <a:gd name="connsiteY8" fmla="*/ 82277 h 125863"/>
                <a:gd name="connsiteX9" fmla="*/ 75405 w 98063"/>
                <a:gd name="connsiteY9" fmla="*/ 102293 h 125863"/>
                <a:gd name="connsiteX10" fmla="*/ 54886 w 98063"/>
                <a:gd name="connsiteY10" fmla="*/ 98642 h 125863"/>
                <a:gd name="connsiteX11" fmla="*/ 21149 w 98063"/>
                <a:gd name="connsiteY11" fmla="*/ 40609 h 12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63" h="125863">
                  <a:moveTo>
                    <a:pt x="0" y="34441"/>
                  </a:moveTo>
                  <a:cubicBezTo>
                    <a:pt x="1811" y="68858"/>
                    <a:pt x="19963" y="100342"/>
                    <a:pt x="48843" y="119161"/>
                  </a:cubicBezTo>
                  <a:cubicBezTo>
                    <a:pt x="75908" y="134771"/>
                    <a:pt x="97938" y="122183"/>
                    <a:pt x="98064" y="91089"/>
                  </a:cubicBezTo>
                  <a:cubicBezTo>
                    <a:pt x="96273" y="56698"/>
                    <a:pt x="78113" y="25239"/>
                    <a:pt x="49221" y="6495"/>
                  </a:cubicBezTo>
                  <a:cubicBezTo>
                    <a:pt x="22156" y="-8737"/>
                    <a:pt x="126" y="3725"/>
                    <a:pt x="0" y="34441"/>
                  </a:cubicBezTo>
                  <a:close/>
                  <a:moveTo>
                    <a:pt x="21149" y="40232"/>
                  </a:moveTo>
                  <a:cubicBezTo>
                    <a:pt x="20636" y="32805"/>
                    <a:pt x="23342" y="25516"/>
                    <a:pt x="28576" y="20216"/>
                  </a:cubicBezTo>
                  <a:cubicBezTo>
                    <a:pt x="35643" y="18580"/>
                    <a:pt x="43074" y="19952"/>
                    <a:pt x="49095" y="23993"/>
                  </a:cubicBezTo>
                  <a:cubicBezTo>
                    <a:pt x="69070" y="36858"/>
                    <a:pt x="81628" y="58548"/>
                    <a:pt x="82832" y="82277"/>
                  </a:cubicBezTo>
                  <a:cubicBezTo>
                    <a:pt x="83447" y="89717"/>
                    <a:pt x="80727" y="97056"/>
                    <a:pt x="75405" y="102293"/>
                  </a:cubicBezTo>
                  <a:cubicBezTo>
                    <a:pt x="68359" y="104093"/>
                    <a:pt x="60876" y="102771"/>
                    <a:pt x="54886" y="98642"/>
                  </a:cubicBezTo>
                  <a:cubicBezTo>
                    <a:pt x="35071" y="85739"/>
                    <a:pt x="22552" y="64213"/>
                    <a:pt x="21149" y="4060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35" name="Рисунок 22">
              <a:extLst>
                <a:ext uri="{FF2B5EF4-FFF2-40B4-BE49-F238E27FC236}">
                  <a16:creationId xmlns:a16="http://schemas.microsoft.com/office/drawing/2014/main" id="{89461BF0-56ED-4631-B5B3-9FB224B5DC81}"/>
                </a:ext>
              </a:extLst>
            </p:cNvPr>
            <p:cNvGrpSpPr/>
            <p:nvPr/>
          </p:nvGrpSpPr>
          <p:grpSpPr>
            <a:xfrm>
              <a:off x="8453355" y="5661751"/>
              <a:ext cx="131609" cy="145351"/>
              <a:chOff x="8453355" y="5661751"/>
              <a:chExt cx="131609" cy="145351"/>
            </a:xfrm>
            <a:solidFill>
              <a:srgbClr val="121822"/>
            </a:solidFill>
          </p:grpSpPr>
          <p:sp>
            <p:nvSpPr>
              <p:cNvPr id="264" name="Полилиния: фигура 263">
                <a:extLst>
                  <a:ext uri="{FF2B5EF4-FFF2-40B4-BE49-F238E27FC236}">
                    <a16:creationId xmlns:a16="http://schemas.microsoft.com/office/drawing/2014/main" id="{6BD8AEE8-F9F9-406E-86A2-596C29C2C11C}"/>
                  </a:ext>
                </a:extLst>
              </p:cNvPr>
              <p:cNvSpPr/>
              <p:nvPr/>
            </p:nvSpPr>
            <p:spPr>
              <a:xfrm>
                <a:off x="8467831" y="5661751"/>
                <a:ext cx="117132" cy="142021"/>
              </a:xfrm>
              <a:custGeom>
                <a:avLst/>
                <a:gdLst>
                  <a:gd name="connsiteX0" fmla="*/ 33233 w 117132"/>
                  <a:gd name="connsiteY0" fmla="*/ 3297 h 142021"/>
                  <a:gd name="connsiteX1" fmla="*/ 64201 w 117132"/>
                  <a:gd name="connsiteY1" fmla="*/ 4556 h 142021"/>
                  <a:gd name="connsiteX2" fmla="*/ 68103 w 117132"/>
                  <a:gd name="connsiteY2" fmla="*/ 6696 h 142021"/>
                  <a:gd name="connsiteX3" fmla="*/ 109645 w 117132"/>
                  <a:gd name="connsiteY3" fmla="*/ 57050 h 142021"/>
                  <a:gd name="connsiteX4" fmla="*/ 116947 w 117132"/>
                  <a:gd name="connsiteY4" fmla="*/ 91290 h 142021"/>
                  <a:gd name="connsiteX5" fmla="*/ 102722 w 117132"/>
                  <a:gd name="connsiteY5" fmla="*/ 122761 h 142021"/>
                  <a:gd name="connsiteX6" fmla="*/ 69488 w 117132"/>
                  <a:gd name="connsiteY6" fmla="*/ 142022 h 142021"/>
                  <a:gd name="connsiteX7" fmla="*/ 83839 w 117132"/>
                  <a:gd name="connsiteY7" fmla="*/ 110676 h 142021"/>
                  <a:gd name="connsiteX8" fmla="*/ 76412 w 117132"/>
                  <a:gd name="connsiteY8" fmla="*/ 76310 h 142021"/>
                  <a:gd name="connsiteX9" fmla="*/ 34870 w 117132"/>
                  <a:gd name="connsiteY9" fmla="*/ 25956 h 142021"/>
                  <a:gd name="connsiteX10" fmla="*/ 30968 w 117132"/>
                  <a:gd name="connsiteY10" fmla="*/ 23942 h 142021"/>
                  <a:gd name="connsiteX11" fmla="*/ 0 w 117132"/>
                  <a:gd name="connsiteY11" fmla="*/ 22557 h 14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132" h="142021">
                    <a:moveTo>
                      <a:pt x="33233" y="3297"/>
                    </a:moveTo>
                    <a:cubicBezTo>
                      <a:pt x="43115" y="-1512"/>
                      <a:pt x="54747" y="-1033"/>
                      <a:pt x="64201" y="4556"/>
                    </a:cubicBezTo>
                    <a:lnTo>
                      <a:pt x="68103" y="6696"/>
                    </a:lnTo>
                    <a:cubicBezTo>
                      <a:pt x="86885" y="18705"/>
                      <a:pt x="101425" y="36316"/>
                      <a:pt x="109645" y="57050"/>
                    </a:cubicBezTo>
                    <a:cubicBezTo>
                      <a:pt x="114290" y="67876"/>
                      <a:pt x="116770" y="79507"/>
                      <a:pt x="116947" y="91290"/>
                    </a:cubicBezTo>
                    <a:cubicBezTo>
                      <a:pt x="118231" y="103577"/>
                      <a:pt x="112792" y="115611"/>
                      <a:pt x="102722" y="122761"/>
                    </a:cubicBezTo>
                    <a:lnTo>
                      <a:pt x="69488" y="142022"/>
                    </a:lnTo>
                    <a:cubicBezTo>
                      <a:pt x="79546" y="134897"/>
                      <a:pt x="85022" y="122938"/>
                      <a:pt x="83839" y="110676"/>
                    </a:cubicBezTo>
                    <a:cubicBezTo>
                      <a:pt x="83575" y="98856"/>
                      <a:pt x="81057" y="87186"/>
                      <a:pt x="76412" y="76310"/>
                    </a:cubicBezTo>
                    <a:cubicBezTo>
                      <a:pt x="68204" y="55577"/>
                      <a:pt x="53665" y="37953"/>
                      <a:pt x="34870" y="25956"/>
                    </a:cubicBezTo>
                    <a:lnTo>
                      <a:pt x="30968" y="23942"/>
                    </a:lnTo>
                    <a:cubicBezTo>
                      <a:pt x="21551" y="18265"/>
                      <a:pt x="9891" y="17749"/>
                      <a:pt x="0" y="2255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65" name="Полилиния: фигура 264">
                <a:extLst>
                  <a:ext uri="{FF2B5EF4-FFF2-40B4-BE49-F238E27FC236}">
                    <a16:creationId xmlns:a16="http://schemas.microsoft.com/office/drawing/2014/main" id="{71A9770D-D852-4A72-9FB8-F99ABF916D70}"/>
                  </a:ext>
                </a:extLst>
              </p:cNvPr>
              <p:cNvSpPr/>
              <p:nvPr/>
            </p:nvSpPr>
            <p:spPr>
              <a:xfrm>
                <a:off x="8453355" y="5681005"/>
                <a:ext cx="98063" cy="126097"/>
              </a:xfrm>
              <a:custGeom>
                <a:avLst/>
                <a:gdLst>
                  <a:gd name="connsiteX0" fmla="*/ 49095 w 98063"/>
                  <a:gd name="connsiteY0" fmla="*/ 6703 h 126097"/>
                  <a:gd name="connsiteX1" fmla="*/ 0 w 98063"/>
                  <a:gd name="connsiteY1" fmla="*/ 34775 h 126097"/>
                  <a:gd name="connsiteX2" fmla="*/ 48843 w 98063"/>
                  <a:gd name="connsiteY2" fmla="*/ 119369 h 126097"/>
                  <a:gd name="connsiteX3" fmla="*/ 98064 w 98063"/>
                  <a:gd name="connsiteY3" fmla="*/ 91423 h 126097"/>
                  <a:gd name="connsiteX4" fmla="*/ 49095 w 98063"/>
                  <a:gd name="connsiteY4" fmla="*/ 6703 h 12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3" h="126097">
                    <a:moveTo>
                      <a:pt x="49095" y="6703"/>
                    </a:moveTo>
                    <a:cubicBezTo>
                      <a:pt x="22030" y="-8907"/>
                      <a:pt x="0" y="3681"/>
                      <a:pt x="0" y="34775"/>
                    </a:cubicBezTo>
                    <a:cubicBezTo>
                      <a:pt x="1791" y="69166"/>
                      <a:pt x="19951" y="100625"/>
                      <a:pt x="48843" y="119369"/>
                    </a:cubicBezTo>
                    <a:cubicBezTo>
                      <a:pt x="75908" y="134979"/>
                      <a:pt x="97938" y="122516"/>
                      <a:pt x="98064" y="91423"/>
                    </a:cubicBezTo>
                    <a:cubicBezTo>
                      <a:pt x="96264" y="56968"/>
                      <a:pt x="78048" y="25459"/>
                      <a:pt x="49095" y="670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36" name="Полилиния: фигура 135">
              <a:extLst>
                <a:ext uri="{FF2B5EF4-FFF2-40B4-BE49-F238E27FC236}">
                  <a16:creationId xmlns:a16="http://schemas.microsoft.com/office/drawing/2014/main" id="{43FD7A42-6A30-4F40-A499-8642818E1721}"/>
                </a:ext>
              </a:extLst>
            </p:cNvPr>
            <p:cNvSpPr/>
            <p:nvPr/>
          </p:nvSpPr>
          <p:spPr>
            <a:xfrm>
              <a:off x="8468263" y="5700761"/>
              <a:ext cx="68009" cy="86806"/>
            </a:xfrm>
            <a:custGeom>
              <a:avLst/>
              <a:gdLst>
                <a:gd name="connsiteX0" fmla="*/ 198 w 68009"/>
                <a:gd name="connsiteY0" fmla="*/ 23704 h 86806"/>
                <a:gd name="connsiteX1" fmla="*/ 33935 w 68009"/>
                <a:gd name="connsiteY1" fmla="*/ 82114 h 86806"/>
                <a:gd name="connsiteX2" fmla="*/ 60496 w 68009"/>
                <a:gd name="connsiteY2" fmla="*/ 82870 h 86806"/>
                <a:gd name="connsiteX3" fmla="*/ 67924 w 68009"/>
                <a:gd name="connsiteY3" fmla="*/ 62854 h 86806"/>
                <a:gd name="connsiteX4" fmla="*/ 34187 w 68009"/>
                <a:gd name="connsiteY4" fmla="*/ 4444 h 86806"/>
                <a:gd name="connsiteX5" fmla="*/ 13667 w 68009"/>
                <a:gd name="connsiteY5" fmla="*/ 667 h 86806"/>
                <a:gd name="connsiteX6" fmla="*/ 198 w 68009"/>
                <a:gd name="connsiteY6" fmla="*/ 23704 h 8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9" h="86806">
                  <a:moveTo>
                    <a:pt x="198" y="23704"/>
                  </a:moveTo>
                  <a:cubicBezTo>
                    <a:pt x="1504" y="47433"/>
                    <a:pt x="14032" y="69123"/>
                    <a:pt x="33935" y="82114"/>
                  </a:cubicBezTo>
                  <a:cubicBezTo>
                    <a:pt x="41702" y="88081"/>
                    <a:pt x="52415" y="88383"/>
                    <a:pt x="60496" y="82870"/>
                  </a:cubicBezTo>
                  <a:cubicBezTo>
                    <a:pt x="65821" y="77633"/>
                    <a:pt x="68540" y="70294"/>
                    <a:pt x="67924" y="62854"/>
                  </a:cubicBezTo>
                  <a:cubicBezTo>
                    <a:pt x="66703" y="39100"/>
                    <a:pt x="54152" y="17372"/>
                    <a:pt x="34187" y="4444"/>
                  </a:cubicBezTo>
                  <a:cubicBezTo>
                    <a:pt x="28157" y="415"/>
                    <a:pt x="20730" y="-957"/>
                    <a:pt x="13667" y="667"/>
                  </a:cubicBezTo>
                  <a:cubicBezTo>
                    <a:pt x="4416" y="4343"/>
                    <a:pt x="-1140" y="13847"/>
                    <a:pt x="198" y="2370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37" name="Полилиния: фигура 136">
              <a:extLst>
                <a:ext uri="{FF2B5EF4-FFF2-40B4-BE49-F238E27FC236}">
                  <a16:creationId xmlns:a16="http://schemas.microsoft.com/office/drawing/2014/main" id="{2AAF7BF6-D387-41BC-AB95-A2431D68BADD}"/>
                </a:ext>
              </a:extLst>
            </p:cNvPr>
            <p:cNvSpPr/>
            <p:nvPr/>
          </p:nvSpPr>
          <p:spPr>
            <a:xfrm>
              <a:off x="8473345" y="5699340"/>
              <a:ext cx="62927" cy="85038"/>
            </a:xfrm>
            <a:custGeom>
              <a:avLst/>
              <a:gdLst>
                <a:gd name="connsiteX0" fmla="*/ 1032 w 62927"/>
                <a:gd name="connsiteY0" fmla="*/ 22230 h 85038"/>
                <a:gd name="connsiteX1" fmla="*/ 34769 w 62927"/>
                <a:gd name="connsiteY1" fmla="*/ 80641 h 85038"/>
                <a:gd name="connsiteX2" fmla="*/ 55414 w 62927"/>
                <a:gd name="connsiteY2" fmla="*/ 84291 h 85038"/>
                <a:gd name="connsiteX3" fmla="*/ 62842 w 62927"/>
                <a:gd name="connsiteY3" fmla="*/ 64276 h 85038"/>
                <a:gd name="connsiteX4" fmla="*/ 29105 w 62927"/>
                <a:gd name="connsiteY4" fmla="*/ 5865 h 85038"/>
                <a:gd name="connsiteX5" fmla="*/ 5868 w 62927"/>
                <a:gd name="connsiteY5" fmla="*/ 3877 h 85038"/>
                <a:gd name="connsiteX6" fmla="*/ 1032 w 62927"/>
                <a:gd name="connsiteY6" fmla="*/ 22230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27" h="85038">
                  <a:moveTo>
                    <a:pt x="1032" y="22230"/>
                  </a:moveTo>
                  <a:cubicBezTo>
                    <a:pt x="2359" y="45960"/>
                    <a:pt x="14882" y="67637"/>
                    <a:pt x="34769" y="80641"/>
                  </a:cubicBezTo>
                  <a:cubicBezTo>
                    <a:pt x="40825" y="84707"/>
                    <a:pt x="48327" y="86029"/>
                    <a:pt x="55414" y="84291"/>
                  </a:cubicBezTo>
                  <a:cubicBezTo>
                    <a:pt x="60739" y="79055"/>
                    <a:pt x="63458" y="71716"/>
                    <a:pt x="62842" y="64276"/>
                  </a:cubicBezTo>
                  <a:cubicBezTo>
                    <a:pt x="61621" y="40521"/>
                    <a:pt x="49070" y="18794"/>
                    <a:pt x="29105" y="5865"/>
                  </a:cubicBezTo>
                  <a:cubicBezTo>
                    <a:pt x="23238" y="-1096"/>
                    <a:pt x="12834" y="-1990"/>
                    <a:pt x="5868" y="3877"/>
                  </a:cubicBezTo>
                  <a:cubicBezTo>
                    <a:pt x="544" y="8358"/>
                    <a:pt x="-1391" y="15710"/>
                    <a:pt x="1032" y="2223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38" name="Полилиния: фигура 137">
              <a:extLst>
                <a:ext uri="{FF2B5EF4-FFF2-40B4-BE49-F238E27FC236}">
                  <a16:creationId xmlns:a16="http://schemas.microsoft.com/office/drawing/2014/main" id="{DE09ACF8-EF4D-446D-9709-DF5A698BF43F}"/>
                </a:ext>
              </a:extLst>
            </p:cNvPr>
            <p:cNvSpPr/>
            <p:nvPr/>
          </p:nvSpPr>
          <p:spPr>
            <a:xfrm>
              <a:off x="8502450" y="5707580"/>
              <a:ext cx="9063" cy="11640"/>
            </a:xfrm>
            <a:custGeom>
              <a:avLst/>
              <a:gdLst>
                <a:gd name="connsiteX0" fmla="*/ 0 w 9063"/>
                <a:gd name="connsiteY0" fmla="*/ 3164 h 11640"/>
                <a:gd name="connsiteX1" fmla="*/ 4532 w 9063"/>
                <a:gd name="connsiteY1" fmla="*/ 11095 h 11640"/>
                <a:gd name="connsiteX2" fmla="*/ 9064 w 9063"/>
                <a:gd name="connsiteY2" fmla="*/ 8451 h 11640"/>
                <a:gd name="connsiteX3" fmla="*/ 4532 w 9063"/>
                <a:gd name="connsiteY3" fmla="*/ 646 h 11640"/>
                <a:gd name="connsiteX4" fmla="*/ 0 w 9063"/>
                <a:gd name="connsiteY4" fmla="*/ 3164 h 1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40">
                  <a:moveTo>
                    <a:pt x="0" y="3164"/>
                  </a:moveTo>
                  <a:cubicBezTo>
                    <a:pt x="176" y="6374"/>
                    <a:pt x="1851" y="9307"/>
                    <a:pt x="4532" y="11095"/>
                  </a:cubicBezTo>
                  <a:cubicBezTo>
                    <a:pt x="7049" y="12479"/>
                    <a:pt x="9064" y="11095"/>
                    <a:pt x="9064" y="8451"/>
                  </a:cubicBezTo>
                  <a:cubicBezTo>
                    <a:pt x="8913" y="5266"/>
                    <a:pt x="7226" y="2358"/>
                    <a:pt x="4532" y="646"/>
                  </a:cubicBezTo>
                  <a:cubicBezTo>
                    <a:pt x="2014" y="-864"/>
                    <a:pt x="0" y="394"/>
                    <a:pt x="0" y="316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39" name="Полилиния: фигура 138">
              <a:extLst>
                <a:ext uri="{FF2B5EF4-FFF2-40B4-BE49-F238E27FC236}">
                  <a16:creationId xmlns:a16="http://schemas.microsoft.com/office/drawing/2014/main" id="{AE51F449-E64B-4A78-9E99-108E8E6D7F0A}"/>
                </a:ext>
              </a:extLst>
            </p:cNvPr>
            <p:cNvSpPr/>
            <p:nvPr/>
          </p:nvSpPr>
          <p:spPr>
            <a:xfrm>
              <a:off x="8514637" y="5718098"/>
              <a:ext cx="8970" cy="11689"/>
            </a:xfrm>
            <a:custGeom>
              <a:avLst/>
              <a:gdLst>
                <a:gd name="connsiteX0" fmla="*/ 527 w 8970"/>
                <a:gd name="connsiteY0" fmla="*/ 954 h 11689"/>
                <a:gd name="connsiteX1" fmla="*/ 2164 w 8970"/>
                <a:gd name="connsiteY1" fmla="*/ 9011 h 11689"/>
                <a:gd name="connsiteX2" fmla="*/ 8458 w 8970"/>
                <a:gd name="connsiteY2" fmla="*/ 10647 h 11689"/>
                <a:gd name="connsiteX3" fmla="*/ 6696 w 8970"/>
                <a:gd name="connsiteY3" fmla="*/ 2591 h 11689"/>
                <a:gd name="connsiteX4" fmla="*/ 527 w 8970"/>
                <a:gd name="connsiteY4" fmla="*/ 954 h 1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689">
                  <a:moveTo>
                    <a:pt x="527" y="954"/>
                  </a:moveTo>
                  <a:cubicBezTo>
                    <a:pt x="-568" y="3724"/>
                    <a:pt x="74" y="6883"/>
                    <a:pt x="2164" y="9011"/>
                  </a:cubicBezTo>
                  <a:cubicBezTo>
                    <a:pt x="4430" y="11780"/>
                    <a:pt x="7199" y="12536"/>
                    <a:pt x="8458" y="10647"/>
                  </a:cubicBezTo>
                  <a:cubicBezTo>
                    <a:pt x="9553" y="7853"/>
                    <a:pt x="8861" y="4668"/>
                    <a:pt x="6696" y="2591"/>
                  </a:cubicBezTo>
                  <a:cubicBezTo>
                    <a:pt x="4556" y="-53"/>
                    <a:pt x="1786" y="-808"/>
                    <a:pt x="527" y="95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0" name="Полилиния: фигура 139">
              <a:extLst>
                <a:ext uri="{FF2B5EF4-FFF2-40B4-BE49-F238E27FC236}">
                  <a16:creationId xmlns:a16="http://schemas.microsoft.com/office/drawing/2014/main" id="{0F7D483E-710B-4EA6-B8BD-AC3478EECFD4}"/>
                </a:ext>
              </a:extLst>
            </p:cNvPr>
            <p:cNvSpPr/>
            <p:nvPr/>
          </p:nvSpPr>
          <p:spPr>
            <a:xfrm>
              <a:off x="8523994" y="5733273"/>
              <a:ext cx="9026" cy="11728"/>
            </a:xfrm>
            <a:custGeom>
              <a:avLst/>
              <a:gdLst>
                <a:gd name="connsiteX0" fmla="*/ 2247 w 9026"/>
                <a:gd name="connsiteY0" fmla="*/ 5 h 11728"/>
                <a:gd name="connsiteX1" fmla="*/ 611 w 9026"/>
                <a:gd name="connsiteY1" fmla="*/ 6173 h 11728"/>
                <a:gd name="connsiteX2" fmla="*/ 6779 w 9026"/>
                <a:gd name="connsiteY2" fmla="*/ 11712 h 11728"/>
                <a:gd name="connsiteX3" fmla="*/ 8416 w 9026"/>
                <a:gd name="connsiteY3" fmla="*/ 5544 h 11728"/>
                <a:gd name="connsiteX4" fmla="*/ 2247 w 9026"/>
                <a:gd name="connsiteY4" fmla="*/ 5 h 1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28">
                  <a:moveTo>
                    <a:pt x="2247" y="5"/>
                  </a:moveTo>
                  <a:cubicBezTo>
                    <a:pt x="107" y="5"/>
                    <a:pt x="-648" y="3026"/>
                    <a:pt x="611" y="6173"/>
                  </a:cubicBezTo>
                  <a:cubicBezTo>
                    <a:pt x="1870" y="9320"/>
                    <a:pt x="4639" y="11964"/>
                    <a:pt x="6779" y="11712"/>
                  </a:cubicBezTo>
                  <a:cubicBezTo>
                    <a:pt x="8919" y="11460"/>
                    <a:pt x="9674" y="8817"/>
                    <a:pt x="8416" y="5544"/>
                  </a:cubicBezTo>
                  <a:cubicBezTo>
                    <a:pt x="7157" y="2271"/>
                    <a:pt x="4010" y="-121"/>
                    <a:pt x="2247" y="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1" name="Полилиния: фигура 140">
              <a:extLst>
                <a:ext uri="{FF2B5EF4-FFF2-40B4-BE49-F238E27FC236}">
                  <a16:creationId xmlns:a16="http://schemas.microsoft.com/office/drawing/2014/main" id="{0196F614-351B-4221-8C6D-9E324F11D78E}"/>
                </a:ext>
              </a:extLst>
            </p:cNvPr>
            <p:cNvSpPr/>
            <p:nvPr/>
          </p:nvSpPr>
          <p:spPr>
            <a:xfrm>
              <a:off x="8527123" y="5749223"/>
              <a:ext cx="9063" cy="11596"/>
            </a:xfrm>
            <a:custGeom>
              <a:avLst/>
              <a:gdLst>
                <a:gd name="connsiteX0" fmla="*/ 4532 w 9063"/>
                <a:gd name="connsiteY0" fmla="*/ 546 h 11596"/>
                <a:gd name="connsiteX1" fmla="*/ 0 w 9063"/>
                <a:gd name="connsiteY1" fmla="*/ 3189 h 11596"/>
                <a:gd name="connsiteX2" fmla="*/ 4532 w 9063"/>
                <a:gd name="connsiteY2" fmla="*/ 10994 h 11596"/>
                <a:gd name="connsiteX3" fmla="*/ 9064 w 9063"/>
                <a:gd name="connsiteY3" fmla="*/ 8476 h 11596"/>
                <a:gd name="connsiteX4" fmla="*/ 4532 w 9063"/>
                <a:gd name="connsiteY4" fmla="*/ 546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6">
                  <a:moveTo>
                    <a:pt x="4532" y="546"/>
                  </a:moveTo>
                  <a:cubicBezTo>
                    <a:pt x="2014" y="-839"/>
                    <a:pt x="0" y="546"/>
                    <a:pt x="0" y="3189"/>
                  </a:cubicBezTo>
                  <a:cubicBezTo>
                    <a:pt x="151" y="6374"/>
                    <a:pt x="1838" y="9282"/>
                    <a:pt x="4532" y="10994"/>
                  </a:cubicBezTo>
                  <a:cubicBezTo>
                    <a:pt x="7049" y="12505"/>
                    <a:pt x="9064" y="10994"/>
                    <a:pt x="9064" y="8476"/>
                  </a:cubicBezTo>
                  <a:cubicBezTo>
                    <a:pt x="8887" y="5266"/>
                    <a:pt x="7213" y="2333"/>
                    <a:pt x="4532" y="54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2" name="Полилиния: фигура 141">
              <a:extLst>
                <a:ext uri="{FF2B5EF4-FFF2-40B4-BE49-F238E27FC236}">
                  <a16:creationId xmlns:a16="http://schemas.microsoft.com/office/drawing/2014/main" id="{F05CD423-34B9-44B8-AD2B-E827C3A038CB}"/>
                </a:ext>
              </a:extLst>
            </p:cNvPr>
            <p:cNvSpPr/>
            <p:nvPr/>
          </p:nvSpPr>
          <p:spPr>
            <a:xfrm>
              <a:off x="8524204" y="5761528"/>
              <a:ext cx="8837" cy="11689"/>
            </a:xfrm>
            <a:custGeom>
              <a:avLst/>
              <a:gdLst>
                <a:gd name="connsiteX0" fmla="*/ 6696 w 8837"/>
                <a:gd name="connsiteY0" fmla="*/ 2591 h 11689"/>
                <a:gd name="connsiteX1" fmla="*/ 527 w 8837"/>
                <a:gd name="connsiteY1" fmla="*/ 954 h 11689"/>
                <a:gd name="connsiteX2" fmla="*/ 2164 w 8837"/>
                <a:gd name="connsiteY2" fmla="*/ 9011 h 11689"/>
                <a:gd name="connsiteX3" fmla="*/ 8332 w 8837"/>
                <a:gd name="connsiteY3" fmla="*/ 10647 h 11689"/>
                <a:gd name="connsiteX4" fmla="*/ 6696 w 8837"/>
                <a:gd name="connsiteY4" fmla="*/ 2591 h 1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7" h="11689">
                  <a:moveTo>
                    <a:pt x="6696" y="2591"/>
                  </a:moveTo>
                  <a:cubicBezTo>
                    <a:pt x="4556" y="-53"/>
                    <a:pt x="1786" y="-808"/>
                    <a:pt x="527" y="954"/>
                  </a:cubicBezTo>
                  <a:cubicBezTo>
                    <a:pt x="-568" y="3724"/>
                    <a:pt x="74" y="6883"/>
                    <a:pt x="2164" y="9011"/>
                  </a:cubicBezTo>
                  <a:cubicBezTo>
                    <a:pt x="4304" y="11780"/>
                    <a:pt x="7073" y="12536"/>
                    <a:pt x="8332" y="10647"/>
                  </a:cubicBezTo>
                  <a:cubicBezTo>
                    <a:pt x="9390" y="7865"/>
                    <a:pt x="8760" y="4731"/>
                    <a:pt x="6696" y="259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3" name="Полилиния: фигура 142">
              <a:extLst>
                <a:ext uri="{FF2B5EF4-FFF2-40B4-BE49-F238E27FC236}">
                  <a16:creationId xmlns:a16="http://schemas.microsoft.com/office/drawing/2014/main" id="{FF25FF85-65E3-49DC-A7CA-94912222A886}"/>
                </a:ext>
              </a:extLst>
            </p:cNvPr>
            <p:cNvSpPr/>
            <p:nvPr/>
          </p:nvSpPr>
          <p:spPr>
            <a:xfrm>
              <a:off x="8515434" y="5766884"/>
              <a:ext cx="9026" cy="11728"/>
            </a:xfrm>
            <a:custGeom>
              <a:avLst/>
              <a:gdLst>
                <a:gd name="connsiteX0" fmla="*/ 8416 w 9026"/>
                <a:gd name="connsiteY0" fmla="*/ 5544 h 11728"/>
                <a:gd name="connsiteX1" fmla="*/ 2247 w 9026"/>
                <a:gd name="connsiteY1" fmla="*/ 5 h 11728"/>
                <a:gd name="connsiteX2" fmla="*/ 611 w 9026"/>
                <a:gd name="connsiteY2" fmla="*/ 6173 h 11728"/>
                <a:gd name="connsiteX3" fmla="*/ 6779 w 9026"/>
                <a:gd name="connsiteY3" fmla="*/ 11712 h 11728"/>
                <a:gd name="connsiteX4" fmla="*/ 8416 w 9026"/>
                <a:gd name="connsiteY4" fmla="*/ 5544 h 1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28">
                  <a:moveTo>
                    <a:pt x="8416" y="5544"/>
                  </a:moveTo>
                  <a:cubicBezTo>
                    <a:pt x="7157" y="2271"/>
                    <a:pt x="4387" y="-121"/>
                    <a:pt x="2247" y="5"/>
                  </a:cubicBezTo>
                  <a:cubicBezTo>
                    <a:pt x="107" y="131"/>
                    <a:pt x="-648" y="3026"/>
                    <a:pt x="611" y="6173"/>
                  </a:cubicBezTo>
                  <a:cubicBezTo>
                    <a:pt x="1870" y="9320"/>
                    <a:pt x="4639" y="11964"/>
                    <a:pt x="6779" y="11712"/>
                  </a:cubicBezTo>
                  <a:cubicBezTo>
                    <a:pt x="8919" y="11460"/>
                    <a:pt x="9675" y="8691"/>
                    <a:pt x="8416" y="554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4" name="Полилиния: фигура 143">
              <a:extLst>
                <a:ext uri="{FF2B5EF4-FFF2-40B4-BE49-F238E27FC236}">
                  <a16:creationId xmlns:a16="http://schemas.microsoft.com/office/drawing/2014/main" id="{5930F111-719F-4F61-960D-51043F7DB26A}"/>
                </a:ext>
              </a:extLst>
            </p:cNvPr>
            <p:cNvSpPr/>
            <p:nvPr/>
          </p:nvSpPr>
          <p:spPr>
            <a:xfrm>
              <a:off x="8503331" y="5764022"/>
              <a:ext cx="9063" cy="11746"/>
            </a:xfrm>
            <a:custGeom>
              <a:avLst/>
              <a:gdLst>
                <a:gd name="connsiteX0" fmla="*/ 9064 w 9063"/>
                <a:gd name="connsiteY0" fmla="*/ 8405 h 11746"/>
                <a:gd name="connsiteX1" fmla="*/ 4532 w 9063"/>
                <a:gd name="connsiteY1" fmla="*/ 600 h 11746"/>
                <a:gd name="connsiteX2" fmla="*/ 0 w 9063"/>
                <a:gd name="connsiteY2" fmla="*/ 3244 h 11746"/>
                <a:gd name="connsiteX3" fmla="*/ 4532 w 9063"/>
                <a:gd name="connsiteY3" fmla="*/ 11049 h 11746"/>
                <a:gd name="connsiteX4" fmla="*/ 9064 w 9063"/>
                <a:gd name="connsiteY4" fmla="*/ 8405 h 11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746">
                  <a:moveTo>
                    <a:pt x="9064" y="8405"/>
                  </a:moveTo>
                  <a:cubicBezTo>
                    <a:pt x="8913" y="5220"/>
                    <a:pt x="7226" y="2312"/>
                    <a:pt x="4532" y="600"/>
                  </a:cubicBezTo>
                  <a:cubicBezTo>
                    <a:pt x="2014" y="-911"/>
                    <a:pt x="0" y="600"/>
                    <a:pt x="0" y="3244"/>
                  </a:cubicBezTo>
                  <a:cubicBezTo>
                    <a:pt x="176" y="6416"/>
                    <a:pt x="1863" y="9324"/>
                    <a:pt x="4532" y="11049"/>
                  </a:cubicBezTo>
                  <a:cubicBezTo>
                    <a:pt x="7049" y="12685"/>
                    <a:pt x="9064" y="11300"/>
                    <a:pt x="9064" y="840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5" name="Полилиния: фигура 144">
              <a:extLst>
                <a:ext uri="{FF2B5EF4-FFF2-40B4-BE49-F238E27FC236}">
                  <a16:creationId xmlns:a16="http://schemas.microsoft.com/office/drawing/2014/main" id="{3B14423B-00BE-42B7-BE0D-0C4BAB7A6E1A}"/>
                </a:ext>
              </a:extLst>
            </p:cNvPr>
            <p:cNvSpPr/>
            <p:nvPr/>
          </p:nvSpPr>
          <p:spPr>
            <a:xfrm>
              <a:off x="8491315" y="5753346"/>
              <a:ext cx="8884" cy="11815"/>
            </a:xfrm>
            <a:custGeom>
              <a:avLst/>
              <a:gdLst>
                <a:gd name="connsiteX0" fmla="*/ 8365 w 8884"/>
                <a:gd name="connsiteY0" fmla="*/ 10773 h 11815"/>
                <a:gd name="connsiteX1" fmla="*/ 6729 w 8884"/>
                <a:gd name="connsiteY1" fmla="*/ 2591 h 11815"/>
                <a:gd name="connsiteX2" fmla="*/ 560 w 8884"/>
                <a:gd name="connsiteY2" fmla="*/ 954 h 11815"/>
                <a:gd name="connsiteX3" fmla="*/ 2197 w 8884"/>
                <a:gd name="connsiteY3" fmla="*/ 9137 h 11815"/>
                <a:gd name="connsiteX4" fmla="*/ 8365 w 8884"/>
                <a:gd name="connsiteY4" fmla="*/ 10773 h 11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4" h="11815">
                  <a:moveTo>
                    <a:pt x="8365" y="10773"/>
                  </a:moveTo>
                  <a:cubicBezTo>
                    <a:pt x="9448" y="7953"/>
                    <a:pt x="8806" y="4769"/>
                    <a:pt x="6729" y="2591"/>
                  </a:cubicBezTo>
                  <a:cubicBezTo>
                    <a:pt x="4463" y="-53"/>
                    <a:pt x="1693" y="-808"/>
                    <a:pt x="560" y="954"/>
                  </a:cubicBezTo>
                  <a:cubicBezTo>
                    <a:pt x="-585" y="3761"/>
                    <a:pt x="57" y="6984"/>
                    <a:pt x="2197" y="9137"/>
                  </a:cubicBezTo>
                  <a:cubicBezTo>
                    <a:pt x="4337" y="11906"/>
                    <a:pt x="7107" y="12661"/>
                    <a:pt x="8365" y="107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6" name="Полилиния: фигура 145">
              <a:extLst>
                <a:ext uri="{FF2B5EF4-FFF2-40B4-BE49-F238E27FC236}">
                  <a16:creationId xmlns:a16="http://schemas.microsoft.com/office/drawing/2014/main" id="{92597494-E954-403B-8936-9A658E29184C}"/>
                </a:ext>
              </a:extLst>
            </p:cNvPr>
            <p:cNvSpPr/>
            <p:nvPr/>
          </p:nvSpPr>
          <p:spPr>
            <a:xfrm>
              <a:off x="8481697" y="5738294"/>
              <a:ext cx="9026" cy="11617"/>
            </a:xfrm>
            <a:custGeom>
              <a:avLst/>
              <a:gdLst>
                <a:gd name="connsiteX0" fmla="*/ 6779 w 9026"/>
                <a:gd name="connsiteY0" fmla="*/ 11600 h 11617"/>
                <a:gd name="connsiteX1" fmla="*/ 8416 w 9026"/>
                <a:gd name="connsiteY1" fmla="*/ 5431 h 11617"/>
                <a:gd name="connsiteX2" fmla="*/ 2247 w 9026"/>
                <a:gd name="connsiteY2" fmla="*/ 18 h 11617"/>
                <a:gd name="connsiteX3" fmla="*/ 611 w 9026"/>
                <a:gd name="connsiteY3" fmla="*/ 6187 h 11617"/>
                <a:gd name="connsiteX4" fmla="*/ 6779 w 9026"/>
                <a:gd name="connsiteY4" fmla="*/ 11600 h 11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617">
                  <a:moveTo>
                    <a:pt x="6779" y="11600"/>
                  </a:moveTo>
                  <a:cubicBezTo>
                    <a:pt x="8919" y="11600"/>
                    <a:pt x="9675" y="8704"/>
                    <a:pt x="8416" y="5431"/>
                  </a:cubicBezTo>
                  <a:cubicBezTo>
                    <a:pt x="7157" y="2158"/>
                    <a:pt x="4387" y="-234"/>
                    <a:pt x="2247" y="18"/>
                  </a:cubicBezTo>
                  <a:cubicBezTo>
                    <a:pt x="107" y="270"/>
                    <a:pt x="-648" y="2914"/>
                    <a:pt x="611" y="6187"/>
                  </a:cubicBezTo>
                  <a:cubicBezTo>
                    <a:pt x="1870" y="9460"/>
                    <a:pt x="5143" y="11851"/>
                    <a:pt x="6779" y="1160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7" name="Полилиния: фигура 146">
              <a:extLst>
                <a:ext uri="{FF2B5EF4-FFF2-40B4-BE49-F238E27FC236}">
                  <a16:creationId xmlns:a16="http://schemas.microsoft.com/office/drawing/2014/main" id="{2FF0D6BD-62A1-49AC-BD65-8D19D26D36E0}"/>
                </a:ext>
              </a:extLst>
            </p:cNvPr>
            <p:cNvSpPr/>
            <p:nvPr/>
          </p:nvSpPr>
          <p:spPr>
            <a:xfrm>
              <a:off x="8478657" y="5722409"/>
              <a:ext cx="9063" cy="11594"/>
            </a:xfrm>
            <a:custGeom>
              <a:avLst/>
              <a:gdLst>
                <a:gd name="connsiteX0" fmla="*/ 4532 w 9063"/>
                <a:gd name="connsiteY0" fmla="*/ 10994 h 11594"/>
                <a:gd name="connsiteX1" fmla="*/ 9064 w 9063"/>
                <a:gd name="connsiteY1" fmla="*/ 8350 h 11594"/>
                <a:gd name="connsiteX2" fmla="*/ 4532 w 9063"/>
                <a:gd name="connsiteY2" fmla="*/ 546 h 11594"/>
                <a:gd name="connsiteX3" fmla="*/ 0 w 9063"/>
                <a:gd name="connsiteY3" fmla="*/ 3189 h 11594"/>
                <a:gd name="connsiteX4" fmla="*/ 4532 w 9063"/>
                <a:gd name="connsiteY4" fmla="*/ 10994 h 11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4">
                  <a:moveTo>
                    <a:pt x="4532" y="10994"/>
                  </a:moveTo>
                  <a:cubicBezTo>
                    <a:pt x="7049" y="12505"/>
                    <a:pt x="9064" y="10994"/>
                    <a:pt x="9064" y="8350"/>
                  </a:cubicBezTo>
                  <a:cubicBezTo>
                    <a:pt x="8850" y="5191"/>
                    <a:pt x="7174" y="2295"/>
                    <a:pt x="4532" y="546"/>
                  </a:cubicBezTo>
                  <a:cubicBezTo>
                    <a:pt x="2014" y="-839"/>
                    <a:pt x="0" y="546"/>
                    <a:pt x="0" y="3189"/>
                  </a:cubicBezTo>
                  <a:cubicBezTo>
                    <a:pt x="155" y="6374"/>
                    <a:pt x="1844" y="9282"/>
                    <a:pt x="4532" y="1099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8" name="Полилиния: фигура 147">
              <a:extLst>
                <a:ext uri="{FF2B5EF4-FFF2-40B4-BE49-F238E27FC236}">
                  <a16:creationId xmlns:a16="http://schemas.microsoft.com/office/drawing/2014/main" id="{8DBD7E24-9704-4BAE-989B-C0E4BE71FB81}"/>
                </a:ext>
              </a:extLst>
            </p:cNvPr>
            <p:cNvSpPr/>
            <p:nvPr/>
          </p:nvSpPr>
          <p:spPr>
            <a:xfrm>
              <a:off x="8481783" y="5710042"/>
              <a:ext cx="8848" cy="11721"/>
            </a:xfrm>
            <a:custGeom>
              <a:avLst/>
              <a:gdLst>
                <a:gd name="connsiteX0" fmla="*/ 2162 w 8848"/>
                <a:gd name="connsiteY0" fmla="*/ 9011 h 11721"/>
                <a:gd name="connsiteX1" fmla="*/ 8330 w 8848"/>
                <a:gd name="connsiteY1" fmla="*/ 10773 h 11721"/>
                <a:gd name="connsiteX2" fmla="*/ 6693 w 8848"/>
                <a:gd name="connsiteY2" fmla="*/ 2591 h 11721"/>
                <a:gd name="connsiteX3" fmla="*/ 525 w 8848"/>
                <a:gd name="connsiteY3" fmla="*/ 954 h 11721"/>
                <a:gd name="connsiteX4" fmla="*/ 2162 w 8848"/>
                <a:gd name="connsiteY4" fmla="*/ 9011 h 1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 h="11721">
                  <a:moveTo>
                    <a:pt x="2162" y="9011"/>
                  </a:moveTo>
                  <a:cubicBezTo>
                    <a:pt x="4427" y="11780"/>
                    <a:pt x="7071" y="12536"/>
                    <a:pt x="8330" y="10773"/>
                  </a:cubicBezTo>
                  <a:cubicBezTo>
                    <a:pt x="9413" y="7953"/>
                    <a:pt x="8770" y="4768"/>
                    <a:pt x="6693" y="2591"/>
                  </a:cubicBezTo>
                  <a:cubicBezTo>
                    <a:pt x="4553" y="-53"/>
                    <a:pt x="1784" y="-808"/>
                    <a:pt x="525" y="954"/>
                  </a:cubicBezTo>
                  <a:cubicBezTo>
                    <a:pt x="-566" y="3724"/>
                    <a:pt x="74" y="6883"/>
                    <a:pt x="2162" y="901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9" name="Полилиния: фигура 148">
              <a:extLst>
                <a:ext uri="{FF2B5EF4-FFF2-40B4-BE49-F238E27FC236}">
                  <a16:creationId xmlns:a16="http://schemas.microsoft.com/office/drawing/2014/main" id="{2AFCECBD-F34F-41E9-8B6A-894547A75EC4}"/>
                </a:ext>
              </a:extLst>
            </p:cNvPr>
            <p:cNvSpPr/>
            <p:nvPr/>
          </p:nvSpPr>
          <p:spPr>
            <a:xfrm>
              <a:off x="8490383" y="5704683"/>
              <a:ext cx="9026" cy="11616"/>
            </a:xfrm>
            <a:custGeom>
              <a:avLst/>
              <a:gdLst>
                <a:gd name="connsiteX0" fmla="*/ 611 w 9026"/>
                <a:gd name="connsiteY0" fmla="*/ 6186 h 11616"/>
                <a:gd name="connsiteX1" fmla="*/ 6779 w 9026"/>
                <a:gd name="connsiteY1" fmla="*/ 11600 h 11616"/>
                <a:gd name="connsiteX2" fmla="*/ 8416 w 9026"/>
                <a:gd name="connsiteY2" fmla="*/ 5431 h 11616"/>
                <a:gd name="connsiteX3" fmla="*/ 2247 w 9026"/>
                <a:gd name="connsiteY3" fmla="*/ 18 h 11616"/>
                <a:gd name="connsiteX4" fmla="*/ 611 w 9026"/>
                <a:gd name="connsiteY4" fmla="*/ 6186 h 1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616">
                  <a:moveTo>
                    <a:pt x="611" y="6186"/>
                  </a:moveTo>
                  <a:cubicBezTo>
                    <a:pt x="1870" y="9334"/>
                    <a:pt x="4639" y="11851"/>
                    <a:pt x="6779" y="11600"/>
                  </a:cubicBezTo>
                  <a:cubicBezTo>
                    <a:pt x="8919" y="11348"/>
                    <a:pt x="9675" y="8704"/>
                    <a:pt x="8416" y="5431"/>
                  </a:cubicBezTo>
                  <a:cubicBezTo>
                    <a:pt x="7157" y="2158"/>
                    <a:pt x="4387" y="-234"/>
                    <a:pt x="2247" y="18"/>
                  </a:cubicBezTo>
                  <a:cubicBezTo>
                    <a:pt x="107" y="270"/>
                    <a:pt x="-648" y="2914"/>
                    <a:pt x="611" y="618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50" name="Рисунок 22">
              <a:extLst>
                <a:ext uri="{FF2B5EF4-FFF2-40B4-BE49-F238E27FC236}">
                  <a16:creationId xmlns:a16="http://schemas.microsoft.com/office/drawing/2014/main" id="{915E1C7D-8691-4B74-93D9-F1DF6D55A255}"/>
                </a:ext>
              </a:extLst>
            </p:cNvPr>
            <p:cNvGrpSpPr/>
            <p:nvPr/>
          </p:nvGrpSpPr>
          <p:grpSpPr>
            <a:xfrm>
              <a:off x="8490365" y="5721328"/>
              <a:ext cx="33807" cy="40149"/>
              <a:chOff x="8490365" y="5721328"/>
              <a:chExt cx="33807" cy="40149"/>
            </a:xfrm>
            <a:solidFill>
              <a:srgbClr val="121822"/>
            </a:solidFill>
          </p:grpSpPr>
          <p:sp>
            <p:nvSpPr>
              <p:cNvPr id="262" name="Полилиния: фигура 261">
                <a:extLst>
                  <a:ext uri="{FF2B5EF4-FFF2-40B4-BE49-F238E27FC236}">
                    <a16:creationId xmlns:a16="http://schemas.microsoft.com/office/drawing/2014/main" id="{31BD2E0A-4F41-4B20-9DC6-9FDD6982694C}"/>
                  </a:ext>
                </a:extLst>
              </p:cNvPr>
              <p:cNvSpPr/>
              <p:nvPr/>
            </p:nvSpPr>
            <p:spPr>
              <a:xfrm>
                <a:off x="8494519" y="5721328"/>
                <a:ext cx="29653" cy="37378"/>
              </a:xfrm>
              <a:custGeom>
                <a:avLst/>
                <a:gdLst>
                  <a:gd name="connsiteX0" fmla="*/ 4784 w 29653"/>
                  <a:gd name="connsiteY0" fmla="*/ 1124 h 37378"/>
                  <a:gd name="connsiteX1" fmla="*/ 13721 w 29653"/>
                  <a:gd name="connsiteY1" fmla="*/ 1124 h 37378"/>
                  <a:gd name="connsiteX2" fmla="*/ 14854 w 29653"/>
                  <a:gd name="connsiteY2" fmla="*/ 1124 h 37378"/>
                  <a:gd name="connsiteX3" fmla="*/ 27443 w 29653"/>
                  <a:gd name="connsiteY3" fmla="*/ 15600 h 37378"/>
                  <a:gd name="connsiteX4" fmla="*/ 29583 w 29653"/>
                  <a:gd name="connsiteY4" fmla="*/ 25545 h 37378"/>
                  <a:gd name="connsiteX5" fmla="*/ 25555 w 29653"/>
                  <a:gd name="connsiteY5" fmla="*/ 34609 h 37378"/>
                  <a:gd name="connsiteX6" fmla="*/ 20645 w 29653"/>
                  <a:gd name="connsiteY6" fmla="*/ 37378 h 37378"/>
                  <a:gd name="connsiteX7" fmla="*/ 24799 w 29653"/>
                  <a:gd name="connsiteY7" fmla="*/ 28315 h 37378"/>
                  <a:gd name="connsiteX8" fmla="*/ 22659 w 29653"/>
                  <a:gd name="connsiteY8" fmla="*/ 18496 h 37378"/>
                  <a:gd name="connsiteX9" fmla="*/ 10071 w 29653"/>
                  <a:gd name="connsiteY9" fmla="*/ 3893 h 37378"/>
                  <a:gd name="connsiteX10" fmla="*/ 8938 w 29653"/>
                  <a:gd name="connsiteY10" fmla="*/ 3893 h 37378"/>
                  <a:gd name="connsiteX11" fmla="*/ 0 w 29653"/>
                  <a:gd name="connsiteY11" fmla="*/ 3893 h 3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53" h="37378">
                    <a:moveTo>
                      <a:pt x="4784" y="1124"/>
                    </a:moveTo>
                    <a:cubicBezTo>
                      <a:pt x="7578" y="-375"/>
                      <a:pt x="10927" y="-375"/>
                      <a:pt x="13721" y="1124"/>
                    </a:cubicBezTo>
                    <a:lnTo>
                      <a:pt x="14854" y="1124"/>
                    </a:lnTo>
                    <a:cubicBezTo>
                      <a:pt x="20507" y="4459"/>
                      <a:pt x="24925" y="9545"/>
                      <a:pt x="27443" y="15600"/>
                    </a:cubicBezTo>
                    <a:cubicBezTo>
                      <a:pt x="28840" y="18722"/>
                      <a:pt x="29570" y="22121"/>
                      <a:pt x="29583" y="25545"/>
                    </a:cubicBezTo>
                    <a:cubicBezTo>
                      <a:pt x="30011" y="29082"/>
                      <a:pt x="28462" y="32557"/>
                      <a:pt x="25555" y="34609"/>
                    </a:cubicBezTo>
                    <a:lnTo>
                      <a:pt x="20645" y="37378"/>
                    </a:lnTo>
                    <a:cubicBezTo>
                      <a:pt x="23641" y="35389"/>
                      <a:pt x="25252" y="31877"/>
                      <a:pt x="24799" y="28315"/>
                    </a:cubicBezTo>
                    <a:cubicBezTo>
                      <a:pt x="24749" y="24928"/>
                      <a:pt x="24031" y="21592"/>
                      <a:pt x="22659" y="18496"/>
                    </a:cubicBezTo>
                    <a:cubicBezTo>
                      <a:pt x="20129" y="12403"/>
                      <a:pt x="15723" y="7292"/>
                      <a:pt x="10071" y="3893"/>
                    </a:cubicBezTo>
                    <a:lnTo>
                      <a:pt x="8938" y="3893"/>
                    </a:lnTo>
                    <a:cubicBezTo>
                      <a:pt x="6143" y="2395"/>
                      <a:pt x="2795" y="2395"/>
                      <a:pt x="0" y="389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63" name="Полилиния: фигура 262">
                <a:extLst>
                  <a:ext uri="{FF2B5EF4-FFF2-40B4-BE49-F238E27FC236}">
                    <a16:creationId xmlns:a16="http://schemas.microsoft.com/office/drawing/2014/main" id="{382F8959-AAB0-4D39-B8C7-E1EE42E103FE}"/>
                  </a:ext>
                </a:extLst>
              </p:cNvPr>
              <p:cNvSpPr/>
              <p:nvPr/>
            </p:nvSpPr>
            <p:spPr>
              <a:xfrm>
                <a:off x="8490365" y="5724405"/>
                <a:ext cx="28323" cy="37073"/>
              </a:xfrm>
              <a:custGeom>
                <a:avLst/>
                <a:gdLst>
                  <a:gd name="connsiteX0" fmla="*/ 14225 w 28323"/>
                  <a:gd name="connsiteY0" fmla="*/ 1949 h 37073"/>
                  <a:gd name="connsiteX1" fmla="*/ 0 w 28323"/>
                  <a:gd name="connsiteY1" fmla="*/ 10006 h 37073"/>
                  <a:gd name="connsiteX2" fmla="*/ 14099 w 28323"/>
                  <a:gd name="connsiteY2" fmla="*/ 35182 h 37073"/>
                  <a:gd name="connsiteX3" fmla="*/ 28324 w 28323"/>
                  <a:gd name="connsiteY3" fmla="*/ 27000 h 37073"/>
                  <a:gd name="connsiteX4" fmla="*/ 14225 w 28323"/>
                  <a:gd name="connsiteY4" fmla="*/ 1949 h 3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3" h="37073">
                    <a:moveTo>
                      <a:pt x="14225" y="1949"/>
                    </a:moveTo>
                    <a:cubicBezTo>
                      <a:pt x="6420" y="-2583"/>
                      <a:pt x="0" y="1068"/>
                      <a:pt x="0" y="10006"/>
                    </a:cubicBezTo>
                    <a:cubicBezTo>
                      <a:pt x="327" y="20190"/>
                      <a:pt x="5589" y="29581"/>
                      <a:pt x="14099" y="35182"/>
                    </a:cubicBezTo>
                    <a:cubicBezTo>
                      <a:pt x="22030" y="39588"/>
                      <a:pt x="28324" y="36064"/>
                      <a:pt x="28324" y="27000"/>
                    </a:cubicBezTo>
                    <a:cubicBezTo>
                      <a:pt x="27972" y="16854"/>
                      <a:pt x="22722" y="7513"/>
                      <a:pt x="14225" y="194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51" name="Полилиния: фигура 150">
              <a:extLst>
                <a:ext uri="{FF2B5EF4-FFF2-40B4-BE49-F238E27FC236}">
                  <a16:creationId xmlns:a16="http://schemas.microsoft.com/office/drawing/2014/main" id="{49982053-0631-47C6-B14F-81BDA2523995}"/>
                </a:ext>
              </a:extLst>
            </p:cNvPr>
            <p:cNvSpPr/>
            <p:nvPr/>
          </p:nvSpPr>
          <p:spPr>
            <a:xfrm>
              <a:off x="8453355" y="5681005"/>
              <a:ext cx="98063" cy="126097"/>
            </a:xfrm>
            <a:custGeom>
              <a:avLst/>
              <a:gdLst>
                <a:gd name="connsiteX0" fmla="*/ 0 w 98063"/>
                <a:gd name="connsiteY0" fmla="*/ 34775 h 126097"/>
                <a:gd name="connsiteX1" fmla="*/ 48843 w 98063"/>
                <a:gd name="connsiteY1" fmla="*/ 119369 h 126097"/>
                <a:gd name="connsiteX2" fmla="*/ 98064 w 98063"/>
                <a:gd name="connsiteY2" fmla="*/ 91423 h 126097"/>
                <a:gd name="connsiteX3" fmla="*/ 49095 w 98063"/>
                <a:gd name="connsiteY3" fmla="*/ 6703 h 126097"/>
                <a:gd name="connsiteX4" fmla="*/ 0 w 98063"/>
                <a:gd name="connsiteY4" fmla="*/ 34775 h 126097"/>
                <a:gd name="connsiteX5" fmla="*/ 21023 w 98063"/>
                <a:gd name="connsiteY5" fmla="*/ 40565 h 126097"/>
                <a:gd name="connsiteX6" fmla="*/ 30740 w 98063"/>
                <a:gd name="connsiteY6" fmla="*/ 19366 h 126097"/>
                <a:gd name="connsiteX7" fmla="*/ 49095 w 98063"/>
                <a:gd name="connsiteY7" fmla="*/ 24200 h 126097"/>
                <a:gd name="connsiteX8" fmla="*/ 82832 w 98063"/>
                <a:gd name="connsiteY8" fmla="*/ 82611 h 126097"/>
                <a:gd name="connsiteX9" fmla="*/ 75405 w 98063"/>
                <a:gd name="connsiteY9" fmla="*/ 102627 h 126097"/>
                <a:gd name="connsiteX10" fmla="*/ 54760 w 98063"/>
                <a:gd name="connsiteY10" fmla="*/ 98976 h 126097"/>
                <a:gd name="connsiteX11" fmla="*/ 21023 w 98063"/>
                <a:gd name="connsiteY11" fmla="*/ 40565 h 12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63" h="126097">
                  <a:moveTo>
                    <a:pt x="0" y="34775"/>
                  </a:moveTo>
                  <a:cubicBezTo>
                    <a:pt x="1791" y="69166"/>
                    <a:pt x="19951" y="100625"/>
                    <a:pt x="48843" y="119369"/>
                  </a:cubicBezTo>
                  <a:cubicBezTo>
                    <a:pt x="75908" y="134979"/>
                    <a:pt x="97938" y="122516"/>
                    <a:pt x="98064" y="91423"/>
                  </a:cubicBezTo>
                  <a:cubicBezTo>
                    <a:pt x="96264" y="56968"/>
                    <a:pt x="78048" y="25459"/>
                    <a:pt x="49095" y="6703"/>
                  </a:cubicBezTo>
                  <a:cubicBezTo>
                    <a:pt x="22533" y="-8907"/>
                    <a:pt x="0" y="3681"/>
                    <a:pt x="0" y="34775"/>
                  </a:cubicBezTo>
                  <a:close/>
                  <a:moveTo>
                    <a:pt x="21023" y="40565"/>
                  </a:moveTo>
                  <a:cubicBezTo>
                    <a:pt x="17852" y="32031"/>
                    <a:pt x="22202" y="22539"/>
                    <a:pt x="30740" y="19366"/>
                  </a:cubicBezTo>
                  <a:cubicBezTo>
                    <a:pt x="37262" y="16937"/>
                    <a:pt x="44613" y="18876"/>
                    <a:pt x="49095" y="24200"/>
                  </a:cubicBezTo>
                  <a:cubicBezTo>
                    <a:pt x="69060" y="37129"/>
                    <a:pt x="81611" y="58856"/>
                    <a:pt x="82832" y="82611"/>
                  </a:cubicBezTo>
                  <a:cubicBezTo>
                    <a:pt x="83449" y="90051"/>
                    <a:pt x="80730" y="97390"/>
                    <a:pt x="75405" y="102627"/>
                  </a:cubicBezTo>
                  <a:cubicBezTo>
                    <a:pt x="68317" y="104364"/>
                    <a:pt x="60815" y="103042"/>
                    <a:pt x="54760" y="98976"/>
                  </a:cubicBezTo>
                  <a:cubicBezTo>
                    <a:pt x="34873" y="85972"/>
                    <a:pt x="22349" y="64295"/>
                    <a:pt x="21023" y="4056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52" name="Рисунок 22">
              <a:extLst>
                <a:ext uri="{FF2B5EF4-FFF2-40B4-BE49-F238E27FC236}">
                  <a16:creationId xmlns:a16="http://schemas.microsoft.com/office/drawing/2014/main" id="{737CA440-1DCF-4D70-A7F8-8CE792C5B8BE}"/>
                </a:ext>
              </a:extLst>
            </p:cNvPr>
            <p:cNvGrpSpPr/>
            <p:nvPr/>
          </p:nvGrpSpPr>
          <p:grpSpPr>
            <a:xfrm>
              <a:off x="8640796" y="5772445"/>
              <a:ext cx="131231" cy="145409"/>
              <a:chOff x="8640796" y="5772445"/>
              <a:chExt cx="131231" cy="145409"/>
            </a:xfrm>
            <a:solidFill>
              <a:srgbClr val="121822"/>
            </a:solidFill>
          </p:grpSpPr>
          <p:sp>
            <p:nvSpPr>
              <p:cNvPr id="260" name="Полилиния: фигура 259">
                <a:extLst>
                  <a:ext uri="{FF2B5EF4-FFF2-40B4-BE49-F238E27FC236}">
                    <a16:creationId xmlns:a16="http://schemas.microsoft.com/office/drawing/2014/main" id="{1C1A8B2D-8D0B-4913-9659-2B6F918D59E5}"/>
                  </a:ext>
                </a:extLst>
              </p:cNvPr>
              <p:cNvSpPr/>
              <p:nvPr/>
            </p:nvSpPr>
            <p:spPr>
              <a:xfrm>
                <a:off x="8654896" y="5772445"/>
                <a:ext cx="117132" cy="142735"/>
              </a:xfrm>
              <a:custGeom>
                <a:avLst/>
                <a:gdLst>
                  <a:gd name="connsiteX0" fmla="*/ 33233 w 117132"/>
                  <a:gd name="connsiteY0" fmla="*/ 3381 h 142735"/>
                  <a:gd name="connsiteX1" fmla="*/ 64201 w 117132"/>
                  <a:gd name="connsiteY1" fmla="*/ 4640 h 142735"/>
                  <a:gd name="connsiteX2" fmla="*/ 68103 w 117132"/>
                  <a:gd name="connsiteY2" fmla="*/ 6780 h 142735"/>
                  <a:gd name="connsiteX3" fmla="*/ 109519 w 117132"/>
                  <a:gd name="connsiteY3" fmla="*/ 57134 h 142735"/>
                  <a:gd name="connsiteX4" fmla="*/ 116947 w 117132"/>
                  <a:gd name="connsiteY4" fmla="*/ 91375 h 142735"/>
                  <a:gd name="connsiteX5" fmla="*/ 102722 w 117132"/>
                  <a:gd name="connsiteY5" fmla="*/ 122846 h 142735"/>
                  <a:gd name="connsiteX6" fmla="*/ 69488 w 117132"/>
                  <a:gd name="connsiteY6" fmla="*/ 142735 h 142735"/>
                  <a:gd name="connsiteX7" fmla="*/ 83839 w 117132"/>
                  <a:gd name="connsiteY7" fmla="*/ 111264 h 142735"/>
                  <a:gd name="connsiteX8" fmla="*/ 76412 w 117132"/>
                  <a:gd name="connsiteY8" fmla="*/ 77024 h 142735"/>
                  <a:gd name="connsiteX9" fmla="*/ 34870 w 117132"/>
                  <a:gd name="connsiteY9" fmla="*/ 26670 h 142735"/>
                  <a:gd name="connsiteX10" fmla="*/ 30968 w 117132"/>
                  <a:gd name="connsiteY10" fmla="*/ 24530 h 142735"/>
                  <a:gd name="connsiteX11" fmla="*/ 0 w 117132"/>
                  <a:gd name="connsiteY11" fmla="*/ 23271 h 14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132" h="142735">
                    <a:moveTo>
                      <a:pt x="33233" y="3381"/>
                    </a:moveTo>
                    <a:cubicBezTo>
                      <a:pt x="43090" y="-1541"/>
                      <a:pt x="54772" y="-1062"/>
                      <a:pt x="64201" y="4640"/>
                    </a:cubicBezTo>
                    <a:lnTo>
                      <a:pt x="68103" y="6780"/>
                    </a:lnTo>
                    <a:cubicBezTo>
                      <a:pt x="86885" y="18764"/>
                      <a:pt x="101387" y="36388"/>
                      <a:pt x="109519" y="57134"/>
                    </a:cubicBezTo>
                    <a:cubicBezTo>
                      <a:pt x="114265" y="67935"/>
                      <a:pt x="116783" y="79579"/>
                      <a:pt x="116947" y="91375"/>
                    </a:cubicBezTo>
                    <a:cubicBezTo>
                      <a:pt x="118231" y="103661"/>
                      <a:pt x="112792" y="115695"/>
                      <a:pt x="102722" y="122846"/>
                    </a:cubicBezTo>
                    <a:lnTo>
                      <a:pt x="69488" y="142735"/>
                    </a:lnTo>
                    <a:cubicBezTo>
                      <a:pt x="79546" y="135560"/>
                      <a:pt x="85010" y="123563"/>
                      <a:pt x="83839" y="111264"/>
                    </a:cubicBezTo>
                    <a:cubicBezTo>
                      <a:pt x="83562" y="99482"/>
                      <a:pt x="81044" y="87862"/>
                      <a:pt x="76412" y="77024"/>
                    </a:cubicBezTo>
                    <a:cubicBezTo>
                      <a:pt x="68192" y="56291"/>
                      <a:pt x="53652" y="38679"/>
                      <a:pt x="34870" y="26670"/>
                    </a:cubicBezTo>
                    <a:lnTo>
                      <a:pt x="30968" y="24530"/>
                    </a:lnTo>
                    <a:cubicBezTo>
                      <a:pt x="21514" y="18941"/>
                      <a:pt x="9882" y="18462"/>
                      <a:pt x="0" y="232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61" name="Полилиния: фигура 260">
                <a:extLst>
                  <a:ext uri="{FF2B5EF4-FFF2-40B4-BE49-F238E27FC236}">
                    <a16:creationId xmlns:a16="http://schemas.microsoft.com/office/drawing/2014/main" id="{44FCE69B-D82E-4FC2-9DA1-7692F51110DD}"/>
                  </a:ext>
                </a:extLst>
              </p:cNvPr>
              <p:cNvSpPr/>
              <p:nvPr/>
            </p:nvSpPr>
            <p:spPr>
              <a:xfrm>
                <a:off x="8640796" y="5791783"/>
                <a:ext cx="98063" cy="126071"/>
              </a:xfrm>
              <a:custGeom>
                <a:avLst/>
                <a:gdLst>
                  <a:gd name="connsiteX0" fmla="*/ 49095 w 98063"/>
                  <a:gd name="connsiteY0" fmla="*/ 6703 h 126071"/>
                  <a:gd name="connsiteX1" fmla="*/ 0 w 98063"/>
                  <a:gd name="connsiteY1" fmla="*/ 34775 h 126071"/>
                  <a:gd name="connsiteX2" fmla="*/ 48843 w 98063"/>
                  <a:gd name="connsiteY2" fmla="*/ 119369 h 126071"/>
                  <a:gd name="connsiteX3" fmla="*/ 98064 w 98063"/>
                  <a:gd name="connsiteY3" fmla="*/ 91297 h 126071"/>
                  <a:gd name="connsiteX4" fmla="*/ 49095 w 98063"/>
                  <a:gd name="connsiteY4" fmla="*/ 6703 h 126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3" h="126071">
                    <a:moveTo>
                      <a:pt x="49095" y="6703"/>
                    </a:moveTo>
                    <a:cubicBezTo>
                      <a:pt x="22030" y="-8907"/>
                      <a:pt x="0" y="3681"/>
                      <a:pt x="0" y="34775"/>
                    </a:cubicBezTo>
                    <a:cubicBezTo>
                      <a:pt x="1788" y="69166"/>
                      <a:pt x="19953" y="100625"/>
                      <a:pt x="48843" y="119369"/>
                    </a:cubicBezTo>
                    <a:cubicBezTo>
                      <a:pt x="75908" y="134979"/>
                      <a:pt x="97938" y="122390"/>
                      <a:pt x="98064" y="91297"/>
                    </a:cubicBezTo>
                    <a:cubicBezTo>
                      <a:pt x="96163" y="56905"/>
                      <a:pt x="77973" y="25485"/>
                      <a:pt x="49095" y="670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53" name="Полилиния: фигура 152">
              <a:extLst>
                <a:ext uri="{FF2B5EF4-FFF2-40B4-BE49-F238E27FC236}">
                  <a16:creationId xmlns:a16="http://schemas.microsoft.com/office/drawing/2014/main" id="{5271DACE-2038-4459-A8A8-4D9798CA55A5}"/>
                </a:ext>
              </a:extLst>
            </p:cNvPr>
            <p:cNvSpPr/>
            <p:nvPr/>
          </p:nvSpPr>
          <p:spPr>
            <a:xfrm>
              <a:off x="8655777" y="5811540"/>
              <a:ext cx="67821" cy="86806"/>
            </a:xfrm>
            <a:custGeom>
              <a:avLst/>
              <a:gdLst>
                <a:gd name="connsiteX0" fmla="*/ 0 w 67821"/>
                <a:gd name="connsiteY0" fmla="*/ 23704 h 86806"/>
                <a:gd name="connsiteX1" fmla="*/ 33737 w 67821"/>
                <a:gd name="connsiteY1" fmla="*/ 82114 h 86806"/>
                <a:gd name="connsiteX2" fmla="*/ 60299 w 67821"/>
                <a:gd name="connsiteY2" fmla="*/ 82870 h 86806"/>
                <a:gd name="connsiteX3" fmla="*/ 67726 w 67821"/>
                <a:gd name="connsiteY3" fmla="*/ 62728 h 86806"/>
                <a:gd name="connsiteX4" fmla="*/ 33989 w 67821"/>
                <a:gd name="connsiteY4" fmla="*/ 4444 h 86806"/>
                <a:gd name="connsiteX5" fmla="*/ 13470 w 67821"/>
                <a:gd name="connsiteY5" fmla="*/ 667 h 86806"/>
                <a:gd name="connsiteX6" fmla="*/ 0 w 67821"/>
                <a:gd name="connsiteY6" fmla="*/ 23704 h 8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1" h="86806">
                  <a:moveTo>
                    <a:pt x="0" y="23704"/>
                  </a:moveTo>
                  <a:cubicBezTo>
                    <a:pt x="1309" y="47433"/>
                    <a:pt x="13835" y="69123"/>
                    <a:pt x="33737" y="82114"/>
                  </a:cubicBezTo>
                  <a:cubicBezTo>
                    <a:pt x="41504" y="88081"/>
                    <a:pt x="52217" y="88383"/>
                    <a:pt x="60299" y="82870"/>
                  </a:cubicBezTo>
                  <a:cubicBezTo>
                    <a:pt x="65661" y="77595"/>
                    <a:pt x="68380" y="70218"/>
                    <a:pt x="67726" y="62728"/>
                  </a:cubicBezTo>
                  <a:cubicBezTo>
                    <a:pt x="66417" y="39037"/>
                    <a:pt x="53891" y="17385"/>
                    <a:pt x="33989" y="4444"/>
                  </a:cubicBezTo>
                  <a:cubicBezTo>
                    <a:pt x="27959" y="415"/>
                    <a:pt x="20532" y="-957"/>
                    <a:pt x="13470" y="667"/>
                  </a:cubicBezTo>
                  <a:cubicBezTo>
                    <a:pt x="5287" y="2933"/>
                    <a:pt x="126" y="11241"/>
                    <a:pt x="0" y="2370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54" name="Полилиния: фигура 153">
              <a:extLst>
                <a:ext uri="{FF2B5EF4-FFF2-40B4-BE49-F238E27FC236}">
                  <a16:creationId xmlns:a16="http://schemas.microsoft.com/office/drawing/2014/main" id="{C68F2868-1AF5-4C26-B314-6CC62D88B67A}"/>
                </a:ext>
              </a:extLst>
            </p:cNvPr>
            <p:cNvSpPr/>
            <p:nvPr/>
          </p:nvSpPr>
          <p:spPr>
            <a:xfrm>
              <a:off x="8660658" y="5810118"/>
              <a:ext cx="62940" cy="85038"/>
            </a:xfrm>
            <a:custGeom>
              <a:avLst/>
              <a:gdLst>
                <a:gd name="connsiteX0" fmla="*/ 1036 w 62940"/>
                <a:gd name="connsiteY0" fmla="*/ 22230 h 85038"/>
                <a:gd name="connsiteX1" fmla="*/ 34773 w 62940"/>
                <a:gd name="connsiteY1" fmla="*/ 80641 h 85038"/>
                <a:gd name="connsiteX2" fmla="*/ 55418 w 62940"/>
                <a:gd name="connsiteY2" fmla="*/ 84291 h 85038"/>
                <a:gd name="connsiteX3" fmla="*/ 62845 w 62940"/>
                <a:gd name="connsiteY3" fmla="*/ 64150 h 85038"/>
                <a:gd name="connsiteX4" fmla="*/ 29108 w 62940"/>
                <a:gd name="connsiteY4" fmla="*/ 5865 h 85038"/>
                <a:gd name="connsiteX5" fmla="*/ 5870 w 62940"/>
                <a:gd name="connsiteY5" fmla="*/ 3876 h 85038"/>
                <a:gd name="connsiteX6" fmla="*/ 1036 w 62940"/>
                <a:gd name="connsiteY6" fmla="*/ 22230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40" h="85038">
                  <a:moveTo>
                    <a:pt x="1036" y="22230"/>
                  </a:moveTo>
                  <a:cubicBezTo>
                    <a:pt x="2357" y="45960"/>
                    <a:pt x="14883" y="67637"/>
                    <a:pt x="34773" y="80641"/>
                  </a:cubicBezTo>
                  <a:cubicBezTo>
                    <a:pt x="40828" y="84707"/>
                    <a:pt x="48330" y="86029"/>
                    <a:pt x="55418" y="84291"/>
                  </a:cubicBezTo>
                  <a:cubicBezTo>
                    <a:pt x="60780" y="79017"/>
                    <a:pt x="63499" y="71640"/>
                    <a:pt x="62845" y="64150"/>
                  </a:cubicBezTo>
                  <a:cubicBezTo>
                    <a:pt x="61536" y="40458"/>
                    <a:pt x="49010" y="18806"/>
                    <a:pt x="29108" y="5865"/>
                  </a:cubicBezTo>
                  <a:cubicBezTo>
                    <a:pt x="23242" y="-1096"/>
                    <a:pt x="12844" y="-1990"/>
                    <a:pt x="5870" y="3876"/>
                  </a:cubicBezTo>
                  <a:cubicBezTo>
                    <a:pt x="545" y="8358"/>
                    <a:pt x="-1394" y="15710"/>
                    <a:pt x="1036" y="2223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55" name="Полилиния: фигура 154">
              <a:extLst>
                <a:ext uri="{FF2B5EF4-FFF2-40B4-BE49-F238E27FC236}">
                  <a16:creationId xmlns:a16="http://schemas.microsoft.com/office/drawing/2014/main" id="{5D7A857B-5C3D-42CC-9BE2-32A31852CAEB}"/>
                </a:ext>
              </a:extLst>
            </p:cNvPr>
            <p:cNvSpPr/>
            <p:nvPr/>
          </p:nvSpPr>
          <p:spPr>
            <a:xfrm>
              <a:off x="8689891" y="5818291"/>
              <a:ext cx="9063" cy="11707"/>
            </a:xfrm>
            <a:custGeom>
              <a:avLst/>
              <a:gdLst>
                <a:gd name="connsiteX0" fmla="*/ 0 w 9063"/>
                <a:gd name="connsiteY0" fmla="*/ 3232 h 11707"/>
                <a:gd name="connsiteX1" fmla="*/ 4532 w 9063"/>
                <a:gd name="connsiteY1" fmla="*/ 11162 h 11707"/>
                <a:gd name="connsiteX2" fmla="*/ 9064 w 9063"/>
                <a:gd name="connsiteY2" fmla="*/ 8519 h 11707"/>
                <a:gd name="connsiteX3" fmla="*/ 4532 w 9063"/>
                <a:gd name="connsiteY3" fmla="*/ 588 h 11707"/>
                <a:gd name="connsiteX4" fmla="*/ 0 w 9063"/>
                <a:gd name="connsiteY4" fmla="*/ 3232 h 1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707">
                  <a:moveTo>
                    <a:pt x="0" y="3232"/>
                  </a:moveTo>
                  <a:cubicBezTo>
                    <a:pt x="176" y="6442"/>
                    <a:pt x="1851" y="9375"/>
                    <a:pt x="4532" y="11162"/>
                  </a:cubicBezTo>
                  <a:cubicBezTo>
                    <a:pt x="7049" y="12547"/>
                    <a:pt x="9064" y="11162"/>
                    <a:pt x="9064" y="8519"/>
                  </a:cubicBezTo>
                  <a:cubicBezTo>
                    <a:pt x="8887" y="5309"/>
                    <a:pt x="7213" y="2376"/>
                    <a:pt x="4532" y="588"/>
                  </a:cubicBezTo>
                  <a:cubicBezTo>
                    <a:pt x="1888" y="-797"/>
                    <a:pt x="0" y="336"/>
                    <a:pt x="0" y="323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56" name="Полилиния: фигура 155">
              <a:extLst>
                <a:ext uri="{FF2B5EF4-FFF2-40B4-BE49-F238E27FC236}">
                  <a16:creationId xmlns:a16="http://schemas.microsoft.com/office/drawing/2014/main" id="{61EAB677-C225-4E3A-8A2D-EBFEFBC1BF8E}"/>
                </a:ext>
              </a:extLst>
            </p:cNvPr>
            <p:cNvSpPr/>
            <p:nvPr/>
          </p:nvSpPr>
          <p:spPr>
            <a:xfrm>
              <a:off x="8701953" y="5828788"/>
              <a:ext cx="8859" cy="11689"/>
            </a:xfrm>
            <a:custGeom>
              <a:avLst/>
              <a:gdLst>
                <a:gd name="connsiteX0" fmla="*/ 527 w 8859"/>
                <a:gd name="connsiteY0" fmla="*/ 1042 h 11689"/>
                <a:gd name="connsiteX1" fmla="*/ 2164 w 8859"/>
                <a:gd name="connsiteY1" fmla="*/ 9099 h 11689"/>
                <a:gd name="connsiteX2" fmla="*/ 8332 w 8859"/>
                <a:gd name="connsiteY2" fmla="*/ 10735 h 11689"/>
                <a:gd name="connsiteX3" fmla="*/ 6696 w 8859"/>
                <a:gd name="connsiteY3" fmla="*/ 2679 h 11689"/>
                <a:gd name="connsiteX4" fmla="*/ 527 w 8859"/>
                <a:gd name="connsiteY4" fmla="*/ 1042 h 1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 h="11689">
                  <a:moveTo>
                    <a:pt x="527" y="1042"/>
                  </a:moveTo>
                  <a:cubicBezTo>
                    <a:pt x="-568" y="3812"/>
                    <a:pt x="74" y="6971"/>
                    <a:pt x="2164" y="9099"/>
                  </a:cubicBezTo>
                  <a:cubicBezTo>
                    <a:pt x="4304" y="11742"/>
                    <a:pt x="7073" y="12498"/>
                    <a:pt x="8332" y="10735"/>
                  </a:cubicBezTo>
                  <a:cubicBezTo>
                    <a:pt x="9427" y="7966"/>
                    <a:pt x="8785" y="4806"/>
                    <a:pt x="6696" y="2679"/>
                  </a:cubicBezTo>
                  <a:cubicBezTo>
                    <a:pt x="4556" y="-91"/>
                    <a:pt x="1786" y="-846"/>
                    <a:pt x="527" y="104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57" name="Полилиния: фигура 156">
              <a:extLst>
                <a:ext uri="{FF2B5EF4-FFF2-40B4-BE49-F238E27FC236}">
                  <a16:creationId xmlns:a16="http://schemas.microsoft.com/office/drawing/2014/main" id="{56C72B1C-E6E2-4AB9-8824-A359DD50C5CA}"/>
                </a:ext>
              </a:extLst>
            </p:cNvPr>
            <p:cNvSpPr/>
            <p:nvPr/>
          </p:nvSpPr>
          <p:spPr>
            <a:xfrm>
              <a:off x="8710933" y="5844051"/>
              <a:ext cx="9026" cy="11716"/>
            </a:xfrm>
            <a:custGeom>
              <a:avLst/>
              <a:gdLst>
                <a:gd name="connsiteX0" fmla="*/ 2247 w 9026"/>
                <a:gd name="connsiteY0" fmla="*/ 5 h 11716"/>
                <a:gd name="connsiteX1" fmla="*/ 611 w 9026"/>
                <a:gd name="connsiteY1" fmla="*/ 6173 h 11716"/>
                <a:gd name="connsiteX2" fmla="*/ 6779 w 9026"/>
                <a:gd name="connsiteY2" fmla="*/ 11712 h 11716"/>
                <a:gd name="connsiteX3" fmla="*/ 8416 w 9026"/>
                <a:gd name="connsiteY3" fmla="*/ 5543 h 11716"/>
                <a:gd name="connsiteX4" fmla="*/ 2247 w 9026"/>
                <a:gd name="connsiteY4" fmla="*/ 5 h 1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16">
                  <a:moveTo>
                    <a:pt x="2247" y="5"/>
                  </a:moveTo>
                  <a:cubicBezTo>
                    <a:pt x="107" y="5"/>
                    <a:pt x="-648" y="3026"/>
                    <a:pt x="611" y="6173"/>
                  </a:cubicBezTo>
                  <a:cubicBezTo>
                    <a:pt x="1870" y="9320"/>
                    <a:pt x="4639" y="11838"/>
                    <a:pt x="6779" y="11712"/>
                  </a:cubicBezTo>
                  <a:cubicBezTo>
                    <a:pt x="8919" y="11586"/>
                    <a:pt x="9675" y="8691"/>
                    <a:pt x="8416" y="5543"/>
                  </a:cubicBezTo>
                  <a:cubicBezTo>
                    <a:pt x="7157" y="2396"/>
                    <a:pt x="4136" y="-121"/>
                    <a:pt x="2247" y="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58" name="Полилиния: фигура 157">
              <a:extLst>
                <a:ext uri="{FF2B5EF4-FFF2-40B4-BE49-F238E27FC236}">
                  <a16:creationId xmlns:a16="http://schemas.microsoft.com/office/drawing/2014/main" id="{FF4BCBE5-F379-4966-B33C-4F998703CCCE}"/>
                </a:ext>
              </a:extLst>
            </p:cNvPr>
            <p:cNvSpPr/>
            <p:nvPr/>
          </p:nvSpPr>
          <p:spPr>
            <a:xfrm>
              <a:off x="8714313" y="5860001"/>
              <a:ext cx="9189" cy="11596"/>
            </a:xfrm>
            <a:custGeom>
              <a:avLst/>
              <a:gdLst>
                <a:gd name="connsiteX0" fmla="*/ 4658 w 9189"/>
                <a:gd name="connsiteY0" fmla="*/ 546 h 11596"/>
                <a:gd name="connsiteX1" fmla="*/ 0 w 9189"/>
                <a:gd name="connsiteY1" fmla="*/ 3189 h 11596"/>
                <a:gd name="connsiteX2" fmla="*/ 4658 w 9189"/>
                <a:gd name="connsiteY2" fmla="*/ 10994 h 11596"/>
                <a:gd name="connsiteX3" fmla="*/ 9190 w 9189"/>
                <a:gd name="connsiteY3" fmla="*/ 8476 h 11596"/>
                <a:gd name="connsiteX4" fmla="*/ 4658 w 9189"/>
                <a:gd name="connsiteY4" fmla="*/ 546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 h="11596">
                  <a:moveTo>
                    <a:pt x="4658" y="546"/>
                  </a:moveTo>
                  <a:cubicBezTo>
                    <a:pt x="2140" y="-839"/>
                    <a:pt x="0" y="546"/>
                    <a:pt x="0" y="3189"/>
                  </a:cubicBezTo>
                  <a:cubicBezTo>
                    <a:pt x="201" y="6387"/>
                    <a:pt x="1939" y="9295"/>
                    <a:pt x="4658" y="10994"/>
                  </a:cubicBezTo>
                  <a:cubicBezTo>
                    <a:pt x="7049" y="12505"/>
                    <a:pt x="9190" y="10994"/>
                    <a:pt x="9190" y="8476"/>
                  </a:cubicBezTo>
                  <a:cubicBezTo>
                    <a:pt x="8963" y="5279"/>
                    <a:pt x="7289" y="2371"/>
                    <a:pt x="4658" y="54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59" name="Полилиния: фигура 158">
              <a:extLst>
                <a:ext uri="{FF2B5EF4-FFF2-40B4-BE49-F238E27FC236}">
                  <a16:creationId xmlns:a16="http://schemas.microsoft.com/office/drawing/2014/main" id="{C29A2B82-35A0-4E37-B59D-3C7F29F866BB}"/>
                </a:ext>
              </a:extLst>
            </p:cNvPr>
            <p:cNvSpPr/>
            <p:nvPr/>
          </p:nvSpPr>
          <p:spPr>
            <a:xfrm>
              <a:off x="8711408" y="5872274"/>
              <a:ext cx="8970" cy="11666"/>
            </a:xfrm>
            <a:custGeom>
              <a:avLst/>
              <a:gdLst>
                <a:gd name="connsiteX0" fmla="*/ 6807 w 8970"/>
                <a:gd name="connsiteY0" fmla="*/ 2623 h 11666"/>
                <a:gd name="connsiteX1" fmla="*/ 513 w 8970"/>
                <a:gd name="connsiteY1" fmla="*/ 987 h 11666"/>
                <a:gd name="connsiteX2" fmla="*/ 2275 w 8970"/>
                <a:gd name="connsiteY2" fmla="*/ 9043 h 11666"/>
                <a:gd name="connsiteX3" fmla="*/ 8443 w 8970"/>
                <a:gd name="connsiteY3" fmla="*/ 10680 h 11666"/>
                <a:gd name="connsiteX4" fmla="*/ 6807 w 8970"/>
                <a:gd name="connsiteY4" fmla="*/ 2623 h 11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666">
                  <a:moveTo>
                    <a:pt x="6807" y="2623"/>
                  </a:moveTo>
                  <a:cubicBezTo>
                    <a:pt x="4541" y="-146"/>
                    <a:pt x="1771" y="-775"/>
                    <a:pt x="513" y="987"/>
                  </a:cubicBezTo>
                  <a:cubicBezTo>
                    <a:pt x="-583" y="3782"/>
                    <a:pt x="110" y="6966"/>
                    <a:pt x="2275" y="9043"/>
                  </a:cubicBezTo>
                  <a:cubicBezTo>
                    <a:pt x="4415" y="11813"/>
                    <a:pt x="7185" y="12442"/>
                    <a:pt x="8443" y="10680"/>
                  </a:cubicBezTo>
                  <a:cubicBezTo>
                    <a:pt x="9539" y="7911"/>
                    <a:pt x="8897" y="4751"/>
                    <a:pt x="6807" y="262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0" name="Полилиния: фигура 159">
              <a:extLst>
                <a:ext uri="{FF2B5EF4-FFF2-40B4-BE49-F238E27FC236}">
                  <a16:creationId xmlns:a16="http://schemas.microsoft.com/office/drawing/2014/main" id="{14189A8F-C101-4FC0-9DF2-A0742FC0C3FE}"/>
                </a:ext>
              </a:extLst>
            </p:cNvPr>
            <p:cNvSpPr/>
            <p:nvPr/>
          </p:nvSpPr>
          <p:spPr>
            <a:xfrm>
              <a:off x="8702711" y="5877662"/>
              <a:ext cx="9065" cy="11716"/>
            </a:xfrm>
            <a:custGeom>
              <a:avLst/>
              <a:gdLst>
                <a:gd name="connsiteX0" fmla="*/ 8455 w 9065"/>
                <a:gd name="connsiteY0" fmla="*/ 5544 h 11716"/>
                <a:gd name="connsiteX1" fmla="*/ 2287 w 9065"/>
                <a:gd name="connsiteY1" fmla="*/ 5 h 11716"/>
                <a:gd name="connsiteX2" fmla="*/ 524 w 9065"/>
                <a:gd name="connsiteY2" fmla="*/ 6173 h 11716"/>
                <a:gd name="connsiteX3" fmla="*/ 6819 w 9065"/>
                <a:gd name="connsiteY3" fmla="*/ 11712 h 11716"/>
                <a:gd name="connsiteX4" fmla="*/ 8455 w 9065"/>
                <a:gd name="connsiteY4" fmla="*/ 5544 h 1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 h="11716">
                  <a:moveTo>
                    <a:pt x="8455" y="5544"/>
                  </a:moveTo>
                  <a:cubicBezTo>
                    <a:pt x="7196" y="2271"/>
                    <a:pt x="4427" y="-121"/>
                    <a:pt x="2287" y="5"/>
                  </a:cubicBezTo>
                  <a:cubicBezTo>
                    <a:pt x="147" y="131"/>
                    <a:pt x="-609" y="3026"/>
                    <a:pt x="524" y="6173"/>
                  </a:cubicBezTo>
                  <a:cubicBezTo>
                    <a:pt x="1657" y="9320"/>
                    <a:pt x="4678" y="11838"/>
                    <a:pt x="6819" y="11712"/>
                  </a:cubicBezTo>
                  <a:cubicBezTo>
                    <a:pt x="8959" y="11586"/>
                    <a:pt x="9714" y="8691"/>
                    <a:pt x="8455" y="554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1" name="Полилиния: фигура 160">
              <a:extLst>
                <a:ext uri="{FF2B5EF4-FFF2-40B4-BE49-F238E27FC236}">
                  <a16:creationId xmlns:a16="http://schemas.microsoft.com/office/drawing/2014/main" id="{89D1ACF6-E5B3-459A-B574-73F5E0338E34}"/>
                </a:ext>
              </a:extLst>
            </p:cNvPr>
            <p:cNvSpPr/>
            <p:nvPr/>
          </p:nvSpPr>
          <p:spPr>
            <a:xfrm>
              <a:off x="8690647" y="5874798"/>
              <a:ext cx="9063" cy="11639"/>
            </a:xfrm>
            <a:custGeom>
              <a:avLst/>
              <a:gdLst>
                <a:gd name="connsiteX0" fmla="*/ 9064 w 9063"/>
                <a:gd name="connsiteY0" fmla="*/ 8408 h 11639"/>
                <a:gd name="connsiteX1" fmla="*/ 4532 w 9063"/>
                <a:gd name="connsiteY1" fmla="*/ 603 h 11639"/>
                <a:gd name="connsiteX2" fmla="*/ 0 w 9063"/>
                <a:gd name="connsiteY2" fmla="*/ 3120 h 11639"/>
                <a:gd name="connsiteX3" fmla="*/ 4532 w 9063"/>
                <a:gd name="connsiteY3" fmla="*/ 11051 h 11639"/>
                <a:gd name="connsiteX4" fmla="*/ 9064 w 9063"/>
                <a:gd name="connsiteY4" fmla="*/ 8408 h 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39">
                  <a:moveTo>
                    <a:pt x="9064" y="8408"/>
                  </a:moveTo>
                  <a:cubicBezTo>
                    <a:pt x="8913" y="5223"/>
                    <a:pt x="7213" y="2315"/>
                    <a:pt x="4532" y="603"/>
                  </a:cubicBezTo>
                  <a:cubicBezTo>
                    <a:pt x="2014" y="-908"/>
                    <a:pt x="0" y="603"/>
                    <a:pt x="0" y="3120"/>
                  </a:cubicBezTo>
                  <a:cubicBezTo>
                    <a:pt x="176" y="6330"/>
                    <a:pt x="1851" y="9264"/>
                    <a:pt x="4532" y="11051"/>
                  </a:cubicBezTo>
                  <a:cubicBezTo>
                    <a:pt x="7050" y="12436"/>
                    <a:pt x="9064" y="11303"/>
                    <a:pt x="9064" y="840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2" name="Полилиния: фигура 161">
              <a:extLst>
                <a:ext uri="{FF2B5EF4-FFF2-40B4-BE49-F238E27FC236}">
                  <a16:creationId xmlns:a16="http://schemas.microsoft.com/office/drawing/2014/main" id="{37FD3ADB-6E8D-4D51-888E-D3857E9E7CAF}"/>
                </a:ext>
              </a:extLst>
            </p:cNvPr>
            <p:cNvSpPr/>
            <p:nvPr/>
          </p:nvSpPr>
          <p:spPr>
            <a:xfrm>
              <a:off x="8678538" y="5864250"/>
              <a:ext cx="8962" cy="11999"/>
            </a:xfrm>
            <a:custGeom>
              <a:avLst/>
              <a:gdLst>
                <a:gd name="connsiteX0" fmla="*/ 8458 w 8962"/>
                <a:gd name="connsiteY0" fmla="*/ 10773 h 11999"/>
                <a:gd name="connsiteX1" fmla="*/ 6696 w 8962"/>
                <a:gd name="connsiteY1" fmla="*/ 2591 h 11999"/>
                <a:gd name="connsiteX2" fmla="*/ 527 w 8962"/>
                <a:gd name="connsiteY2" fmla="*/ 954 h 11999"/>
                <a:gd name="connsiteX3" fmla="*/ 2164 w 8962"/>
                <a:gd name="connsiteY3" fmla="*/ 9011 h 11999"/>
                <a:gd name="connsiteX4" fmla="*/ 8458 w 8962"/>
                <a:gd name="connsiteY4" fmla="*/ 10773 h 1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 h="11999">
                  <a:moveTo>
                    <a:pt x="8458" y="10773"/>
                  </a:moveTo>
                  <a:cubicBezTo>
                    <a:pt x="9541" y="7941"/>
                    <a:pt x="8848" y="4731"/>
                    <a:pt x="6696" y="2591"/>
                  </a:cubicBezTo>
                  <a:cubicBezTo>
                    <a:pt x="4556" y="-53"/>
                    <a:pt x="1786" y="-808"/>
                    <a:pt x="527" y="954"/>
                  </a:cubicBezTo>
                  <a:cubicBezTo>
                    <a:pt x="-568" y="3724"/>
                    <a:pt x="74" y="6883"/>
                    <a:pt x="2164" y="9011"/>
                  </a:cubicBezTo>
                  <a:cubicBezTo>
                    <a:pt x="4430" y="11780"/>
                    <a:pt x="7199" y="13165"/>
                    <a:pt x="8458" y="107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3" name="Полилиния: фигура 162">
              <a:extLst>
                <a:ext uri="{FF2B5EF4-FFF2-40B4-BE49-F238E27FC236}">
                  <a16:creationId xmlns:a16="http://schemas.microsoft.com/office/drawing/2014/main" id="{DAF277DA-6815-4E8D-A849-6958BFD0DE1A}"/>
                </a:ext>
              </a:extLst>
            </p:cNvPr>
            <p:cNvSpPr/>
            <p:nvPr/>
          </p:nvSpPr>
          <p:spPr>
            <a:xfrm>
              <a:off x="8669517" y="5848960"/>
              <a:ext cx="9026" cy="11730"/>
            </a:xfrm>
            <a:custGeom>
              <a:avLst/>
              <a:gdLst>
                <a:gd name="connsiteX0" fmla="*/ 6779 w 9026"/>
                <a:gd name="connsiteY0" fmla="*/ 11712 h 11730"/>
                <a:gd name="connsiteX1" fmla="*/ 8416 w 9026"/>
                <a:gd name="connsiteY1" fmla="*/ 5544 h 11730"/>
                <a:gd name="connsiteX2" fmla="*/ 2247 w 9026"/>
                <a:gd name="connsiteY2" fmla="*/ 5 h 11730"/>
                <a:gd name="connsiteX3" fmla="*/ 611 w 9026"/>
                <a:gd name="connsiteY3" fmla="*/ 6299 h 11730"/>
                <a:gd name="connsiteX4" fmla="*/ 6779 w 9026"/>
                <a:gd name="connsiteY4" fmla="*/ 11712 h 1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30">
                  <a:moveTo>
                    <a:pt x="6779" y="11712"/>
                  </a:moveTo>
                  <a:cubicBezTo>
                    <a:pt x="8919" y="11712"/>
                    <a:pt x="9675" y="8817"/>
                    <a:pt x="8416" y="5544"/>
                  </a:cubicBezTo>
                  <a:cubicBezTo>
                    <a:pt x="7157" y="2271"/>
                    <a:pt x="4387" y="-121"/>
                    <a:pt x="2247" y="5"/>
                  </a:cubicBezTo>
                  <a:cubicBezTo>
                    <a:pt x="107" y="131"/>
                    <a:pt x="-648" y="3026"/>
                    <a:pt x="611" y="6299"/>
                  </a:cubicBezTo>
                  <a:cubicBezTo>
                    <a:pt x="1870" y="9572"/>
                    <a:pt x="4639" y="11964"/>
                    <a:pt x="6779" y="117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4" name="Полилиния: фигура 163">
              <a:extLst>
                <a:ext uri="{FF2B5EF4-FFF2-40B4-BE49-F238E27FC236}">
                  <a16:creationId xmlns:a16="http://schemas.microsoft.com/office/drawing/2014/main" id="{7A642623-63F0-45EC-A687-EB65DE5A52B6}"/>
                </a:ext>
              </a:extLst>
            </p:cNvPr>
            <p:cNvSpPr/>
            <p:nvPr/>
          </p:nvSpPr>
          <p:spPr>
            <a:xfrm>
              <a:off x="8665973" y="5833133"/>
              <a:ext cx="9063" cy="11648"/>
            </a:xfrm>
            <a:custGeom>
              <a:avLst/>
              <a:gdLst>
                <a:gd name="connsiteX0" fmla="*/ 4532 w 9063"/>
                <a:gd name="connsiteY0" fmla="*/ 11049 h 11648"/>
                <a:gd name="connsiteX1" fmla="*/ 9064 w 9063"/>
                <a:gd name="connsiteY1" fmla="*/ 8405 h 11648"/>
                <a:gd name="connsiteX2" fmla="*/ 4532 w 9063"/>
                <a:gd name="connsiteY2" fmla="*/ 600 h 11648"/>
                <a:gd name="connsiteX3" fmla="*/ 0 w 9063"/>
                <a:gd name="connsiteY3" fmla="*/ 3244 h 11648"/>
                <a:gd name="connsiteX4" fmla="*/ 4532 w 9063"/>
                <a:gd name="connsiteY4" fmla="*/ 11049 h 1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48">
                  <a:moveTo>
                    <a:pt x="4532" y="11049"/>
                  </a:moveTo>
                  <a:cubicBezTo>
                    <a:pt x="7050" y="12559"/>
                    <a:pt x="9064" y="11049"/>
                    <a:pt x="9064" y="8405"/>
                  </a:cubicBezTo>
                  <a:cubicBezTo>
                    <a:pt x="8913" y="5220"/>
                    <a:pt x="7226" y="2312"/>
                    <a:pt x="4532" y="600"/>
                  </a:cubicBezTo>
                  <a:cubicBezTo>
                    <a:pt x="2014" y="-910"/>
                    <a:pt x="0" y="600"/>
                    <a:pt x="0" y="3244"/>
                  </a:cubicBezTo>
                  <a:cubicBezTo>
                    <a:pt x="151" y="6428"/>
                    <a:pt x="1838" y="9336"/>
                    <a:pt x="4532" y="1104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5" name="Полилиния: фигура 164">
              <a:extLst>
                <a:ext uri="{FF2B5EF4-FFF2-40B4-BE49-F238E27FC236}">
                  <a16:creationId xmlns:a16="http://schemas.microsoft.com/office/drawing/2014/main" id="{674F8368-F346-48B4-9769-3C08923160A9}"/>
                </a:ext>
              </a:extLst>
            </p:cNvPr>
            <p:cNvSpPr/>
            <p:nvPr/>
          </p:nvSpPr>
          <p:spPr>
            <a:xfrm>
              <a:off x="8669097" y="5820820"/>
              <a:ext cx="8851" cy="11721"/>
            </a:xfrm>
            <a:custGeom>
              <a:avLst/>
              <a:gdLst>
                <a:gd name="connsiteX0" fmla="*/ 2164 w 8851"/>
                <a:gd name="connsiteY0" fmla="*/ 9011 h 11721"/>
                <a:gd name="connsiteX1" fmla="*/ 8332 w 8851"/>
                <a:gd name="connsiteY1" fmla="*/ 10773 h 11721"/>
                <a:gd name="connsiteX2" fmla="*/ 6696 w 8851"/>
                <a:gd name="connsiteY2" fmla="*/ 2591 h 11721"/>
                <a:gd name="connsiteX3" fmla="*/ 527 w 8851"/>
                <a:gd name="connsiteY3" fmla="*/ 954 h 11721"/>
                <a:gd name="connsiteX4" fmla="*/ 2164 w 8851"/>
                <a:gd name="connsiteY4" fmla="*/ 9011 h 1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 h="11721">
                  <a:moveTo>
                    <a:pt x="2164" y="9011"/>
                  </a:moveTo>
                  <a:cubicBezTo>
                    <a:pt x="4304" y="11780"/>
                    <a:pt x="7073" y="12536"/>
                    <a:pt x="8332" y="10773"/>
                  </a:cubicBezTo>
                  <a:cubicBezTo>
                    <a:pt x="9415" y="7953"/>
                    <a:pt x="8773" y="4769"/>
                    <a:pt x="6696" y="2591"/>
                  </a:cubicBezTo>
                  <a:cubicBezTo>
                    <a:pt x="4556" y="-53"/>
                    <a:pt x="1786" y="-808"/>
                    <a:pt x="527" y="954"/>
                  </a:cubicBezTo>
                  <a:cubicBezTo>
                    <a:pt x="-568" y="3724"/>
                    <a:pt x="74" y="6883"/>
                    <a:pt x="2164" y="901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6" name="Полилиния: фигура 165">
              <a:extLst>
                <a:ext uri="{FF2B5EF4-FFF2-40B4-BE49-F238E27FC236}">
                  <a16:creationId xmlns:a16="http://schemas.microsoft.com/office/drawing/2014/main" id="{7A3F92D0-94FF-4109-AF87-EFF2D772B12F}"/>
                </a:ext>
              </a:extLst>
            </p:cNvPr>
            <p:cNvSpPr/>
            <p:nvPr/>
          </p:nvSpPr>
          <p:spPr>
            <a:xfrm>
              <a:off x="8677811" y="5815349"/>
              <a:ext cx="8914" cy="11729"/>
            </a:xfrm>
            <a:custGeom>
              <a:avLst/>
              <a:gdLst>
                <a:gd name="connsiteX0" fmla="*/ 499 w 8914"/>
                <a:gd name="connsiteY0" fmla="*/ 6299 h 11729"/>
                <a:gd name="connsiteX1" fmla="*/ 6667 w 8914"/>
                <a:gd name="connsiteY1" fmla="*/ 11712 h 11729"/>
                <a:gd name="connsiteX2" fmla="*/ 8304 w 8914"/>
                <a:gd name="connsiteY2" fmla="*/ 5544 h 11729"/>
                <a:gd name="connsiteX3" fmla="*/ 2135 w 8914"/>
                <a:gd name="connsiteY3" fmla="*/ 5 h 11729"/>
                <a:gd name="connsiteX4" fmla="*/ 499 w 8914"/>
                <a:gd name="connsiteY4" fmla="*/ 6299 h 11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4" h="11729">
                  <a:moveTo>
                    <a:pt x="499" y="6299"/>
                  </a:moveTo>
                  <a:cubicBezTo>
                    <a:pt x="1758" y="9446"/>
                    <a:pt x="4527" y="11964"/>
                    <a:pt x="6667" y="11712"/>
                  </a:cubicBezTo>
                  <a:cubicBezTo>
                    <a:pt x="8807" y="11460"/>
                    <a:pt x="9563" y="8817"/>
                    <a:pt x="8304" y="5544"/>
                  </a:cubicBezTo>
                  <a:cubicBezTo>
                    <a:pt x="7045" y="2271"/>
                    <a:pt x="4275" y="-121"/>
                    <a:pt x="2135" y="5"/>
                  </a:cubicBezTo>
                  <a:cubicBezTo>
                    <a:pt x="-5" y="131"/>
                    <a:pt x="-508" y="3026"/>
                    <a:pt x="499" y="629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67" name="Рисунок 22">
              <a:extLst>
                <a:ext uri="{FF2B5EF4-FFF2-40B4-BE49-F238E27FC236}">
                  <a16:creationId xmlns:a16="http://schemas.microsoft.com/office/drawing/2014/main" id="{643D1D03-42CB-4965-88A2-787DE57AB86B}"/>
                </a:ext>
              </a:extLst>
            </p:cNvPr>
            <p:cNvGrpSpPr/>
            <p:nvPr/>
          </p:nvGrpSpPr>
          <p:grpSpPr>
            <a:xfrm>
              <a:off x="8677681" y="5832049"/>
              <a:ext cx="33165" cy="39406"/>
              <a:chOff x="8677681" y="5832049"/>
              <a:chExt cx="33165" cy="39406"/>
            </a:xfrm>
            <a:solidFill>
              <a:srgbClr val="121822"/>
            </a:solidFill>
          </p:grpSpPr>
          <p:sp>
            <p:nvSpPr>
              <p:cNvPr id="258" name="Полилиния: фигура 257">
                <a:extLst>
                  <a:ext uri="{FF2B5EF4-FFF2-40B4-BE49-F238E27FC236}">
                    <a16:creationId xmlns:a16="http://schemas.microsoft.com/office/drawing/2014/main" id="{477DC351-3DB8-4AD3-84A0-51D87D7B52F2}"/>
                  </a:ext>
                </a:extLst>
              </p:cNvPr>
              <p:cNvSpPr/>
              <p:nvPr/>
            </p:nvSpPr>
            <p:spPr>
              <a:xfrm>
                <a:off x="8681205" y="5832049"/>
                <a:ext cx="29640" cy="37434"/>
              </a:xfrm>
              <a:custGeom>
                <a:avLst/>
                <a:gdLst>
                  <a:gd name="connsiteX0" fmla="*/ 5413 w 29640"/>
                  <a:gd name="connsiteY0" fmla="*/ 1180 h 37434"/>
                  <a:gd name="connsiteX1" fmla="*/ 14351 w 29640"/>
                  <a:gd name="connsiteY1" fmla="*/ 1180 h 37434"/>
                  <a:gd name="connsiteX2" fmla="*/ 15484 w 29640"/>
                  <a:gd name="connsiteY2" fmla="*/ 1180 h 37434"/>
                  <a:gd name="connsiteX3" fmla="*/ 27443 w 29640"/>
                  <a:gd name="connsiteY3" fmla="*/ 15657 h 37434"/>
                  <a:gd name="connsiteX4" fmla="*/ 29583 w 29640"/>
                  <a:gd name="connsiteY4" fmla="*/ 25602 h 37434"/>
                  <a:gd name="connsiteX5" fmla="*/ 25429 w 29640"/>
                  <a:gd name="connsiteY5" fmla="*/ 34665 h 37434"/>
                  <a:gd name="connsiteX6" fmla="*/ 20645 w 29640"/>
                  <a:gd name="connsiteY6" fmla="*/ 37435 h 37434"/>
                  <a:gd name="connsiteX7" fmla="*/ 24799 w 29640"/>
                  <a:gd name="connsiteY7" fmla="*/ 28371 h 37434"/>
                  <a:gd name="connsiteX8" fmla="*/ 22659 w 29640"/>
                  <a:gd name="connsiteY8" fmla="*/ 18426 h 37434"/>
                  <a:gd name="connsiteX9" fmla="*/ 10071 w 29640"/>
                  <a:gd name="connsiteY9" fmla="*/ 3950 h 37434"/>
                  <a:gd name="connsiteX10" fmla="*/ 8938 w 29640"/>
                  <a:gd name="connsiteY10" fmla="*/ 3320 h 37434"/>
                  <a:gd name="connsiteX11" fmla="*/ 0 w 29640"/>
                  <a:gd name="connsiteY11" fmla="*/ 3320 h 3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0" h="37434">
                    <a:moveTo>
                      <a:pt x="5413" y="1180"/>
                    </a:moveTo>
                    <a:cubicBezTo>
                      <a:pt x="8183" y="-393"/>
                      <a:pt x="11581" y="-393"/>
                      <a:pt x="14351" y="1180"/>
                    </a:cubicBezTo>
                    <a:lnTo>
                      <a:pt x="15484" y="1180"/>
                    </a:lnTo>
                    <a:cubicBezTo>
                      <a:pt x="20897" y="4629"/>
                      <a:pt x="25076" y="9690"/>
                      <a:pt x="27443" y="15657"/>
                    </a:cubicBezTo>
                    <a:cubicBezTo>
                      <a:pt x="28802" y="18804"/>
                      <a:pt x="29532" y="22178"/>
                      <a:pt x="29583" y="25602"/>
                    </a:cubicBezTo>
                    <a:cubicBezTo>
                      <a:pt x="29973" y="29164"/>
                      <a:pt x="28374" y="32639"/>
                      <a:pt x="25429" y="34665"/>
                    </a:cubicBezTo>
                    <a:lnTo>
                      <a:pt x="20645" y="37435"/>
                    </a:lnTo>
                    <a:cubicBezTo>
                      <a:pt x="23591" y="35408"/>
                      <a:pt x="25189" y="31934"/>
                      <a:pt x="24799" y="28371"/>
                    </a:cubicBezTo>
                    <a:cubicBezTo>
                      <a:pt x="24736" y="24947"/>
                      <a:pt x="24006" y="21573"/>
                      <a:pt x="22659" y="18426"/>
                    </a:cubicBezTo>
                    <a:cubicBezTo>
                      <a:pt x="20129" y="12371"/>
                      <a:pt x="15710" y="7298"/>
                      <a:pt x="10071" y="3950"/>
                    </a:cubicBezTo>
                    <a:lnTo>
                      <a:pt x="8938" y="3320"/>
                    </a:lnTo>
                    <a:cubicBezTo>
                      <a:pt x="6168" y="1747"/>
                      <a:pt x="2769" y="1747"/>
                      <a:pt x="0" y="332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9" name="Полилиния: фигура 258">
                <a:extLst>
                  <a:ext uri="{FF2B5EF4-FFF2-40B4-BE49-F238E27FC236}">
                    <a16:creationId xmlns:a16="http://schemas.microsoft.com/office/drawing/2014/main" id="{D4F5D9D9-FBFB-496A-A8F1-0C664E8D55BF}"/>
                  </a:ext>
                </a:extLst>
              </p:cNvPr>
              <p:cNvSpPr/>
              <p:nvPr/>
            </p:nvSpPr>
            <p:spPr>
              <a:xfrm>
                <a:off x="8677681" y="5835057"/>
                <a:ext cx="28323" cy="36399"/>
              </a:xfrm>
              <a:custGeom>
                <a:avLst/>
                <a:gdLst>
                  <a:gd name="connsiteX0" fmla="*/ 14225 w 28323"/>
                  <a:gd name="connsiteY0" fmla="*/ 1949 h 36399"/>
                  <a:gd name="connsiteX1" fmla="*/ 0 w 28323"/>
                  <a:gd name="connsiteY1" fmla="*/ 10006 h 36399"/>
                  <a:gd name="connsiteX2" fmla="*/ 14099 w 28323"/>
                  <a:gd name="connsiteY2" fmla="*/ 34427 h 36399"/>
                  <a:gd name="connsiteX3" fmla="*/ 28324 w 28323"/>
                  <a:gd name="connsiteY3" fmla="*/ 26371 h 36399"/>
                  <a:gd name="connsiteX4" fmla="*/ 14225 w 28323"/>
                  <a:gd name="connsiteY4" fmla="*/ 1949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3" h="36399">
                    <a:moveTo>
                      <a:pt x="14225" y="1949"/>
                    </a:moveTo>
                    <a:cubicBezTo>
                      <a:pt x="6420" y="-2583"/>
                      <a:pt x="0" y="1068"/>
                      <a:pt x="0" y="10006"/>
                    </a:cubicBezTo>
                    <a:cubicBezTo>
                      <a:pt x="491" y="19938"/>
                      <a:pt x="5740" y="29039"/>
                      <a:pt x="14099" y="34427"/>
                    </a:cubicBezTo>
                    <a:cubicBezTo>
                      <a:pt x="21904" y="38959"/>
                      <a:pt x="28324" y="35434"/>
                      <a:pt x="28324" y="26371"/>
                    </a:cubicBezTo>
                    <a:cubicBezTo>
                      <a:pt x="27783" y="16451"/>
                      <a:pt x="22546" y="7387"/>
                      <a:pt x="14225" y="194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68" name="Полилиния: фигура 167">
              <a:extLst>
                <a:ext uri="{FF2B5EF4-FFF2-40B4-BE49-F238E27FC236}">
                  <a16:creationId xmlns:a16="http://schemas.microsoft.com/office/drawing/2014/main" id="{E8952A8E-30D7-4849-B170-592E3DF569E7}"/>
                </a:ext>
              </a:extLst>
            </p:cNvPr>
            <p:cNvSpPr/>
            <p:nvPr/>
          </p:nvSpPr>
          <p:spPr>
            <a:xfrm>
              <a:off x="8640671" y="5791973"/>
              <a:ext cx="98063" cy="126384"/>
            </a:xfrm>
            <a:custGeom>
              <a:avLst/>
              <a:gdLst>
                <a:gd name="connsiteX0" fmla="*/ 0 w 98063"/>
                <a:gd name="connsiteY0" fmla="*/ 35088 h 126384"/>
                <a:gd name="connsiteX1" fmla="*/ 48843 w 98063"/>
                <a:gd name="connsiteY1" fmla="*/ 119682 h 126384"/>
                <a:gd name="connsiteX2" fmla="*/ 98064 w 98063"/>
                <a:gd name="connsiteY2" fmla="*/ 91610 h 126384"/>
                <a:gd name="connsiteX3" fmla="*/ 49095 w 98063"/>
                <a:gd name="connsiteY3" fmla="*/ 7016 h 126384"/>
                <a:gd name="connsiteX4" fmla="*/ 0 w 98063"/>
                <a:gd name="connsiteY4" fmla="*/ 35088 h 126384"/>
                <a:gd name="connsiteX5" fmla="*/ 21023 w 98063"/>
                <a:gd name="connsiteY5" fmla="*/ 40879 h 126384"/>
                <a:gd name="connsiteX6" fmla="*/ 30741 w 98063"/>
                <a:gd name="connsiteY6" fmla="*/ 19680 h 126384"/>
                <a:gd name="connsiteX7" fmla="*/ 49095 w 98063"/>
                <a:gd name="connsiteY7" fmla="*/ 24514 h 126384"/>
                <a:gd name="connsiteX8" fmla="*/ 82832 w 98063"/>
                <a:gd name="connsiteY8" fmla="*/ 82798 h 126384"/>
                <a:gd name="connsiteX9" fmla="*/ 75405 w 98063"/>
                <a:gd name="connsiteY9" fmla="*/ 102940 h 126384"/>
                <a:gd name="connsiteX10" fmla="*/ 54760 w 98063"/>
                <a:gd name="connsiteY10" fmla="*/ 99289 h 126384"/>
                <a:gd name="connsiteX11" fmla="*/ 21023 w 98063"/>
                <a:gd name="connsiteY11" fmla="*/ 40375 h 12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63" h="126384">
                  <a:moveTo>
                    <a:pt x="0" y="35088"/>
                  </a:moveTo>
                  <a:cubicBezTo>
                    <a:pt x="1788" y="69480"/>
                    <a:pt x="19953" y="100938"/>
                    <a:pt x="48843" y="119682"/>
                  </a:cubicBezTo>
                  <a:cubicBezTo>
                    <a:pt x="75908" y="135292"/>
                    <a:pt x="97938" y="122704"/>
                    <a:pt x="98064" y="91610"/>
                  </a:cubicBezTo>
                  <a:cubicBezTo>
                    <a:pt x="96163" y="57219"/>
                    <a:pt x="77973" y="25798"/>
                    <a:pt x="49095" y="7016"/>
                  </a:cubicBezTo>
                  <a:cubicBezTo>
                    <a:pt x="22030" y="-9097"/>
                    <a:pt x="0" y="3491"/>
                    <a:pt x="0" y="35088"/>
                  </a:cubicBezTo>
                  <a:close/>
                  <a:moveTo>
                    <a:pt x="21023" y="40879"/>
                  </a:moveTo>
                  <a:cubicBezTo>
                    <a:pt x="17850" y="32344"/>
                    <a:pt x="22206" y="22852"/>
                    <a:pt x="30741" y="19680"/>
                  </a:cubicBezTo>
                  <a:cubicBezTo>
                    <a:pt x="37262" y="17250"/>
                    <a:pt x="44614" y="19189"/>
                    <a:pt x="49095" y="24514"/>
                  </a:cubicBezTo>
                  <a:cubicBezTo>
                    <a:pt x="68997" y="37455"/>
                    <a:pt x="81523" y="59107"/>
                    <a:pt x="82832" y="82798"/>
                  </a:cubicBezTo>
                  <a:cubicBezTo>
                    <a:pt x="83487" y="90288"/>
                    <a:pt x="80767" y="97665"/>
                    <a:pt x="75405" y="102940"/>
                  </a:cubicBezTo>
                  <a:cubicBezTo>
                    <a:pt x="68317" y="104677"/>
                    <a:pt x="60815" y="103355"/>
                    <a:pt x="54760" y="99289"/>
                  </a:cubicBezTo>
                  <a:cubicBezTo>
                    <a:pt x="34732" y="86184"/>
                    <a:pt x="22193" y="64281"/>
                    <a:pt x="21023" y="4037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9" name="Полилиния: фигура 168">
              <a:extLst>
                <a:ext uri="{FF2B5EF4-FFF2-40B4-BE49-F238E27FC236}">
                  <a16:creationId xmlns:a16="http://schemas.microsoft.com/office/drawing/2014/main" id="{B2BBB084-8573-4A8F-AB0C-DF99C21311A1}"/>
                </a:ext>
              </a:extLst>
            </p:cNvPr>
            <p:cNvSpPr/>
            <p:nvPr/>
          </p:nvSpPr>
          <p:spPr>
            <a:xfrm>
              <a:off x="8748679" y="5446135"/>
              <a:ext cx="132682" cy="190840"/>
            </a:xfrm>
            <a:custGeom>
              <a:avLst/>
              <a:gdLst>
                <a:gd name="connsiteX0" fmla="*/ 22533 w 132682"/>
                <a:gd name="connsiteY0" fmla="*/ 0 h 190840"/>
                <a:gd name="connsiteX1" fmla="*/ 0 w 132682"/>
                <a:gd name="connsiteY1" fmla="*/ 96553 h 190840"/>
                <a:gd name="connsiteX2" fmla="*/ 54256 w 132682"/>
                <a:gd name="connsiteY2" fmla="*/ 182407 h 190840"/>
                <a:gd name="connsiteX3" fmla="*/ 132682 w 132682"/>
                <a:gd name="connsiteY3" fmla="*/ 190841 h 190840"/>
                <a:gd name="connsiteX4" fmla="*/ 22533 w 132682"/>
                <a:gd name="connsiteY4" fmla="*/ 0 h 190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82" h="190840">
                  <a:moveTo>
                    <a:pt x="22533" y="0"/>
                  </a:moveTo>
                  <a:lnTo>
                    <a:pt x="0" y="96553"/>
                  </a:lnTo>
                  <a:lnTo>
                    <a:pt x="54256" y="182407"/>
                  </a:lnTo>
                  <a:lnTo>
                    <a:pt x="132682" y="190841"/>
                  </a:lnTo>
                  <a:lnTo>
                    <a:pt x="22533" y="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70" name="Рисунок 22">
              <a:extLst>
                <a:ext uri="{FF2B5EF4-FFF2-40B4-BE49-F238E27FC236}">
                  <a16:creationId xmlns:a16="http://schemas.microsoft.com/office/drawing/2014/main" id="{0CA9C5A8-A75C-42EA-833E-DA6E9931FCF5}"/>
                </a:ext>
              </a:extLst>
            </p:cNvPr>
            <p:cNvGrpSpPr/>
            <p:nvPr/>
          </p:nvGrpSpPr>
          <p:grpSpPr>
            <a:xfrm>
              <a:off x="8746162" y="5247112"/>
              <a:ext cx="179888" cy="107127"/>
              <a:chOff x="8746162" y="5247112"/>
              <a:chExt cx="179888" cy="107127"/>
            </a:xfrm>
            <a:solidFill>
              <a:srgbClr val="121822"/>
            </a:solidFill>
          </p:grpSpPr>
          <p:sp>
            <p:nvSpPr>
              <p:cNvPr id="255" name="Полилиния: фигура 254">
                <a:extLst>
                  <a:ext uri="{FF2B5EF4-FFF2-40B4-BE49-F238E27FC236}">
                    <a16:creationId xmlns:a16="http://schemas.microsoft.com/office/drawing/2014/main" id="{D119454F-3731-4579-A1C6-A65DFA3AC22F}"/>
                  </a:ext>
                </a:extLst>
              </p:cNvPr>
              <p:cNvSpPr/>
              <p:nvPr/>
            </p:nvSpPr>
            <p:spPr>
              <a:xfrm>
                <a:off x="8746162" y="5311313"/>
                <a:ext cx="67599" cy="42926"/>
              </a:xfrm>
              <a:custGeom>
                <a:avLst/>
                <a:gdLst>
                  <a:gd name="connsiteX0" fmla="*/ 0 w 67599"/>
                  <a:gd name="connsiteY0" fmla="*/ 0 h 42926"/>
                  <a:gd name="connsiteX1" fmla="*/ 0 w 67599"/>
                  <a:gd name="connsiteY1" fmla="*/ 3902 h 42926"/>
                  <a:gd name="connsiteX2" fmla="*/ 67600 w 67599"/>
                  <a:gd name="connsiteY2" fmla="*/ 42927 h 42926"/>
                  <a:gd name="connsiteX3" fmla="*/ 67600 w 67599"/>
                  <a:gd name="connsiteY3" fmla="*/ 39024 h 42926"/>
                  <a:gd name="connsiteX4" fmla="*/ 0 w 67599"/>
                  <a:gd name="connsiteY4" fmla="*/ 0 h 4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99" h="42926">
                    <a:moveTo>
                      <a:pt x="0" y="0"/>
                    </a:moveTo>
                    <a:lnTo>
                      <a:pt x="0" y="3902"/>
                    </a:lnTo>
                    <a:lnTo>
                      <a:pt x="67600" y="42927"/>
                    </a:lnTo>
                    <a:lnTo>
                      <a:pt x="67600" y="39024"/>
                    </a:lnTo>
                    <a:lnTo>
                      <a:pt x="0" y="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6" name="Полилиния: фигура 255">
                <a:extLst>
                  <a:ext uri="{FF2B5EF4-FFF2-40B4-BE49-F238E27FC236}">
                    <a16:creationId xmlns:a16="http://schemas.microsoft.com/office/drawing/2014/main" id="{748CD606-222D-427F-B21C-20603CB55823}"/>
                  </a:ext>
                </a:extLst>
              </p:cNvPr>
              <p:cNvSpPr/>
              <p:nvPr/>
            </p:nvSpPr>
            <p:spPr>
              <a:xfrm>
                <a:off x="8813762" y="5286136"/>
                <a:ext cx="112288" cy="68103"/>
              </a:xfrm>
              <a:custGeom>
                <a:avLst/>
                <a:gdLst>
                  <a:gd name="connsiteX0" fmla="*/ 0 w 112288"/>
                  <a:gd name="connsiteY0" fmla="*/ 64201 h 68103"/>
                  <a:gd name="connsiteX1" fmla="*/ 0 w 112288"/>
                  <a:gd name="connsiteY1" fmla="*/ 68104 h 68103"/>
                  <a:gd name="connsiteX2" fmla="*/ 112289 w 112288"/>
                  <a:gd name="connsiteY2" fmla="*/ 3902 h 68103"/>
                  <a:gd name="connsiteX3" fmla="*/ 112289 w 112288"/>
                  <a:gd name="connsiteY3" fmla="*/ 0 h 68103"/>
                  <a:gd name="connsiteX4" fmla="*/ 0 w 112288"/>
                  <a:gd name="connsiteY4" fmla="*/ 64201 h 68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88" h="68103">
                    <a:moveTo>
                      <a:pt x="0" y="64201"/>
                    </a:moveTo>
                    <a:lnTo>
                      <a:pt x="0" y="68104"/>
                    </a:lnTo>
                    <a:lnTo>
                      <a:pt x="112289" y="3902"/>
                    </a:lnTo>
                    <a:lnTo>
                      <a:pt x="112289" y="0"/>
                    </a:lnTo>
                    <a:lnTo>
                      <a:pt x="0" y="6420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7" name="Полилиния: фигура 256">
                <a:extLst>
                  <a:ext uri="{FF2B5EF4-FFF2-40B4-BE49-F238E27FC236}">
                    <a16:creationId xmlns:a16="http://schemas.microsoft.com/office/drawing/2014/main" id="{2C163D0B-8D0B-4F29-A471-AAF38D401A75}"/>
                  </a:ext>
                </a:extLst>
              </p:cNvPr>
              <p:cNvSpPr/>
              <p:nvPr/>
            </p:nvSpPr>
            <p:spPr>
              <a:xfrm>
                <a:off x="8746162" y="5247112"/>
                <a:ext cx="179888" cy="103225"/>
              </a:xfrm>
              <a:custGeom>
                <a:avLst/>
                <a:gdLst>
                  <a:gd name="connsiteX0" fmla="*/ 0 w 179888"/>
                  <a:gd name="connsiteY0" fmla="*/ 64201 h 103225"/>
                  <a:gd name="connsiteX1" fmla="*/ 67600 w 179888"/>
                  <a:gd name="connsiteY1" fmla="*/ 103225 h 103225"/>
                  <a:gd name="connsiteX2" fmla="*/ 179889 w 179888"/>
                  <a:gd name="connsiteY2" fmla="*/ 39024 h 103225"/>
                  <a:gd name="connsiteX3" fmla="*/ 112289 w 179888"/>
                  <a:gd name="connsiteY3" fmla="*/ 0 h 103225"/>
                  <a:gd name="connsiteX4" fmla="*/ 0 w 179888"/>
                  <a:gd name="connsiteY4" fmla="*/ 64201 h 10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88" h="103225">
                    <a:moveTo>
                      <a:pt x="0" y="64201"/>
                    </a:moveTo>
                    <a:lnTo>
                      <a:pt x="67600" y="103225"/>
                    </a:lnTo>
                    <a:lnTo>
                      <a:pt x="179889" y="39024"/>
                    </a:lnTo>
                    <a:lnTo>
                      <a:pt x="112289" y="0"/>
                    </a:lnTo>
                    <a:lnTo>
                      <a:pt x="0" y="6420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71" name="Полилиния: фигура 170">
              <a:extLst>
                <a:ext uri="{FF2B5EF4-FFF2-40B4-BE49-F238E27FC236}">
                  <a16:creationId xmlns:a16="http://schemas.microsoft.com/office/drawing/2014/main" id="{EF25A13D-4BD5-4267-9E47-08A5D1805B0F}"/>
                </a:ext>
              </a:extLst>
            </p:cNvPr>
            <p:cNvSpPr/>
            <p:nvPr/>
          </p:nvSpPr>
          <p:spPr>
            <a:xfrm>
              <a:off x="8880229" y="5250261"/>
              <a:ext cx="34744" cy="55387"/>
            </a:xfrm>
            <a:custGeom>
              <a:avLst/>
              <a:gdLst>
                <a:gd name="connsiteX0" fmla="*/ 34744 w 34744"/>
                <a:gd name="connsiteY0" fmla="*/ 12335 h 55387"/>
                <a:gd name="connsiteX1" fmla="*/ 17372 w 34744"/>
                <a:gd name="connsiteY1" fmla="*/ 2390 h 55387"/>
                <a:gd name="connsiteX2" fmla="*/ 0 w 34744"/>
                <a:gd name="connsiteY2" fmla="*/ 32350 h 55387"/>
                <a:gd name="connsiteX3" fmla="*/ 0 w 34744"/>
                <a:gd name="connsiteY3" fmla="*/ 55387 h 55387"/>
                <a:gd name="connsiteX4" fmla="*/ 34744 w 34744"/>
                <a:gd name="connsiteY4" fmla="*/ 35497 h 55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4" h="55387">
                  <a:moveTo>
                    <a:pt x="34744" y="12335"/>
                  </a:moveTo>
                  <a:cubicBezTo>
                    <a:pt x="34744" y="1257"/>
                    <a:pt x="26939" y="-3149"/>
                    <a:pt x="17372" y="2390"/>
                  </a:cubicBezTo>
                  <a:cubicBezTo>
                    <a:pt x="7075" y="8976"/>
                    <a:pt x="604" y="20141"/>
                    <a:pt x="0" y="32350"/>
                  </a:cubicBezTo>
                  <a:lnTo>
                    <a:pt x="0" y="55387"/>
                  </a:lnTo>
                  <a:lnTo>
                    <a:pt x="34744" y="35497"/>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72" name="Рисунок 22">
              <a:extLst>
                <a:ext uri="{FF2B5EF4-FFF2-40B4-BE49-F238E27FC236}">
                  <a16:creationId xmlns:a16="http://schemas.microsoft.com/office/drawing/2014/main" id="{E5DAE86A-C980-4DF2-91D0-D122F955E779}"/>
                </a:ext>
              </a:extLst>
            </p:cNvPr>
            <p:cNvGrpSpPr/>
            <p:nvPr/>
          </p:nvGrpSpPr>
          <p:grpSpPr>
            <a:xfrm>
              <a:off x="8828364" y="5228934"/>
              <a:ext cx="84846" cy="76714"/>
              <a:chOff x="8828364" y="5228934"/>
              <a:chExt cx="84846" cy="76714"/>
            </a:xfrm>
          </p:grpSpPr>
          <p:sp>
            <p:nvSpPr>
              <p:cNvPr id="244" name="Полилиния: фигура 243">
                <a:extLst>
                  <a:ext uri="{FF2B5EF4-FFF2-40B4-BE49-F238E27FC236}">
                    <a16:creationId xmlns:a16="http://schemas.microsoft.com/office/drawing/2014/main" id="{2F2B01A4-1C1B-4A73-AC9B-EB44533B1C08}"/>
                  </a:ext>
                </a:extLst>
              </p:cNvPr>
              <p:cNvSpPr/>
              <p:nvPr/>
            </p:nvSpPr>
            <p:spPr>
              <a:xfrm>
                <a:off x="8857066" y="5228934"/>
                <a:ext cx="56144" cy="31647"/>
              </a:xfrm>
              <a:custGeom>
                <a:avLst/>
                <a:gdLst>
                  <a:gd name="connsiteX0" fmla="*/ 51864 w 56144"/>
                  <a:gd name="connsiteY0" fmla="*/ 31648 h 31647"/>
                  <a:gd name="connsiteX1" fmla="*/ 0 w 56144"/>
                  <a:gd name="connsiteY1" fmla="*/ 554 h 31647"/>
                  <a:gd name="connsiteX2" fmla="*/ 4280 w 56144"/>
                  <a:gd name="connsiteY2" fmla="*/ 554 h 31647"/>
                  <a:gd name="connsiteX3" fmla="*/ 56145 w 56144"/>
                  <a:gd name="connsiteY3" fmla="*/ 31648 h 31647"/>
                  <a:gd name="connsiteX4" fmla="*/ 51864 w 56144"/>
                  <a:gd name="connsiteY4" fmla="*/ 31648 h 31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4" h="31647">
                    <a:moveTo>
                      <a:pt x="51864" y="31648"/>
                    </a:moveTo>
                    <a:lnTo>
                      <a:pt x="0" y="554"/>
                    </a:lnTo>
                    <a:cubicBezTo>
                      <a:pt x="1334" y="-185"/>
                      <a:pt x="2946" y="-185"/>
                      <a:pt x="4280" y="554"/>
                    </a:cubicBezTo>
                    <a:lnTo>
                      <a:pt x="56145" y="31648"/>
                    </a:lnTo>
                    <a:cubicBezTo>
                      <a:pt x="54823" y="30856"/>
                      <a:pt x="53186" y="30856"/>
                      <a:pt x="51864" y="3164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45" name="Полилиния: фигура 244">
                <a:extLst>
                  <a:ext uri="{FF2B5EF4-FFF2-40B4-BE49-F238E27FC236}">
                    <a16:creationId xmlns:a16="http://schemas.microsoft.com/office/drawing/2014/main" id="{63F74AF7-071B-4C25-B97F-18B194BE6B5E}"/>
                  </a:ext>
                </a:extLst>
              </p:cNvPr>
              <p:cNvSpPr/>
              <p:nvPr/>
            </p:nvSpPr>
            <p:spPr>
              <a:xfrm>
                <a:off x="8828490" y="5253028"/>
                <a:ext cx="51864" cy="52619"/>
              </a:xfrm>
              <a:custGeom>
                <a:avLst/>
                <a:gdLst>
                  <a:gd name="connsiteX0" fmla="*/ 51864 w 51864"/>
                  <a:gd name="connsiteY0" fmla="*/ 52620 h 52619"/>
                  <a:gd name="connsiteX1" fmla="*/ 126 w 51864"/>
                  <a:gd name="connsiteY1" fmla="*/ 22407 h 52619"/>
                  <a:gd name="connsiteX2" fmla="*/ 0 w 51864"/>
                  <a:gd name="connsiteY2" fmla="*/ 0 h 52619"/>
                  <a:gd name="connsiteX3" fmla="*/ 51864 w 51864"/>
                  <a:gd name="connsiteY3" fmla="*/ 30968 h 52619"/>
                  <a:gd name="connsiteX4" fmla="*/ 51864 w 51864"/>
                  <a:gd name="connsiteY4" fmla="*/ 52620 h 5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64" h="52619">
                    <a:moveTo>
                      <a:pt x="51864" y="52620"/>
                    </a:moveTo>
                    <a:lnTo>
                      <a:pt x="126" y="22407"/>
                    </a:lnTo>
                    <a:lnTo>
                      <a:pt x="0" y="0"/>
                    </a:lnTo>
                    <a:lnTo>
                      <a:pt x="51864" y="30968"/>
                    </a:lnTo>
                    <a:lnTo>
                      <a:pt x="51864" y="5262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46" name="Полилиния: фигура 245">
                <a:extLst>
                  <a:ext uri="{FF2B5EF4-FFF2-40B4-BE49-F238E27FC236}">
                    <a16:creationId xmlns:a16="http://schemas.microsoft.com/office/drawing/2014/main" id="{C7A1AEB0-303B-480F-9531-0233EF731942}"/>
                  </a:ext>
                </a:extLst>
              </p:cNvPr>
              <p:cNvSpPr/>
              <p:nvPr/>
            </p:nvSpPr>
            <p:spPr>
              <a:xfrm>
                <a:off x="8834407" y="5229488"/>
                <a:ext cx="74523" cy="44311"/>
              </a:xfrm>
              <a:custGeom>
                <a:avLst/>
                <a:gdLst>
                  <a:gd name="connsiteX0" fmla="*/ 51864 w 74523"/>
                  <a:gd name="connsiteY0" fmla="*/ 44311 h 44311"/>
                  <a:gd name="connsiteX1" fmla="*/ 0 w 74523"/>
                  <a:gd name="connsiteY1" fmla="*/ 13218 h 44311"/>
                  <a:gd name="connsiteX2" fmla="*/ 22659 w 74523"/>
                  <a:gd name="connsiteY2" fmla="*/ 0 h 44311"/>
                  <a:gd name="connsiteX3" fmla="*/ 74523 w 74523"/>
                  <a:gd name="connsiteY3" fmla="*/ 31093 h 44311"/>
                  <a:gd name="connsiteX4" fmla="*/ 51864 w 74523"/>
                  <a:gd name="connsiteY4" fmla="*/ 44311 h 4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23" h="44311">
                    <a:moveTo>
                      <a:pt x="51864" y="44311"/>
                    </a:moveTo>
                    <a:lnTo>
                      <a:pt x="0" y="13218"/>
                    </a:lnTo>
                    <a:lnTo>
                      <a:pt x="22659" y="0"/>
                    </a:lnTo>
                    <a:lnTo>
                      <a:pt x="74523" y="31093"/>
                    </a:lnTo>
                    <a:lnTo>
                      <a:pt x="51864" y="4431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247" name="Рисунок 22">
                <a:extLst>
                  <a:ext uri="{FF2B5EF4-FFF2-40B4-BE49-F238E27FC236}">
                    <a16:creationId xmlns:a16="http://schemas.microsoft.com/office/drawing/2014/main" id="{773977EE-93D7-4D14-9A67-740C8B5F3BCE}"/>
                  </a:ext>
                </a:extLst>
              </p:cNvPr>
              <p:cNvGrpSpPr/>
              <p:nvPr/>
            </p:nvGrpSpPr>
            <p:grpSpPr>
              <a:xfrm>
                <a:off x="8828364" y="5242706"/>
                <a:ext cx="57780" cy="41290"/>
                <a:chOff x="8828364" y="5242706"/>
                <a:chExt cx="57780" cy="41290"/>
              </a:xfrm>
            </p:grpSpPr>
            <p:sp>
              <p:nvSpPr>
                <p:cNvPr id="248" name="Полилиния: фигура 247">
                  <a:extLst>
                    <a:ext uri="{FF2B5EF4-FFF2-40B4-BE49-F238E27FC236}">
                      <a16:creationId xmlns:a16="http://schemas.microsoft.com/office/drawing/2014/main" id="{FDA01333-2264-47A0-A718-5FFC5A3E799B}"/>
                    </a:ext>
                  </a:extLst>
                </p:cNvPr>
                <p:cNvSpPr/>
                <p:nvPr/>
              </p:nvSpPr>
              <p:spPr>
                <a:xfrm>
                  <a:off x="8828364" y="5242706"/>
                  <a:ext cx="57780" cy="41290"/>
                </a:xfrm>
                <a:custGeom>
                  <a:avLst/>
                  <a:gdLst>
                    <a:gd name="connsiteX0" fmla="*/ 51990 w 57780"/>
                    <a:gd name="connsiteY0" fmla="*/ 41290 h 41290"/>
                    <a:gd name="connsiteX1" fmla="*/ 0 w 57780"/>
                    <a:gd name="connsiteY1" fmla="*/ 10323 h 41290"/>
                    <a:gd name="connsiteX2" fmla="*/ 5917 w 57780"/>
                    <a:gd name="connsiteY2" fmla="*/ 0 h 41290"/>
                    <a:gd name="connsiteX3" fmla="*/ 57781 w 57780"/>
                    <a:gd name="connsiteY3" fmla="*/ 31093 h 41290"/>
                    <a:gd name="connsiteX4" fmla="*/ 51990 w 57780"/>
                    <a:gd name="connsiteY4" fmla="*/ 41290 h 4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0" h="41290">
                      <a:moveTo>
                        <a:pt x="51990" y="41290"/>
                      </a:moveTo>
                      <a:lnTo>
                        <a:pt x="0" y="10323"/>
                      </a:lnTo>
                      <a:cubicBezTo>
                        <a:pt x="113" y="6108"/>
                        <a:pt x="2341" y="2233"/>
                        <a:pt x="5917" y="0"/>
                      </a:cubicBezTo>
                      <a:lnTo>
                        <a:pt x="57781" y="31093"/>
                      </a:lnTo>
                      <a:cubicBezTo>
                        <a:pt x="54294" y="33330"/>
                        <a:pt x="52129" y="37145"/>
                        <a:pt x="51990" y="4129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49" name="Рисунок 22">
                  <a:extLst>
                    <a:ext uri="{FF2B5EF4-FFF2-40B4-BE49-F238E27FC236}">
                      <a16:creationId xmlns:a16="http://schemas.microsoft.com/office/drawing/2014/main" id="{621BABC6-F490-46BF-9F76-263D6863626E}"/>
                    </a:ext>
                  </a:extLst>
                </p:cNvPr>
                <p:cNvGrpSpPr/>
                <p:nvPr/>
              </p:nvGrpSpPr>
              <p:grpSpPr>
                <a:xfrm>
                  <a:off x="8828364" y="5243083"/>
                  <a:ext cx="57277" cy="40912"/>
                  <a:chOff x="8828364" y="5243083"/>
                  <a:chExt cx="57277" cy="40912"/>
                </a:xfrm>
                <a:solidFill>
                  <a:srgbClr val="121822"/>
                </a:solidFill>
              </p:grpSpPr>
              <p:sp>
                <p:nvSpPr>
                  <p:cNvPr id="251" name="Полилиния: фигура 250">
                    <a:extLst>
                      <a:ext uri="{FF2B5EF4-FFF2-40B4-BE49-F238E27FC236}">
                        <a16:creationId xmlns:a16="http://schemas.microsoft.com/office/drawing/2014/main" id="{7E4FCD6A-F45A-4DB2-AF75-90C0E1858F18}"/>
                      </a:ext>
                    </a:extLst>
                  </p:cNvPr>
                  <p:cNvSpPr/>
                  <p:nvPr/>
                </p:nvSpPr>
                <p:spPr>
                  <a:xfrm>
                    <a:off x="8828364" y="5251895"/>
                    <a:ext cx="51990" cy="32100"/>
                  </a:xfrm>
                  <a:custGeom>
                    <a:avLst/>
                    <a:gdLst>
                      <a:gd name="connsiteX0" fmla="*/ 51990 w 51990"/>
                      <a:gd name="connsiteY0" fmla="*/ 32101 h 32100"/>
                      <a:gd name="connsiteX1" fmla="*/ 0 w 51990"/>
                      <a:gd name="connsiteY1" fmla="*/ 1133 h 32100"/>
                      <a:gd name="connsiteX2" fmla="*/ 0 w 51990"/>
                      <a:gd name="connsiteY2" fmla="*/ 0 h 32100"/>
                      <a:gd name="connsiteX3" fmla="*/ 51864 w 51990"/>
                      <a:gd name="connsiteY3" fmla="*/ 31093 h 32100"/>
                      <a:gd name="connsiteX4" fmla="*/ 51864 w 51990"/>
                      <a:gd name="connsiteY4" fmla="*/ 32101 h 3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90" h="32100">
                        <a:moveTo>
                          <a:pt x="51990" y="32101"/>
                        </a:moveTo>
                        <a:lnTo>
                          <a:pt x="0" y="1133"/>
                        </a:lnTo>
                        <a:lnTo>
                          <a:pt x="0" y="0"/>
                        </a:lnTo>
                        <a:lnTo>
                          <a:pt x="51864" y="31093"/>
                        </a:lnTo>
                        <a:lnTo>
                          <a:pt x="51864" y="3210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2" name="Полилиния: фигура 251">
                    <a:extLst>
                      <a:ext uri="{FF2B5EF4-FFF2-40B4-BE49-F238E27FC236}">
                        <a16:creationId xmlns:a16="http://schemas.microsoft.com/office/drawing/2014/main" id="{014D9772-2492-4AD3-9AFF-26A1E0D397F9}"/>
                      </a:ext>
                    </a:extLst>
                  </p:cNvPr>
                  <p:cNvSpPr/>
                  <p:nvPr/>
                </p:nvSpPr>
                <p:spPr>
                  <a:xfrm>
                    <a:off x="8828364" y="5245349"/>
                    <a:ext cx="54759" cy="37639"/>
                  </a:xfrm>
                  <a:custGeom>
                    <a:avLst/>
                    <a:gdLst>
                      <a:gd name="connsiteX0" fmla="*/ 51990 w 54759"/>
                      <a:gd name="connsiteY0" fmla="*/ 37639 h 37639"/>
                      <a:gd name="connsiteX1" fmla="*/ 0 w 54759"/>
                      <a:gd name="connsiteY1" fmla="*/ 6546 h 37639"/>
                      <a:gd name="connsiteX2" fmla="*/ 2895 w 54759"/>
                      <a:gd name="connsiteY2" fmla="*/ 0 h 37639"/>
                      <a:gd name="connsiteX3" fmla="*/ 54760 w 54759"/>
                      <a:gd name="connsiteY3" fmla="*/ 31093 h 37639"/>
                      <a:gd name="connsiteX4" fmla="*/ 51864 w 54759"/>
                      <a:gd name="connsiteY4" fmla="*/ 37639 h 37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9" h="37639">
                        <a:moveTo>
                          <a:pt x="51990" y="37639"/>
                        </a:moveTo>
                        <a:lnTo>
                          <a:pt x="0" y="6546"/>
                        </a:lnTo>
                        <a:cubicBezTo>
                          <a:pt x="403" y="4154"/>
                          <a:pt x="1397" y="1902"/>
                          <a:pt x="2895" y="0"/>
                        </a:cubicBezTo>
                        <a:lnTo>
                          <a:pt x="54760" y="31093"/>
                        </a:lnTo>
                        <a:cubicBezTo>
                          <a:pt x="53211" y="32972"/>
                          <a:pt x="52217" y="35235"/>
                          <a:pt x="51864" y="3763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3" name="Полилиния: фигура 252">
                    <a:extLst>
                      <a:ext uri="{FF2B5EF4-FFF2-40B4-BE49-F238E27FC236}">
                        <a16:creationId xmlns:a16="http://schemas.microsoft.com/office/drawing/2014/main" id="{1D60AD8C-8053-4FFD-84DF-F264394CE326}"/>
                      </a:ext>
                    </a:extLst>
                  </p:cNvPr>
                  <p:cNvSpPr/>
                  <p:nvPr/>
                </p:nvSpPr>
                <p:spPr>
                  <a:xfrm>
                    <a:off x="8831385" y="5243083"/>
                    <a:ext cx="54256" cy="33359"/>
                  </a:xfrm>
                  <a:custGeom>
                    <a:avLst/>
                    <a:gdLst>
                      <a:gd name="connsiteX0" fmla="*/ 51864 w 54256"/>
                      <a:gd name="connsiteY0" fmla="*/ 33359 h 33359"/>
                      <a:gd name="connsiteX1" fmla="*/ 0 w 54256"/>
                      <a:gd name="connsiteY1" fmla="*/ 2266 h 33359"/>
                      <a:gd name="connsiteX2" fmla="*/ 2392 w 54256"/>
                      <a:gd name="connsiteY2" fmla="*/ 0 h 33359"/>
                      <a:gd name="connsiteX3" fmla="*/ 54256 w 54256"/>
                      <a:gd name="connsiteY3" fmla="*/ 31093 h 33359"/>
                      <a:gd name="connsiteX4" fmla="*/ 51864 w 54256"/>
                      <a:gd name="connsiteY4" fmla="*/ 33359 h 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 h="33359">
                        <a:moveTo>
                          <a:pt x="51864" y="33359"/>
                        </a:moveTo>
                        <a:lnTo>
                          <a:pt x="0" y="2266"/>
                        </a:lnTo>
                        <a:cubicBezTo>
                          <a:pt x="705" y="1416"/>
                          <a:pt x="1511" y="655"/>
                          <a:pt x="2392" y="0"/>
                        </a:cubicBezTo>
                        <a:lnTo>
                          <a:pt x="54256" y="31093"/>
                        </a:lnTo>
                        <a:cubicBezTo>
                          <a:pt x="53337" y="31713"/>
                          <a:pt x="52532" y="32478"/>
                          <a:pt x="51864" y="3335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4" name="Полилиния: фигура 253">
                    <a:extLst>
                      <a:ext uri="{FF2B5EF4-FFF2-40B4-BE49-F238E27FC236}">
                        <a16:creationId xmlns:a16="http://schemas.microsoft.com/office/drawing/2014/main" id="{1BB75EFC-E587-404D-B64D-ACD961B35571}"/>
                      </a:ext>
                    </a:extLst>
                  </p:cNvPr>
                  <p:cNvSpPr/>
                  <p:nvPr/>
                </p:nvSpPr>
                <p:spPr>
                  <a:xfrm>
                    <a:off x="8833777" y="5243083"/>
                    <a:ext cx="51864" cy="31093"/>
                  </a:xfrm>
                  <a:custGeom>
                    <a:avLst/>
                    <a:gdLst>
                      <a:gd name="connsiteX0" fmla="*/ 51864 w 51864"/>
                      <a:gd name="connsiteY0" fmla="*/ 31093 h 31093"/>
                      <a:gd name="connsiteX1" fmla="*/ 0 w 51864"/>
                      <a:gd name="connsiteY1" fmla="*/ 0 h 31093"/>
                      <a:gd name="connsiteX2" fmla="*/ 0 w 51864"/>
                      <a:gd name="connsiteY2" fmla="*/ 0 h 31093"/>
                      <a:gd name="connsiteX3" fmla="*/ 51864 w 51864"/>
                      <a:gd name="connsiteY3" fmla="*/ 31093 h 31093"/>
                      <a:gd name="connsiteX4" fmla="*/ 51864 w 51864"/>
                      <a:gd name="connsiteY4" fmla="*/ 31093 h 31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64" h="31093">
                        <a:moveTo>
                          <a:pt x="51864" y="31093"/>
                        </a:moveTo>
                        <a:lnTo>
                          <a:pt x="0" y="0"/>
                        </a:lnTo>
                        <a:lnTo>
                          <a:pt x="0" y="0"/>
                        </a:lnTo>
                        <a:lnTo>
                          <a:pt x="51864" y="31093"/>
                        </a:lnTo>
                        <a:lnTo>
                          <a:pt x="51864" y="31093"/>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50" name="Полилиния: фигура 249">
                  <a:extLst>
                    <a:ext uri="{FF2B5EF4-FFF2-40B4-BE49-F238E27FC236}">
                      <a16:creationId xmlns:a16="http://schemas.microsoft.com/office/drawing/2014/main" id="{F5C71443-26CA-4E9D-9963-567097316DAE}"/>
                    </a:ext>
                  </a:extLst>
                </p:cNvPr>
                <p:cNvSpPr/>
                <p:nvPr/>
              </p:nvSpPr>
              <p:spPr>
                <a:xfrm>
                  <a:off x="8828364" y="5242706"/>
                  <a:ext cx="57780" cy="41290"/>
                </a:xfrm>
                <a:custGeom>
                  <a:avLst/>
                  <a:gdLst>
                    <a:gd name="connsiteX0" fmla="*/ 51990 w 57780"/>
                    <a:gd name="connsiteY0" fmla="*/ 41290 h 41290"/>
                    <a:gd name="connsiteX1" fmla="*/ 0 w 57780"/>
                    <a:gd name="connsiteY1" fmla="*/ 10323 h 41290"/>
                    <a:gd name="connsiteX2" fmla="*/ 5917 w 57780"/>
                    <a:gd name="connsiteY2" fmla="*/ 0 h 41290"/>
                    <a:gd name="connsiteX3" fmla="*/ 57781 w 57780"/>
                    <a:gd name="connsiteY3" fmla="*/ 31093 h 41290"/>
                    <a:gd name="connsiteX4" fmla="*/ 51990 w 57780"/>
                    <a:gd name="connsiteY4" fmla="*/ 41290 h 4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0" h="41290">
                      <a:moveTo>
                        <a:pt x="51990" y="41290"/>
                      </a:moveTo>
                      <a:lnTo>
                        <a:pt x="0" y="10323"/>
                      </a:lnTo>
                      <a:cubicBezTo>
                        <a:pt x="113" y="6108"/>
                        <a:pt x="2341" y="2233"/>
                        <a:pt x="5917" y="0"/>
                      </a:cubicBezTo>
                      <a:lnTo>
                        <a:pt x="57781" y="31093"/>
                      </a:lnTo>
                      <a:cubicBezTo>
                        <a:pt x="54294" y="33330"/>
                        <a:pt x="52129" y="37145"/>
                        <a:pt x="51990" y="41290"/>
                      </a:cubicBezTo>
                      <a:close/>
                    </a:path>
                  </a:pathLst>
                </a:custGeom>
                <a:noFill/>
                <a:ln w="3145" cap="flat">
                  <a:solidFill>
                    <a:schemeClr val="accent4">
                      <a:lumMod val="75000"/>
                    </a:schemeClr>
                  </a:solidFill>
                  <a:prstDash val="solid"/>
                  <a:miter/>
                </a:ln>
              </p:spPr>
              <p:txBody>
                <a:bodyPr rtlCol="0" anchor="ctr"/>
                <a:lstStyle/>
                <a:p>
                  <a:endParaRPr lang="ru-UA"/>
                </a:p>
              </p:txBody>
            </p:sp>
          </p:grpSp>
        </p:grpSp>
        <p:grpSp>
          <p:nvGrpSpPr>
            <p:cNvPr id="173" name="Рисунок 22">
              <a:extLst>
                <a:ext uri="{FF2B5EF4-FFF2-40B4-BE49-F238E27FC236}">
                  <a16:creationId xmlns:a16="http://schemas.microsoft.com/office/drawing/2014/main" id="{2E3F48F6-B2C7-4BF4-886B-2CFE812C6A20}"/>
                </a:ext>
              </a:extLst>
            </p:cNvPr>
            <p:cNvGrpSpPr/>
            <p:nvPr/>
          </p:nvGrpSpPr>
          <p:grpSpPr>
            <a:xfrm>
              <a:off x="8828490" y="5219940"/>
              <a:ext cx="81447" cy="70853"/>
              <a:chOff x="8828490" y="5219940"/>
              <a:chExt cx="81447" cy="70853"/>
            </a:xfrm>
            <a:solidFill>
              <a:srgbClr val="121822"/>
            </a:solidFill>
          </p:grpSpPr>
          <p:sp>
            <p:nvSpPr>
              <p:cNvPr id="241" name="Полилиния: фигура 240">
                <a:extLst>
                  <a:ext uri="{FF2B5EF4-FFF2-40B4-BE49-F238E27FC236}">
                    <a16:creationId xmlns:a16="http://schemas.microsoft.com/office/drawing/2014/main" id="{C2E0D3CF-E1C3-44D2-856C-3469D1DCFE75}"/>
                  </a:ext>
                </a:extLst>
              </p:cNvPr>
              <p:cNvSpPr/>
              <p:nvPr/>
            </p:nvSpPr>
            <p:spPr>
              <a:xfrm>
                <a:off x="8828490" y="5252399"/>
                <a:ext cx="51738" cy="38394"/>
              </a:xfrm>
              <a:custGeom>
                <a:avLst/>
                <a:gdLst>
                  <a:gd name="connsiteX0" fmla="*/ 51738 w 51738"/>
                  <a:gd name="connsiteY0" fmla="*/ 30212 h 38394"/>
                  <a:gd name="connsiteX1" fmla="*/ 0 w 51738"/>
                  <a:gd name="connsiteY1" fmla="*/ 0 h 38394"/>
                  <a:gd name="connsiteX2" fmla="*/ 0 w 51738"/>
                  <a:gd name="connsiteY2" fmla="*/ 8057 h 38394"/>
                  <a:gd name="connsiteX3" fmla="*/ 51738 w 51738"/>
                  <a:gd name="connsiteY3" fmla="*/ 38395 h 38394"/>
                  <a:gd name="connsiteX4" fmla="*/ 51738 w 51738"/>
                  <a:gd name="connsiteY4" fmla="*/ 30212 h 38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8" h="38394">
                    <a:moveTo>
                      <a:pt x="51738" y="30212"/>
                    </a:moveTo>
                    <a:lnTo>
                      <a:pt x="0" y="0"/>
                    </a:lnTo>
                    <a:lnTo>
                      <a:pt x="0" y="8057"/>
                    </a:lnTo>
                    <a:lnTo>
                      <a:pt x="51738" y="38395"/>
                    </a:lnTo>
                    <a:lnTo>
                      <a:pt x="51738" y="3021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42" name="Полилиния: фигура 241">
                <a:extLst>
                  <a:ext uri="{FF2B5EF4-FFF2-40B4-BE49-F238E27FC236}">
                    <a16:creationId xmlns:a16="http://schemas.microsoft.com/office/drawing/2014/main" id="{2926E821-2777-4924-9E9E-7F0E912D6106}"/>
                  </a:ext>
                </a:extLst>
              </p:cNvPr>
              <p:cNvSpPr/>
              <p:nvPr/>
            </p:nvSpPr>
            <p:spPr>
              <a:xfrm>
                <a:off x="8850646" y="5219940"/>
                <a:ext cx="59291" cy="31451"/>
              </a:xfrm>
              <a:custGeom>
                <a:avLst/>
                <a:gdLst>
                  <a:gd name="connsiteX0" fmla="*/ 59291 w 59291"/>
                  <a:gd name="connsiteY0" fmla="*/ 31452 h 31451"/>
                  <a:gd name="connsiteX1" fmla="*/ 7553 w 59291"/>
                  <a:gd name="connsiteY1" fmla="*/ 1240 h 31451"/>
                  <a:gd name="connsiteX2" fmla="*/ 0 w 59291"/>
                  <a:gd name="connsiteY2" fmla="*/ 358 h 31451"/>
                  <a:gd name="connsiteX3" fmla="*/ 51738 w 59291"/>
                  <a:gd name="connsiteY3" fmla="*/ 30697 h 31451"/>
                  <a:gd name="connsiteX4" fmla="*/ 59291 w 59291"/>
                  <a:gd name="connsiteY4" fmla="*/ 31452 h 31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91" h="31451">
                    <a:moveTo>
                      <a:pt x="59291" y="31452"/>
                    </a:moveTo>
                    <a:lnTo>
                      <a:pt x="7553" y="1240"/>
                    </a:lnTo>
                    <a:cubicBezTo>
                      <a:pt x="5249" y="-17"/>
                      <a:pt x="2543" y="-333"/>
                      <a:pt x="0" y="358"/>
                    </a:cubicBezTo>
                    <a:lnTo>
                      <a:pt x="51738" y="30697"/>
                    </a:lnTo>
                    <a:cubicBezTo>
                      <a:pt x="54256" y="29954"/>
                      <a:pt x="56963" y="30224"/>
                      <a:pt x="59291" y="3145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43" name="Полилиния: фигура 242">
                <a:extLst>
                  <a:ext uri="{FF2B5EF4-FFF2-40B4-BE49-F238E27FC236}">
                    <a16:creationId xmlns:a16="http://schemas.microsoft.com/office/drawing/2014/main" id="{CDCC9BE5-1AF4-4BD6-9A04-CA7AF98B36E8}"/>
                  </a:ext>
                </a:extLst>
              </p:cNvPr>
              <p:cNvSpPr/>
              <p:nvPr/>
            </p:nvSpPr>
            <p:spPr>
              <a:xfrm>
                <a:off x="8828490" y="5241447"/>
                <a:ext cx="53878" cy="41164"/>
              </a:xfrm>
              <a:custGeom>
                <a:avLst/>
                <a:gdLst>
                  <a:gd name="connsiteX0" fmla="*/ 53878 w 53878"/>
                  <a:gd name="connsiteY0" fmla="*/ 30338 h 41164"/>
                  <a:gd name="connsiteX1" fmla="*/ 2140 w 53878"/>
                  <a:gd name="connsiteY1" fmla="*/ 0 h 41164"/>
                  <a:gd name="connsiteX2" fmla="*/ 0 w 53878"/>
                  <a:gd name="connsiteY2" fmla="*/ 10952 h 41164"/>
                  <a:gd name="connsiteX3" fmla="*/ 51738 w 53878"/>
                  <a:gd name="connsiteY3" fmla="*/ 41164 h 41164"/>
                  <a:gd name="connsiteX4" fmla="*/ 53878 w 53878"/>
                  <a:gd name="connsiteY4" fmla="*/ 30338 h 4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78" h="41164">
                    <a:moveTo>
                      <a:pt x="53878" y="30338"/>
                    </a:moveTo>
                    <a:lnTo>
                      <a:pt x="2140" y="0"/>
                    </a:lnTo>
                    <a:cubicBezTo>
                      <a:pt x="780" y="3493"/>
                      <a:pt x="50" y="7203"/>
                      <a:pt x="0" y="10952"/>
                    </a:cubicBezTo>
                    <a:lnTo>
                      <a:pt x="51738" y="41164"/>
                    </a:lnTo>
                    <a:cubicBezTo>
                      <a:pt x="51801" y="37457"/>
                      <a:pt x="52532" y="33791"/>
                      <a:pt x="53878" y="3033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74" name="Полилиния: фигура 173">
              <a:extLst>
                <a:ext uri="{FF2B5EF4-FFF2-40B4-BE49-F238E27FC236}">
                  <a16:creationId xmlns:a16="http://schemas.microsoft.com/office/drawing/2014/main" id="{280A2E61-A9A0-4F78-8F3C-5BDC8E633106}"/>
                </a:ext>
              </a:extLst>
            </p:cNvPr>
            <p:cNvSpPr/>
            <p:nvPr/>
          </p:nvSpPr>
          <p:spPr>
            <a:xfrm>
              <a:off x="8880229" y="5250387"/>
              <a:ext cx="34744" cy="44684"/>
            </a:xfrm>
            <a:custGeom>
              <a:avLst/>
              <a:gdLst>
                <a:gd name="connsiteX0" fmla="*/ 17372 w 34744"/>
                <a:gd name="connsiteY0" fmla="*/ 2390 h 44684"/>
                <a:gd name="connsiteX1" fmla="*/ 0 w 34744"/>
                <a:gd name="connsiteY1" fmla="*/ 32350 h 44684"/>
                <a:gd name="connsiteX2" fmla="*/ 17498 w 34744"/>
                <a:gd name="connsiteY2" fmla="*/ 42295 h 44684"/>
                <a:gd name="connsiteX3" fmla="*/ 34744 w 34744"/>
                <a:gd name="connsiteY3" fmla="*/ 12335 h 44684"/>
                <a:gd name="connsiteX4" fmla="*/ 17372 w 34744"/>
                <a:gd name="connsiteY4" fmla="*/ 2390 h 4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4" h="44684">
                  <a:moveTo>
                    <a:pt x="17372" y="2390"/>
                  </a:moveTo>
                  <a:cubicBezTo>
                    <a:pt x="7075" y="8976"/>
                    <a:pt x="604" y="20141"/>
                    <a:pt x="0" y="32350"/>
                  </a:cubicBezTo>
                  <a:cubicBezTo>
                    <a:pt x="0" y="43428"/>
                    <a:pt x="7805" y="47834"/>
                    <a:pt x="17498" y="42295"/>
                  </a:cubicBezTo>
                  <a:cubicBezTo>
                    <a:pt x="27745" y="35680"/>
                    <a:pt x="34178" y="24520"/>
                    <a:pt x="34744" y="12335"/>
                  </a:cubicBezTo>
                  <a:cubicBezTo>
                    <a:pt x="34744" y="1257"/>
                    <a:pt x="26939" y="-3149"/>
                    <a:pt x="17372" y="239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75" name="Полилиния: фигура 174">
              <a:extLst>
                <a:ext uri="{FF2B5EF4-FFF2-40B4-BE49-F238E27FC236}">
                  <a16:creationId xmlns:a16="http://schemas.microsoft.com/office/drawing/2014/main" id="{97903996-E91E-4897-B37D-2A343F00A1CA}"/>
                </a:ext>
              </a:extLst>
            </p:cNvPr>
            <p:cNvSpPr/>
            <p:nvPr/>
          </p:nvSpPr>
          <p:spPr>
            <a:xfrm>
              <a:off x="8882746" y="5252777"/>
              <a:ext cx="29834" cy="39905"/>
            </a:xfrm>
            <a:custGeom>
              <a:avLst/>
              <a:gdLst>
                <a:gd name="connsiteX0" fmla="*/ 7175 w 29834"/>
                <a:gd name="connsiteY0" fmla="*/ 39905 h 39905"/>
                <a:gd name="connsiteX1" fmla="*/ 13721 w 29834"/>
                <a:gd name="connsiteY1" fmla="*/ 37765 h 39905"/>
                <a:gd name="connsiteX2" fmla="*/ 29835 w 29834"/>
                <a:gd name="connsiteY2" fmla="*/ 9945 h 39905"/>
                <a:gd name="connsiteX3" fmla="*/ 22659 w 29834"/>
                <a:gd name="connsiteY3" fmla="*/ 0 h 39905"/>
                <a:gd name="connsiteX4" fmla="*/ 16113 w 29834"/>
                <a:gd name="connsiteY4" fmla="*/ 2140 h 39905"/>
                <a:gd name="connsiteX5" fmla="*/ 0 w 29834"/>
                <a:gd name="connsiteY5" fmla="*/ 29961 h 39905"/>
                <a:gd name="connsiteX6" fmla="*/ 7175 w 29834"/>
                <a:gd name="connsiteY6" fmla="*/ 39905 h 3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4" h="39905">
                  <a:moveTo>
                    <a:pt x="7175" y="39905"/>
                  </a:moveTo>
                  <a:cubicBezTo>
                    <a:pt x="9504" y="39777"/>
                    <a:pt x="11770" y="39039"/>
                    <a:pt x="13721" y="37765"/>
                  </a:cubicBezTo>
                  <a:cubicBezTo>
                    <a:pt x="23225" y="31595"/>
                    <a:pt x="29205" y="21258"/>
                    <a:pt x="29835" y="9945"/>
                  </a:cubicBezTo>
                  <a:cubicBezTo>
                    <a:pt x="29835" y="3777"/>
                    <a:pt x="27065" y="0"/>
                    <a:pt x="22659" y="0"/>
                  </a:cubicBezTo>
                  <a:cubicBezTo>
                    <a:pt x="20318" y="91"/>
                    <a:pt x="18052" y="832"/>
                    <a:pt x="16113" y="2140"/>
                  </a:cubicBezTo>
                  <a:cubicBezTo>
                    <a:pt x="6546" y="8252"/>
                    <a:pt x="541" y="18622"/>
                    <a:pt x="0" y="29961"/>
                  </a:cubicBezTo>
                  <a:cubicBezTo>
                    <a:pt x="0" y="36129"/>
                    <a:pt x="2643" y="39905"/>
                    <a:pt x="7175" y="3990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76" name="Полилиния: фигура 175">
              <a:extLst>
                <a:ext uri="{FF2B5EF4-FFF2-40B4-BE49-F238E27FC236}">
                  <a16:creationId xmlns:a16="http://schemas.microsoft.com/office/drawing/2014/main" id="{47F9827F-0470-426F-8B5E-0D7E08D32087}"/>
                </a:ext>
              </a:extLst>
            </p:cNvPr>
            <p:cNvSpPr/>
            <p:nvPr/>
          </p:nvSpPr>
          <p:spPr>
            <a:xfrm>
              <a:off x="8885138" y="5255798"/>
              <a:ext cx="24925" cy="34366"/>
            </a:xfrm>
            <a:custGeom>
              <a:avLst/>
              <a:gdLst>
                <a:gd name="connsiteX0" fmla="*/ 4784 w 24925"/>
                <a:gd name="connsiteY0" fmla="*/ 34366 h 34366"/>
                <a:gd name="connsiteX1" fmla="*/ 10071 w 24925"/>
                <a:gd name="connsiteY1" fmla="*/ 32604 h 34366"/>
                <a:gd name="connsiteX2" fmla="*/ 24925 w 24925"/>
                <a:gd name="connsiteY2" fmla="*/ 7427 h 34366"/>
                <a:gd name="connsiteX3" fmla="*/ 20267 w 24925"/>
                <a:gd name="connsiteY3" fmla="*/ 0 h 34366"/>
                <a:gd name="connsiteX4" fmla="*/ 14854 w 24925"/>
                <a:gd name="connsiteY4" fmla="*/ 1636 h 34366"/>
                <a:gd name="connsiteX5" fmla="*/ 0 w 24925"/>
                <a:gd name="connsiteY5" fmla="*/ 27443 h 34366"/>
                <a:gd name="connsiteX6" fmla="*/ 4784 w 24925"/>
                <a:gd name="connsiteY6" fmla="*/ 34366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5" h="34366">
                  <a:moveTo>
                    <a:pt x="4784" y="34366"/>
                  </a:moveTo>
                  <a:cubicBezTo>
                    <a:pt x="6672" y="34244"/>
                    <a:pt x="8485" y="33638"/>
                    <a:pt x="10071" y="32604"/>
                  </a:cubicBezTo>
                  <a:cubicBezTo>
                    <a:pt x="18719" y="27026"/>
                    <a:pt x="24220" y="17693"/>
                    <a:pt x="24925" y="7427"/>
                  </a:cubicBezTo>
                  <a:cubicBezTo>
                    <a:pt x="24925" y="4658"/>
                    <a:pt x="24296" y="0"/>
                    <a:pt x="20267" y="0"/>
                  </a:cubicBezTo>
                  <a:cubicBezTo>
                    <a:pt x="18367" y="128"/>
                    <a:pt x="16516" y="687"/>
                    <a:pt x="14854" y="1636"/>
                  </a:cubicBezTo>
                  <a:cubicBezTo>
                    <a:pt x="6168" y="7470"/>
                    <a:pt x="680" y="17003"/>
                    <a:pt x="0" y="27443"/>
                  </a:cubicBezTo>
                  <a:cubicBezTo>
                    <a:pt x="0" y="29960"/>
                    <a:pt x="629" y="34366"/>
                    <a:pt x="4784" y="3436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77" name="Полилиния: фигура 176">
              <a:extLst>
                <a:ext uri="{FF2B5EF4-FFF2-40B4-BE49-F238E27FC236}">
                  <a16:creationId xmlns:a16="http://schemas.microsoft.com/office/drawing/2014/main" id="{B5691D68-666E-492F-9641-1BAA603B9668}"/>
                </a:ext>
              </a:extLst>
            </p:cNvPr>
            <p:cNvSpPr/>
            <p:nvPr/>
          </p:nvSpPr>
          <p:spPr>
            <a:xfrm>
              <a:off x="8834784" y="5220802"/>
              <a:ext cx="67599" cy="43052"/>
            </a:xfrm>
            <a:custGeom>
              <a:avLst/>
              <a:gdLst>
                <a:gd name="connsiteX0" fmla="*/ 10952 w 67599"/>
                <a:gd name="connsiteY0" fmla="*/ 2014 h 43052"/>
                <a:gd name="connsiteX1" fmla="*/ 15861 w 67599"/>
                <a:gd name="connsiteY1" fmla="*/ 0 h 43052"/>
                <a:gd name="connsiteX2" fmla="*/ 67600 w 67599"/>
                <a:gd name="connsiteY2" fmla="*/ 30338 h 43052"/>
                <a:gd name="connsiteX3" fmla="*/ 62816 w 67599"/>
                <a:gd name="connsiteY3" fmla="*/ 32352 h 43052"/>
                <a:gd name="connsiteX4" fmla="*/ 51864 w 67599"/>
                <a:gd name="connsiteY4" fmla="*/ 43053 h 43052"/>
                <a:gd name="connsiteX5" fmla="*/ 0 w 67599"/>
                <a:gd name="connsiteY5" fmla="*/ 12966 h 43052"/>
                <a:gd name="connsiteX6" fmla="*/ 10952 w 67599"/>
                <a:gd name="connsiteY6" fmla="*/ 2014 h 4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99" h="43052">
                  <a:moveTo>
                    <a:pt x="10952" y="2014"/>
                  </a:moveTo>
                  <a:cubicBezTo>
                    <a:pt x="12488" y="1119"/>
                    <a:pt x="14137" y="442"/>
                    <a:pt x="15861" y="0"/>
                  </a:cubicBezTo>
                  <a:lnTo>
                    <a:pt x="67600" y="30338"/>
                  </a:lnTo>
                  <a:cubicBezTo>
                    <a:pt x="65913" y="30761"/>
                    <a:pt x="64302" y="31440"/>
                    <a:pt x="62816" y="32352"/>
                  </a:cubicBezTo>
                  <a:cubicBezTo>
                    <a:pt x="58398" y="35040"/>
                    <a:pt x="54659" y="38699"/>
                    <a:pt x="51864" y="43053"/>
                  </a:cubicBezTo>
                  <a:lnTo>
                    <a:pt x="0" y="12966"/>
                  </a:lnTo>
                  <a:cubicBezTo>
                    <a:pt x="2782" y="8544"/>
                    <a:pt x="6533" y="4801"/>
                    <a:pt x="10952" y="201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78" name="Полилиния: фигура 177">
              <a:extLst>
                <a:ext uri="{FF2B5EF4-FFF2-40B4-BE49-F238E27FC236}">
                  <a16:creationId xmlns:a16="http://schemas.microsoft.com/office/drawing/2014/main" id="{A0474F9C-CFFE-4B48-B95E-D441A6A7FC32}"/>
                </a:ext>
              </a:extLst>
            </p:cNvPr>
            <p:cNvSpPr/>
            <p:nvPr/>
          </p:nvSpPr>
          <p:spPr>
            <a:xfrm>
              <a:off x="8830630" y="5233265"/>
              <a:ext cx="56018" cy="38520"/>
            </a:xfrm>
            <a:custGeom>
              <a:avLst/>
              <a:gdLst>
                <a:gd name="connsiteX0" fmla="*/ 56019 w 56018"/>
                <a:gd name="connsiteY0" fmla="*/ 30086 h 38520"/>
                <a:gd name="connsiteX1" fmla="*/ 51738 w 56018"/>
                <a:gd name="connsiteY1" fmla="*/ 38521 h 38520"/>
                <a:gd name="connsiteX2" fmla="*/ 0 w 56018"/>
                <a:gd name="connsiteY2" fmla="*/ 8183 h 38520"/>
                <a:gd name="connsiteX3" fmla="*/ 4154 w 56018"/>
                <a:gd name="connsiteY3" fmla="*/ 0 h 38520"/>
              </a:gdLst>
              <a:ahLst/>
              <a:cxnLst>
                <a:cxn ang="0">
                  <a:pos x="connsiteX0" y="connsiteY0"/>
                </a:cxn>
                <a:cxn ang="0">
                  <a:pos x="connsiteX1" y="connsiteY1"/>
                </a:cxn>
                <a:cxn ang="0">
                  <a:pos x="connsiteX2" y="connsiteY2"/>
                </a:cxn>
                <a:cxn ang="0">
                  <a:pos x="connsiteX3" y="connsiteY3"/>
                </a:cxn>
              </a:cxnLst>
              <a:rect l="l" t="t" r="r" b="b"/>
              <a:pathLst>
                <a:path w="56018" h="38520">
                  <a:moveTo>
                    <a:pt x="56019" y="30086"/>
                  </a:moveTo>
                  <a:cubicBezTo>
                    <a:pt x="54294" y="32738"/>
                    <a:pt x="52859" y="35565"/>
                    <a:pt x="51738" y="38521"/>
                  </a:cubicBezTo>
                  <a:lnTo>
                    <a:pt x="0" y="8183"/>
                  </a:lnTo>
                  <a:cubicBezTo>
                    <a:pt x="1032" y="5288"/>
                    <a:pt x="2430" y="2538"/>
                    <a:pt x="4154" y="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79" name="Полилиния: фигура 178">
              <a:extLst>
                <a:ext uri="{FF2B5EF4-FFF2-40B4-BE49-F238E27FC236}">
                  <a16:creationId xmlns:a16="http://schemas.microsoft.com/office/drawing/2014/main" id="{39773EC4-2E10-4612-8140-7336975874FA}"/>
                </a:ext>
              </a:extLst>
            </p:cNvPr>
            <p:cNvSpPr/>
            <p:nvPr/>
          </p:nvSpPr>
          <p:spPr>
            <a:xfrm>
              <a:off x="8845484" y="5270677"/>
              <a:ext cx="34744" cy="54734"/>
            </a:xfrm>
            <a:custGeom>
              <a:avLst/>
              <a:gdLst>
                <a:gd name="connsiteX0" fmla="*/ 34744 w 34744"/>
                <a:gd name="connsiteY0" fmla="*/ 12312 h 54734"/>
                <a:gd name="connsiteX1" fmla="*/ 17372 w 34744"/>
                <a:gd name="connsiteY1" fmla="*/ 2367 h 54734"/>
                <a:gd name="connsiteX2" fmla="*/ 0 w 34744"/>
                <a:gd name="connsiteY2" fmla="*/ 32453 h 54734"/>
                <a:gd name="connsiteX3" fmla="*/ 0 w 34744"/>
                <a:gd name="connsiteY3" fmla="*/ 54735 h 54734"/>
                <a:gd name="connsiteX4" fmla="*/ 34492 w 34744"/>
                <a:gd name="connsiteY4" fmla="*/ 34971 h 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4" h="54734">
                  <a:moveTo>
                    <a:pt x="34744" y="12312"/>
                  </a:moveTo>
                  <a:cubicBezTo>
                    <a:pt x="34744" y="1360"/>
                    <a:pt x="26939" y="-3172"/>
                    <a:pt x="17372" y="2367"/>
                  </a:cubicBezTo>
                  <a:cubicBezTo>
                    <a:pt x="7037" y="8978"/>
                    <a:pt x="566" y="20199"/>
                    <a:pt x="0" y="32453"/>
                  </a:cubicBezTo>
                  <a:lnTo>
                    <a:pt x="0" y="54735"/>
                  </a:lnTo>
                  <a:lnTo>
                    <a:pt x="34492" y="3497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80" name="Рисунок 22">
              <a:extLst>
                <a:ext uri="{FF2B5EF4-FFF2-40B4-BE49-F238E27FC236}">
                  <a16:creationId xmlns:a16="http://schemas.microsoft.com/office/drawing/2014/main" id="{572D3DBC-6A0A-4E79-9BB3-7C3810F6C250}"/>
                </a:ext>
              </a:extLst>
            </p:cNvPr>
            <p:cNvGrpSpPr/>
            <p:nvPr/>
          </p:nvGrpSpPr>
          <p:grpSpPr>
            <a:xfrm>
              <a:off x="8793746" y="5249413"/>
              <a:ext cx="84971" cy="75998"/>
              <a:chOff x="8793746" y="5249413"/>
              <a:chExt cx="84971" cy="75998"/>
            </a:xfrm>
          </p:grpSpPr>
          <p:sp>
            <p:nvSpPr>
              <p:cNvPr id="231" name="Полилиния: фигура 230">
                <a:extLst>
                  <a:ext uri="{FF2B5EF4-FFF2-40B4-BE49-F238E27FC236}">
                    <a16:creationId xmlns:a16="http://schemas.microsoft.com/office/drawing/2014/main" id="{3D0BAE0E-86DB-4B00-BAF3-236C3F84CF6C}"/>
                  </a:ext>
                </a:extLst>
              </p:cNvPr>
              <p:cNvSpPr/>
              <p:nvPr/>
            </p:nvSpPr>
            <p:spPr>
              <a:xfrm>
                <a:off x="8822322" y="5249413"/>
                <a:ext cx="56396" cy="31561"/>
              </a:xfrm>
              <a:custGeom>
                <a:avLst/>
                <a:gdLst>
                  <a:gd name="connsiteX0" fmla="*/ 51864 w 56396"/>
                  <a:gd name="connsiteY0" fmla="*/ 31561 h 31561"/>
                  <a:gd name="connsiteX1" fmla="*/ 0 w 56396"/>
                  <a:gd name="connsiteY1" fmla="*/ 594 h 31561"/>
                  <a:gd name="connsiteX2" fmla="*/ 4280 w 56396"/>
                  <a:gd name="connsiteY2" fmla="*/ 594 h 31561"/>
                  <a:gd name="connsiteX3" fmla="*/ 56396 w 56396"/>
                  <a:gd name="connsiteY3" fmla="*/ 31184 h 31561"/>
                  <a:gd name="connsiteX4" fmla="*/ 52116 w 56396"/>
                  <a:gd name="connsiteY4" fmla="*/ 31184 h 31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96" h="31561">
                    <a:moveTo>
                      <a:pt x="51864" y="31561"/>
                    </a:moveTo>
                    <a:lnTo>
                      <a:pt x="0" y="594"/>
                    </a:lnTo>
                    <a:cubicBezTo>
                      <a:pt x="1322" y="-198"/>
                      <a:pt x="2958" y="-198"/>
                      <a:pt x="4280" y="594"/>
                    </a:cubicBezTo>
                    <a:lnTo>
                      <a:pt x="56396" y="31184"/>
                    </a:lnTo>
                    <a:cubicBezTo>
                      <a:pt x="55075" y="30392"/>
                      <a:pt x="53438" y="30392"/>
                      <a:pt x="52116" y="3118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32" name="Полилиния: фигура 231">
                <a:extLst>
                  <a:ext uri="{FF2B5EF4-FFF2-40B4-BE49-F238E27FC236}">
                    <a16:creationId xmlns:a16="http://schemas.microsoft.com/office/drawing/2014/main" id="{5980A0AB-98D5-47BC-8DB4-C88B262495B6}"/>
                  </a:ext>
                </a:extLst>
              </p:cNvPr>
              <p:cNvSpPr/>
              <p:nvPr/>
            </p:nvSpPr>
            <p:spPr>
              <a:xfrm>
                <a:off x="8793746" y="5273422"/>
                <a:ext cx="52116" cy="51990"/>
              </a:xfrm>
              <a:custGeom>
                <a:avLst/>
                <a:gdLst>
                  <a:gd name="connsiteX0" fmla="*/ 52116 w 52116"/>
                  <a:gd name="connsiteY0" fmla="*/ 51990 h 51990"/>
                  <a:gd name="connsiteX1" fmla="*/ 126 w 52116"/>
                  <a:gd name="connsiteY1" fmla="*/ 22408 h 51990"/>
                  <a:gd name="connsiteX2" fmla="*/ 0 w 52116"/>
                  <a:gd name="connsiteY2" fmla="*/ 0 h 51990"/>
                  <a:gd name="connsiteX3" fmla="*/ 51864 w 52116"/>
                  <a:gd name="connsiteY3" fmla="*/ 31093 h 51990"/>
                  <a:gd name="connsiteX4" fmla="*/ 52116 w 52116"/>
                  <a:gd name="connsiteY4" fmla="*/ 51990 h 5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6" h="51990">
                    <a:moveTo>
                      <a:pt x="52116" y="51990"/>
                    </a:moveTo>
                    <a:lnTo>
                      <a:pt x="126" y="22408"/>
                    </a:lnTo>
                    <a:lnTo>
                      <a:pt x="0" y="0"/>
                    </a:lnTo>
                    <a:lnTo>
                      <a:pt x="51864" y="31093"/>
                    </a:lnTo>
                    <a:lnTo>
                      <a:pt x="52116" y="5199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33" name="Полилиния: фигура 232">
                <a:extLst>
                  <a:ext uri="{FF2B5EF4-FFF2-40B4-BE49-F238E27FC236}">
                    <a16:creationId xmlns:a16="http://schemas.microsoft.com/office/drawing/2014/main" id="{26C34685-5B4B-4361-A240-8ABDFF491F82}"/>
                  </a:ext>
                </a:extLst>
              </p:cNvPr>
              <p:cNvSpPr/>
              <p:nvPr/>
            </p:nvSpPr>
            <p:spPr>
              <a:xfrm>
                <a:off x="8799663" y="5250007"/>
                <a:ext cx="74523" cy="44185"/>
              </a:xfrm>
              <a:custGeom>
                <a:avLst/>
                <a:gdLst>
                  <a:gd name="connsiteX0" fmla="*/ 51864 w 74523"/>
                  <a:gd name="connsiteY0" fmla="*/ 44185 h 44185"/>
                  <a:gd name="connsiteX1" fmla="*/ 0 w 74523"/>
                  <a:gd name="connsiteY1" fmla="*/ 13218 h 44185"/>
                  <a:gd name="connsiteX2" fmla="*/ 22659 w 74523"/>
                  <a:gd name="connsiteY2" fmla="*/ 0 h 44185"/>
                  <a:gd name="connsiteX3" fmla="*/ 74524 w 74523"/>
                  <a:gd name="connsiteY3" fmla="*/ 30968 h 44185"/>
                  <a:gd name="connsiteX4" fmla="*/ 51864 w 74523"/>
                  <a:gd name="connsiteY4" fmla="*/ 44185 h 44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23" h="44185">
                    <a:moveTo>
                      <a:pt x="51864" y="44185"/>
                    </a:moveTo>
                    <a:lnTo>
                      <a:pt x="0" y="13218"/>
                    </a:lnTo>
                    <a:lnTo>
                      <a:pt x="22659" y="0"/>
                    </a:lnTo>
                    <a:lnTo>
                      <a:pt x="74524" y="30968"/>
                    </a:lnTo>
                    <a:lnTo>
                      <a:pt x="51864" y="44185"/>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34" name="Полилиния: фигура 233">
                <a:extLst>
                  <a:ext uri="{FF2B5EF4-FFF2-40B4-BE49-F238E27FC236}">
                    <a16:creationId xmlns:a16="http://schemas.microsoft.com/office/drawing/2014/main" id="{79F347E4-4B0E-45E1-96A1-D7143E8ABBBC}"/>
                  </a:ext>
                </a:extLst>
              </p:cNvPr>
              <p:cNvSpPr/>
              <p:nvPr/>
            </p:nvSpPr>
            <p:spPr>
              <a:xfrm>
                <a:off x="8793746" y="5262973"/>
                <a:ext cx="57780" cy="41541"/>
              </a:xfrm>
              <a:custGeom>
                <a:avLst/>
                <a:gdLst>
                  <a:gd name="connsiteX0" fmla="*/ 51864 w 57780"/>
                  <a:gd name="connsiteY0" fmla="*/ 41542 h 41541"/>
                  <a:gd name="connsiteX1" fmla="*/ 0 w 57780"/>
                  <a:gd name="connsiteY1" fmla="*/ 10197 h 41541"/>
                  <a:gd name="connsiteX2" fmla="*/ 5917 w 57780"/>
                  <a:gd name="connsiteY2" fmla="*/ 0 h 41541"/>
                  <a:gd name="connsiteX3" fmla="*/ 57781 w 57780"/>
                  <a:gd name="connsiteY3" fmla="*/ 30968 h 41541"/>
                  <a:gd name="connsiteX4" fmla="*/ 51864 w 57780"/>
                  <a:gd name="connsiteY4" fmla="*/ 41542 h 4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0" h="41541">
                    <a:moveTo>
                      <a:pt x="51864" y="41542"/>
                    </a:moveTo>
                    <a:lnTo>
                      <a:pt x="0" y="10197"/>
                    </a:lnTo>
                    <a:cubicBezTo>
                      <a:pt x="164" y="6027"/>
                      <a:pt x="2379" y="2208"/>
                      <a:pt x="5917" y="0"/>
                    </a:cubicBezTo>
                    <a:lnTo>
                      <a:pt x="57781" y="30968"/>
                    </a:lnTo>
                    <a:cubicBezTo>
                      <a:pt x="54130" y="33249"/>
                      <a:pt x="51902" y="37238"/>
                      <a:pt x="51864" y="41542"/>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35" name="Рисунок 22">
                <a:extLst>
                  <a:ext uri="{FF2B5EF4-FFF2-40B4-BE49-F238E27FC236}">
                    <a16:creationId xmlns:a16="http://schemas.microsoft.com/office/drawing/2014/main" id="{7216E20C-E0A0-422F-AC19-B1E453211F79}"/>
                  </a:ext>
                </a:extLst>
              </p:cNvPr>
              <p:cNvGrpSpPr/>
              <p:nvPr/>
            </p:nvGrpSpPr>
            <p:grpSpPr>
              <a:xfrm>
                <a:off x="8793746" y="5263603"/>
                <a:ext cx="57151" cy="40912"/>
                <a:chOff x="8793746" y="5263603"/>
                <a:chExt cx="57151" cy="40912"/>
              </a:xfrm>
              <a:solidFill>
                <a:srgbClr val="121822"/>
              </a:solidFill>
            </p:grpSpPr>
            <p:sp>
              <p:nvSpPr>
                <p:cNvPr id="237" name="Полилиния: фигура 236">
                  <a:extLst>
                    <a:ext uri="{FF2B5EF4-FFF2-40B4-BE49-F238E27FC236}">
                      <a16:creationId xmlns:a16="http://schemas.microsoft.com/office/drawing/2014/main" id="{539011F4-1E23-478B-9106-1CA3C546F0A6}"/>
                    </a:ext>
                  </a:extLst>
                </p:cNvPr>
                <p:cNvSpPr/>
                <p:nvPr/>
              </p:nvSpPr>
              <p:spPr>
                <a:xfrm>
                  <a:off x="8793746" y="5272163"/>
                  <a:ext cx="51864" cy="32352"/>
                </a:xfrm>
                <a:custGeom>
                  <a:avLst/>
                  <a:gdLst>
                    <a:gd name="connsiteX0" fmla="*/ 51864 w 51864"/>
                    <a:gd name="connsiteY0" fmla="*/ 32352 h 32352"/>
                    <a:gd name="connsiteX1" fmla="*/ 0 w 51864"/>
                    <a:gd name="connsiteY1" fmla="*/ 1007 h 32352"/>
                    <a:gd name="connsiteX2" fmla="*/ 0 w 51864"/>
                    <a:gd name="connsiteY2" fmla="*/ 0 h 32352"/>
                    <a:gd name="connsiteX3" fmla="*/ 51864 w 51864"/>
                    <a:gd name="connsiteY3" fmla="*/ 30968 h 32352"/>
                    <a:gd name="connsiteX4" fmla="*/ 51864 w 51864"/>
                    <a:gd name="connsiteY4" fmla="*/ 32101 h 32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64" h="32352">
                      <a:moveTo>
                        <a:pt x="51864" y="32352"/>
                      </a:moveTo>
                      <a:lnTo>
                        <a:pt x="0" y="1007"/>
                      </a:lnTo>
                      <a:lnTo>
                        <a:pt x="0" y="0"/>
                      </a:lnTo>
                      <a:lnTo>
                        <a:pt x="51864" y="30968"/>
                      </a:lnTo>
                      <a:lnTo>
                        <a:pt x="51864" y="3210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38" name="Полилиния: фигура 237">
                  <a:extLst>
                    <a:ext uri="{FF2B5EF4-FFF2-40B4-BE49-F238E27FC236}">
                      <a16:creationId xmlns:a16="http://schemas.microsoft.com/office/drawing/2014/main" id="{1B5623B1-CC19-4958-A8B3-7505F1905EED}"/>
                    </a:ext>
                  </a:extLst>
                </p:cNvPr>
                <p:cNvSpPr/>
                <p:nvPr/>
              </p:nvSpPr>
              <p:spPr>
                <a:xfrm>
                  <a:off x="8793746" y="5265869"/>
                  <a:ext cx="54759" cy="37513"/>
                </a:xfrm>
                <a:custGeom>
                  <a:avLst/>
                  <a:gdLst>
                    <a:gd name="connsiteX0" fmla="*/ 51864 w 54759"/>
                    <a:gd name="connsiteY0" fmla="*/ 37514 h 37513"/>
                    <a:gd name="connsiteX1" fmla="*/ 0 w 54759"/>
                    <a:gd name="connsiteY1" fmla="*/ 6546 h 37513"/>
                    <a:gd name="connsiteX2" fmla="*/ 2895 w 54759"/>
                    <a:gd name="connsiteY2" fmla="*/ 0 h 37513"/>
                    <a:gd name="connsiteX3" fmla="*/ 54760 w 54759"/>
                    <a:gd name="connsiteY3" fmla="*/ 30968 h 37513"/>
                    <a:gd name="connsiteX4" fmla="*/ 51864 w 54759"/>
                    <a:gd name="connsiteY4" fmla="*/ 37514 h 3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9" h="37513">
                      <a:moveTo>
                        <a:pt x="51864" y="37514"/>
                      </a:moveTo>
                      <a:lnTo>
                        <a:pt x="0" y="6546"/>
                      </a:lnTo>
                      <a:cubicBezTo>
                        <a:pt x="352" y="4142"/>
                        <a:pt x="1347" y="1878"/>
                        <a:pt x="2895" y="0"/>
                      </a:cubicBezTo>
                      <a:lnTo>
                        <a:pt x="54760" y="30968"/>
                      </a:lnTo>
                      <a:cubicBezTo>
                        <a:pt x="53211" y="32846"/>
                        <a:pt x="52217" y="35109"/>
                        <a:pt x="51864" y="3751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39" name="Полилиния: фигура 238">
                  <a:extLst>
                    <a:ext uri="{FF2B5EF4-FFF2-40B4-BE49-F238E27FC236}">
                      <a16:creationId xmlns:a16="http://schemas.microsoft.com/office/drawing/2014/main" id="{A71454BE-90FE-4E94-B39E-62E0BA0E9A9B}"/>
                    </a:ext>
                  </a:extLst>
                </p:cNvPr>
                <p:cNvSpPr/>
                <p:nvPr/>
              </p:nvSpPr>
              <p:spPr>
                <a:xfrm>
                  <a:off x="8796641" y="5263603"/>
                  <a:ext cx="54256" cy="33233"/>
                </a:xfrm>
                <a:custGeom>
                  <a:avLst/>
                  <a:gdLst>
                    <a:gd name="connsiteX0" fmla="*/ 51864 w 54256"/>
                    <a:gd name="connsiteY0" fmla="*/ 33233 h 33233"/>
                    <a:gd name="connsiteX1" fmla="*/ 0 w 54256"/>
                    <a:gd name="connsiteY1" fmla="*/ 2266 h 33233"/>
                    <a:gd name="connsiteX2" fmla="*/ 2392 w 54256"/>
                    <a:gd name="connsiteY2" fmla="*/ 0 h 33233"/>
                    <a:gd name="connsiteX3" fmla="*/ 54256 w 54256"/>
                    <a:gd name="connsiteY3" fmla="*/ 30968 h 33233"/>
                    <a:gd name="connsiteX4" fmla="*/ 51864 w 54256"/>
                    <a:gd name="connsiteY4" fmla="*/ 33233 h 33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 h="33233">
                      <a:moveTo>
                        <a:pt x="51864" y="33233"/>
                      </a:moveTo>
                      <a:lnTo>
                        <a:pt x="0" y="2266"/>
                      </a:lnTo>
                      <a:cubicBezTo>
                        <a:pt x="667" y="1385"/>
                        <a:pt x="1473" y="619"/>
                        <a:pt x="2392" y="0"/>
                      </a:cubicBezTo>
                      <a:lnTo>
                        <a:pt x="54256" y="30968"/>
                      </a:lnTo>
                      <a:cubicBezTo>
                        <a:pt x="53375" y="31622"/>
                        <a:pt x="52569" y="32383"/>
                        <a:pt x="51864" y="3323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40" name="Полилиния: фигура 239">
                  <a:extLst>
                    <a:ext uri="{FF2B5EF4-FFF2-40B4-BE49-F238E27FC236}">
                      <a16:creationId xmlns:a16="http://schemas.microsoft.com/office/drawing/2014/main" id="{30299C97-4213-4A21-A700-43A1787EFC07}"/>
                    </a:ext>
                  </a:extLst>
                </p:cNvPr>
                <p:cNvSpPr/>
                <p:nvPr/>
              </p:nvSpPr>
              <p:spPr>
                <a:xfrm>
                  <a:off x="8799033" y="5263603"/>
                  <a:ext cx="51864" cy="30967"/>
                </a:xfrm>
                <a:custGeom>
                  <a:avLst/>
                  <a:gdLst>
                    <a:gd name="connsiteX0" fmla="*/ 51864 w 51864"/>
                    <a:gd name="connsiteY0" fmla="*/ 30968 h 30967"/>
                    <a:gd name="connsiteX1" fmla="*/ 0 w 51864"/>
                    <a:gd name="connsiteY1" fmla="*/ 0 h 30967"/>
                    <a:gd name="connsiteX2" fmla="*/ 0 w 51864"/>
                    <a:gd name="connsiteY2" fmla="*/ 0 h 30967"/>
                    <a:gd name="connsiteX3" fmla="*/ 51864 w 51864"/>
                    <a:gd name="connsiteY3" fmla="*/ 30968 h 30967"/>
                    <a:gd name="connsiteX4" fmla="*/ 51235 w 51864"/>
                    <a:gd name="connsiteY4" fmla="*/ 30968 h 30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64" h="30967">
                      <a:moveTo>
                        <a:pt x="51864" y="30968"/>
                      </a:moveTo>
                      <a:lnTo>
                        <a:pt x="0" y="0"/>
                      </a:lnTo>
                      <a:lnTo>
                        <a:pt x="0" y="0"/>
                      </a:lnTo>
                      <a:lnTo>
                        <a:pt x="51864" y="30968"/>
                      </a:lnTo>
                      <a:lnTo>
                        <a:pt x="51235" y="30968"/>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36" name="Полилиния: фигура 235">
                <a:extLst>
                  <a:ext uri="{FF2B5EF4-FFF2-40B4-BE49-F238E27FC236}">
                    <a16:creationId xmlns:a16="http://schemas.microsoft.com/office/drawing/2014/main" id="{65DD0D46-91D0-4309-B852-77597814A0C4}"/>
                  </a:ext>
                </a:extLst>
              </p:cNvPr>
              <p:cNvSpPr/>
              <p:nvPr/>
            </p:nvSpPr>
            <p:spPr>
              <a:xfrm>
                <a:off x="8793746" y="5262973"/>
                <a:ext cx="57780" cy="41541"/>
              </a:xfrm>
              <a:custGeom>
                <a:avLst/>
                <a:gdLst>
                  <a:gd name="connsiteX0" fmla="*/ 51864 w 57780"/>
                  <a:gd name="connsiteY0" fmla="*/ 41542 h 41541"/>
                  <a:gd name="connsiteX1" fmla="*/ 0 w 57780"/>
                  <a:gd name="connsiteY1" fmla="*/ 10197 h 41541"/>
                  <a:gd name="connsiteX2" fmla="*/ 5917 w 57780"/>
                  <a:gd name="connsiteY2" fmla="*/ 0 h 41541"/>
                  <a:gd name="connsiteX3" fmla="*/ 57781 w 57780"/>
                  <a:gd name="connsiteY3" fmla="*/ 30968 h 41541"/>
                  <a:gd name="connsiteX4" fmla="*/ 51864 w 57780"/>
                  <a:gd name="connsiteY4" fmla="*/ 41542 h 4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0" h="41541">
                    <a:moveTo>
                      <a:pt x="51864" y="41542"/>
                    </a:moveTo>
                    <a:lnTo>
                      <a:pt x="0" y="10197"/>
                    </a:lnTo>
                    <a:cubicBezTo>
                      <a:pt x="164" y="6027"/>
                      <a:pt x="2379" y="2208"/>
                      <a:pt x="5917" y="0"/>
                    </a:cubicBezTo>
                    <a:lnTo>
                      <a:pt x="57781" y="30968"/>
                    </a:lnTo>
                    <a:cubicBezTo>
                      <a:pt x="54130" y="33249"/>
                      <a:pt x="51902" y="37238"/>
                      <a:pt x="51864" y="41542"/>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181" name="Рисунок 22">
              <a:extLst>
                <a:ext uri="{FF2B5EF4-FFF2-40B4-BE49-F238E27FC236}">
                  <a16:creationId xmlns:a16="http://schemas.microsoft.com/office/drawing/2014/main" id="{92985170-B84C-4574-BCAE-A3B47FA588FD}"/>
                </a:ext>
              </a:extLst>
            </p:cNvPr>
            <p:cNvGrpSpPr/>
            <p:nvPr/>
          </p:nvGrpSpPr>
          <p:grpSpPr>
            <a:xfrm>
              <a:off x="8793746" y="5240366"/>
              <a:ext cx="81447" cy="70946"/>
              <a:chOff x="8793746" y="5240366"/>
              <a:chExt cx="81447" cy="70946"/>
            </a:xfrm>
            <a:solidFill>
              <a:srgbClr val="121822"/>
            </a:solidFill>
          </p:grpSpPr>
          <p:sp>
            <p:nvSpPr>
              <p:cNvPr id="228" name="Полилиния: фигура 227">
                <a:extLst>
                  <a:ext uri="{FF2B5EF4-FFF2-40B4-BE49-F238E27FC236}">
                    <a16:creationId xmlns:a16="http://schemas.microsoft.com/office/drawing/2014/main" id="{D148C3D2-3ACF-4BF8-B23D-51E629219D92}"/>
                  </a:ext>
                </a:extLst>
              </p:cNvPr>
              <p:cNvSpPr/>
              <p:nvPr/>
            </p:nvSpPr>
            <p:spPr>
              <a:xfrm>
                <a:off x="8793746" y="5272792"/>
                <a:ext cx="51738" cy="38520"/>
              </a:xfrm>
              <a:custGeom>
                <a:avLst/>
                <a:gdLst>
                  <a:gd name="connsiteX0" fmla="*/ 51738 w 51738"/>
                  <a:gd name="connsiteY0" fmla="*/ 30338 h 38520"/>
                  <a:gd name="connsiteX1" fmla="*/ 0 w 51738"/>
                  <a:gd name="connsiteY1" fmla="*/ 0 h 38520"/>
                  <a:gd name="connsiteX2" fmla="*/ 0 w 51738"/>
                  <a:gd name="connsiteY2" fmla="*/ 8183 h 38520"/>
                  <a:gd name="connsiteX3" fmla="*/ 51738 w 51738"/>
                  <a:gd name="connsiteY3" fmla="*/ 38521 h 38520"/>
                  <a:gd name="connsiteX4" fmla="*/ 51738 w 51738"/>
                  <a:gd name="connsiteY4" fmla="*/ 30338 h 38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8" h="38520">
                    <a:moveTo>
                      <a:pt x="51738" y="30338"/>
                    </a:moveTo>
                    <a:lnTo>
                      <a:pt x="0" y="0"/>
                    </a:lnTo>
                    <a:lnTo>
                      <a:pt x="0" y="8183"/>
                    </a:lnTo>
                    <a:lnTo>
                      <a:pt x="51738" y="38521"/>
                    </a:lnTo>
                    <a:lnTo>
                      <a:pt x="51738" y="30338"/>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29" name="Полилиния: фигура 228">
                <a:extLst>
                  <a:ext uri="{FF2B5EF4-FFF2-40B4-BE49-F238E27FC236}">
                    <a16:creationId xmlns:a16="http://schemas.microsoft.com/office/drawing/2014/main" id="{FCD82816-BFBB-497B-B643-13E60BBF4E2D}"/>
                  </a:ext>
                </a:extLst>
              </p:cNvPr>
              <p:cNvSpPr/>
              <p:nvPr/>
            </p:nvSpPr>
            <p:spPr>
              <a:xfrm>
                <a:off x="8815902" y="5240366"/>
                <a:ext cx="59291" cy="31544"/>
              </a:xfrm>
              <a:custGeom>
                <a:avLst/>
                <a:gdLst>
                  <a:gd name="connsiteX0" fmla="*/ 59292 w 59291"/>
                  <a:gd name="connsiteY0" fmla="*/ 31545 h 31544"/>
                  <a:gd name="connsiteX1" fmla="*/ 7553 w 59291"/>
                  <a:gd name="connsiteY1" fmla="*/ 1206 h 31544"/>
                  <a:gd name="connsiteX2" fmla="*/ 0 w 59291"/>
                  <a:gd name="connsiteY2" fmla="*/ 451 h 31544"/>
                  <a:gd name="connsiteX3" fmla="*/ 51738 w 59291"/>
                  <a:gd name="connsiteY3" fmla="*/ 30663 h 31544"/>
                  <a:gd name="connsiteX4" fmla="*/ 59292 w 59291"/>
                  <a:gd name="connsiteY4" fmla="*/ 31545 h 31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91" h="31544">
                    <a:moveTo>
                      <a:pt x="59292" y="31545"/>
                    </a:moveTo>
                    <a:lnTo>
                      <a:pt x="7553" y="1206"/>
                    </a:lnTo>
                    <a:cubicBezTo>
                      <a:pt x="5249" y="-76"/>
                      <a:pt x="2518" y="-350"/>
                      <a:pt x="0" y="451"/>
                    </a:cubicBezTo>
                    <a:lnTo>
                      <a:pt x="51738" y="30663"/>
                    </a:lnTo>
                    <a:cubicBezTo>
                      <a:pt x="54281" y="29972"/>
                      <a:pt x="56975" y="30288"/>
                      <a:pt x="59292" y="3154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30" name="Полилиния: фигура 229">
                <a:extLst>
                  <a:ext uri="{FF2B5EF4-FFF2-40B4-BE49-F238E27FC236}">
                    <a16:creationId xmlns:a16="http://schemas.microsoft.com/office/drawing/2014/main" id="{51897186-DA48-49F1-9AE1-DC2966A68E59}"/>
                  </a:ext>
                </a:extLst>
              </p:cNvPr>
              <p:cNvSpPr/>
              <p:nvPr/>
            </p:nvSpPr>
            <p:spPr>
              <a:xfrm>
                <a:off x="8793746" y="5261966"/>
                <a:ext cx="53878" cy="41164"/>
              </a:xfrm>
              <a:custGeom>
                <a:avLst/>
                <a:gdLst>
                  <a:gd name="connsiteX0" fmla="*/ 53879 w 53878"/>
                  <a:gd name="connsiteY0" fmla="*/ 30212 h 41164"/>
                  <a:gd name="connsiteX1" fmla="*/ 2014 w 53878"/>
                  <a:gd name="connsiteY1" fmla="*/ 0 h 41164"/>
                  <a:gd name="connsiteX2" fmla="*/ 0 w 53878"/>
                  <a:gd name="connsiteY2" fmla="*/ 10826 h 41164"/>
                  <a:gd name="connsiteX3" fmla="*/ 51738 w 53878"/>
                  <a:gd name="connsiteY3" fmla="*/ 41164 h 41164"/>
                  <a:gd name="connsiteX4" fmla="*/ 53879 w 53878"/>
                  <a:gd name="connsiteY4" fmla="*/ 30212 h 4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78" h="41164">
                    <a:moveTo>
                      <a:pt x="53879" y="30212"/>
                    </a:moveTo>
                    <a:lnTo>
                      <a:pt x="2014" y="0"/>
                    </a:lnTo>
                    <a:cubicBezTo>
                      <a:pt x="692" y="3457"/>
                      <a:pt x="13" y="7125"/>
                      <a:pt x="0" y="10826"/>
                    </a:cubicBezTo>
                    <a:lnTo>
                      <a:pt x="51738" y="41164"/>
                    </a:lnTo>
                    <a:cubicBezTo>
                      <a:pt x="51789" y="37415"/>
                      <a:pt x="52519" y="33706"/>
                      <a:pt x="53879" y="302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82" name="Полилиния: фигура 181">
              <a:extLst>
                <a:ext uri="{FF2B5EF4-FFF2-40B4-BE49-F238E27FC236}">
                  <a16:creationId xmlns:a16="http://schemas.microsoft.com/office/drawing/2014/main" id="{761FFFAF-55B8-42D1-B677-920C477BE2F0}"/>
                </a:ext>
              </a:extLst>
            </p:cNvPr>
            <p:cNvSpPr/>
            <p:nvPr/>
          </p:nvSpPr>
          <p:spPr>
            <a:xfrm>
              <a:off x="8845484" y="5270780"/>
              <a:ext cx="34744" cy="44788"/>
            </a:xfrm>
            <a:custGeom>
              <a:avLst/>
              <a:gdLst>
                <a:gd name="connsiteX0" fmla="*/ 17372 w 34744"/>
                <a:gd name="connsiteY0" fmla="*/ 2390 h 44788"/>
                <a:gd name="connsiteX1" fmla="*/ 0 w 34744"/>
                <a:gd name="connsiteY1" fmla="*/ 32476 h 44788"/>
                <a:gd name="connsiteX2" fmla="*/ 17498 w 34744"/>
                <a:gd name="connsiteY2" fmla="*/ 42421 h 44788"/>
                <a:gd name="connsiteX3" fmla="*/ 34744 w 34744"/>
                <a:gd name="connsiteY3" fmla="*/ 12335 h 44788"/>
                <a:gd name="connsiteX4" fmla="*/ 17372 w 34744"/>
                <a:gd name="connsiteY4" fmla="*/ 2390 h 4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4" h="44788">
                  <a:moveTo>
                    <a:pt x="17372" y="2390"/>
                  </a:moveTo>
                  <a:cubicBezTo>
                    <a:pt x="7037" y="9001"/>
                    <a:pt x="566" y="20221"/>
                    <a:pt x="0" y="32476"/>
                  </a:cubicBezTo>
                  <a:cubicBezTo>
                    <a:pt x="0" y="43428"/>
                    <a:pt x="7805" y="47960"/>
                    <a:pt x="17498" y="42421"/>
                  </a:cubicBezTo>
                  <a:cubicBezTo>
                    <a:pt x="27783" y="35781"/>
                    <a:pt x="34215" y="24566"/>
                    <a:pt x="34744" y="12335"/>
                  </a:cubicBezTo>
                  <a:cubicBezTo>
                    <a:pt x="34744" y="1257"/>
                    <a:pt x="26939" y="-3149"/>
                    <a:pt x="17372" y="239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83" name="Полилиния: фигура 182">
              <a:extLst>
                <a:ext uri="{FF2B5EF4-FFF2-40B4-BE49-F238E27FC236}">
                  <a16:creationId xmlns:a16="http://schemas.microsoft.com/office/drawing/2014/main" id="{1237DE38-A2B3-45B1-9278-6F77E0745770}"/>
                </a:ext>
              </a:extLst>
            </p:cNvPr>
            <p:cNvSpPr/>
            <p:nvPr/>
          </p:nvSpPr>
          <p:spPr>
            <a:xfrm>
              <a:off x="8848002" y="5273296"/>
              <a:ext cx="29834" cy="39779"/>
            </a:xfrm>
            <a:custGeom>
              <a:avLst/>
              <a:gdLst>
                <a:gd name="connsiteX0" fmla="*/ 7176 w 29834"/>
                <a:gd name="connsiteY0" fmla="*/ 39779 h 39779"/>
                <a:gd name="connsiteX1" fmla="*/ 13721 w 29834"/>
                <a:gd name="connsiteY1" fmla="*/ 37765 h 39779"/>
                <a:gd name="connsiteX2" fmla="*/ 29835 w 29834"/>
                <a:gd name="connsiteY2" fmla="*/ 9819 h 39779"/>
                <a:gd name="connsiteX3" fmla="*/ 22659 w 29834"/>
                <a:gd name="connsiteY3" fmla="*/ 0 h 39779"/>
                <a:gd name="connsiteX4" fmla="*/ 15987 w 29834"/>
                <a:gd name="connsiteY4" fmla="*/ 2014 h 39779"/>
                <a:gd name="connsiteX5" fmla="*/ 0 w 29834"/>
                <a:gd name="connsiteY5" fmla="*/ 29960 h 39779"/>
                <a:gd name="connsiteX6" fmla="*/ 7176 w 29834"/>
                <a:gd name="connsiteY6" fmla="*/ 39779 h 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4" h="39779">
                  <a:moveTo>
                    <a:pt x="7176" y="39779"/>
                  </a:moveTo>
                  <a:cubicBezTo>
                    <a:pt x="9479" y="39627"/>
                    <a:pt x="11733" y="38937"/>
                    <a:pt x="13721" y="37765"/>
                  </a:cubicBezTo>
                  <a:cubicBezTo>
                    <a:pt x="23226" y="31540"/>
                    <a:pt x="29205" y="21166"/>
                    <a:pt x="29835" y="9819"/>
                  </a:cubicBezTo>
                  <a:cubicBezTo>
                    <a:pt x="29835" y="3651"/>
                    <a:pt x="27065" y="0"/>
                    <a:pt x="22659" y="0"/>
                  </a:cubicBezTo>
                  <a:cubicBezTo>
                    <a:pt x="20293" y="74"/>
                    <a:pt x="18002" y="769"/>
                    <a:pt x="15987" y="2014"/>
                  </a:cubicBezTo>
                  <a:cubicBezTo>
                    <a:pt x="6483" y="8224"/>
                    <a:pt x="541" y="18620"/>
                    <a:pt x="0" y="29960"/>
                  </a:cubicBezTo>
                  <a:cubicBezTo>
                    <a:pt x="0" y="36129"/>
                    <a:pt x="2644" y="39779"/>
                    <a:pt x="7176" y="3977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84" name="Полилиния: фигура 183">
              <a:extLst>
                <a:ext uri="{FF2B5EF4-FFF2-40B4-BE49-F238E27FC236}">
                  <a16:creationId xmlns:a16="http://schemas.microsoft.com/office/drawing/2014/main" id="{BF0EE9B7-6124-4D94-8995-196A6BE05CC2}"/>
                </a:ext>
              </a:extLst>
            </p:cNvPr>
            <p:cNvSpPr/>
            <p:nvPr/>
          </p:nvSpPr>
          <p:spPr>
            <a:xfrm>
              <a:off x="8850394" y="5276569"/>
              <a:ext cx="24925" cy="34366"/>
            </a:xfrm>
            <a:custGeom>
              <a:avLst/>
              <a:gdLst>
                <a:gd name="connsiteX0" fmla="*/ 4784 w 24925"/>
                <a:gd name="connsiteY0" fmla="*/ 34366 h 34366"/>
                <a:gd name="connsiteX1" fmla="*/ 10071 w 24925"/>
                <a:gd name="connsiteY1" fmla="*/ 32604 h 34366"/>
                <a:gd name="connsiteX2" fmla="*/ 24925 w 24925"/>
                <a:gd name="connsiteY2" fmla="*/ 7427 h 34366"/>
                <a:gd name="connsiteX3" fmla="*/ 20267 w 24925"/>
                <a:gd name="connsiteY3" fmla="*/ 0 h 34366"/>
                <a:gd name="connsiteX4" fmla="*/ 14854 w 24925"/>
                <a:gd name="connsiteY4" fmla="*/ 1762 h 34366"/>
                <a:gd name="connsiteX5" fmla="*/ 0 w 24925"/>
                <a:gd name="connsiteY5" fmla="*/ 26939 h 34366"/>
                <a:gd name="connsiteX6" fmla="*/ 4784 w 24925"/>
                <a:gd name="connsiteY6" fmla="*/ 34366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5" h="34366">
                  <a:moveTo>
                    <a:pt x="4784" y="34366"/>
                  </a:moveTo>
                  <a:cubicBezTo>
                    <a:pt x="6672" y="34244"/>
                    <a:pt x="8485" y="33638"/>
                    <a:pt x="10071" y="32604"/>
                  </a:cubicBezTo>
                  <a:cubicBezTo>
                    <a:pt x="18656" y="26971"/>
                    <a:pt x="24145" y="17669"/>
                    <a:pt x="24925" y="7427"/>
                  </a:cubicBezTo>
                  <a:cubicBezTo>
                    <a:pt x="24925" y="4658"/>
                    <a:pt x="24925" y="0"/>
                    <a:pt x="20267" y="0"/>
                  </a:cubicBezTo>
                  <a:cubicBezTo>
                    <a:pt x="18341" y="133"/>
                    <a:pt x="16491" y="739"/>
                    <a:pt x="14854" y="1762"/>
                  </a:cubicBezTo>
                  <a:cubicBezTo>
                    <a:pt x="6307" y="7436"/>
                    <a:pt x="831" y="16715"/>
                    <a:pt x="0" y="26939"/>
                  </a:cubicBezTo>
                  <a:cubicBezTo>
                    <a:pt x="0" y="29457"/>
                    <a:pt x="629" y="34366"/>
                    <a:pt x="4784" y="3436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85" name="Полилиния: фигура 184">
              <a:extLst>
                <a:ext uri="{FF2B5EF4-FFF2-40B4-BE49-F238E27FC236}">
                  <a16:creationId xmlns:a16="http://schemas.microsoft.com/office/drawing/2014/main" id="{F554F0AC-8AB1-43BA-9656-DD36297AB529}"/>
                </a:ext>
              </a:extLst>
            </p:cNvPr>
            <p:cNvSpPr/>
            <p:nvPr/>
          </p:nvSpPr>
          <p:spPr>
            <a:xfrm>
              <a:off x="8800040" y="5240818"/>
              <a:ext cx="67599" cy="42926"/>
            </a:xfrm>
            <a:custGeom>
              <a:avLst/>
              <a:gdLst>
                <a:gd name="connsiteX0" fmla="*/ 10952 w 67599"/>
                <a:gd name="connsiteY0" fmla="*/ 2014 h 42926"/>
                <a:gd name="connsiteX1" fmla="*/ 15861 w 67599"/>
                <a:gd name="connsiteY1" fmla="*/ 0 h 42926"/>
                <a:gd name="connsiteX2" fmla="*/ 67600 w 67599"/>
                <a:gd name="connsiteY2" fmla="*/ 30212 h 42926"/>
                <a:gd name="connsiteX3" fmla="*/ 62816 w 67599"/>
                <a:gd name="connsiteY3" fmla="*/ 32226 h 42926"/>
                <a:gd name="connsiteX4" fmla="*/ 51864 w 67599"/>
                <a:gd name="connsiteY4" fmla="*/ 42927 h 42926"/>
                <a:gd name="connsiteX5" fmla="*/ 0 w 67599"/>
                <a:gd name="connsiteY5" fmla="*/ 12840 h 42926"/>
                <a:gd name="connsiteX6" fmla="*/ 10952 w 67599"/>
                <a:gd name="connsiteY6" fmla="*/ 2014 h 4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99" h="42926">
                  <a:moveTo>
                    <a:pt x="10952" y="2014"/>
                  </a:moveTo>
                  <a:cubicBezTo>
                    <a:pt x="12475" y="1099"/>
                    <a:pt x="14137" y="419"/>
                    <a:pt x="15861" y="0"/>
                  </a:cubicBezTo>
                  <a:lnTo>
                    <a:pt x="67600" y="30212"/>
                  </a:lnTo>
                  <a:cubicBezTo>
                    <a:pt x="65926" y="30689"/>
                    <a:pt x="64327" y="31365"/>
                    <a:pt x="62816" y="32226"/>
                  </a:cubicBezTo>
                  <a:cubicBezTo>
                    <a:pt x="58423" y="34951"/>
                    <a:pt x="54684" y="38604"/>
                    <a:pt x="51864" y="42927"/>
                  </a:cubicBezTo>
                  <a:lnTo>
                    <a:pt x="0" y="12840"/>
                  </a:lnTo>
                  <a:cubicBezTo>
                    <a:pt x="2782" y="8452"/>
                    <a:pt x="6533" y="4751"/>
                    <a:pt x="10952" y="201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86" name="Полилиния: фигура 185">
              <a:extLst>
                <a:ext uri="{FF2B5EF4-FFF2-40B4-BE49-F238E27FC236}">
                  <a16:creationId xmlns:a16="http://schemas.microsoft.com/office/drawing/2014/main" id="{4B1A7B34-E101-4B22-86D7-F5129F10C0F5}"/>
                </a:ext>
              </a:extLst>
            </p:cNvPr>
            <p:cNvSpPr/>
            <p:nvPr/>
          </p:nvSpPr>
          <p:spPr>
            <a:xfrm>
              <a:off x="8795760" y="5253658"/>
              <a:ext cx="56144" cy="38520"/>
            </a:xfrm>
            <a:custGeom>
              <a:avLst/>
              <a:gdLst>
                <a:gd name="connsiteX0" fmla="*/ 56144 w 56144"/>
                <a:gd name="connsiteY0" fmla="*/ 30086 h 38520"/>
                <a:gd name="connsiteX1" fmla="*/ 51864 w 56144"/>
                <a:gd name="connsiteY1" fmla="*/ 38521 h 38520"/>
                <a:gd name="connsiteX2" fmla="*/ 0 w 56144"/>
                <a:gd name="connsiteY2" fmla="*/ 8308 h 38520"/>
                <a:gd name="connsiteX3" fmla="*/ 4280 w 56144"/>
                <a:gd name="connsiteY3" fmla="*/ 0 h 38520"/>
              </a:gdLst>
              <a:ahLst/>
              <a:cxnLst>
                <a:cxn ang="0">
                  <a:pos x="connsiteX0" y="connsiteY0"/>
                </a:cxn>
                <a:cxn ang="0">
                  <a:pos x="connsiteX1" y="connsiteY1"/>
                </a:cxn>
                <a:cxn ang="0">
                  <a:pos x="connsiteX2" y="connsiteY2"/>
                </a:cxn>
                <a:cxn ang="0">
                  <a:pos x="connsiteX3" y="connsiteY3"/>
                </a:cxn>
              </a:cxnLst>
              <a:rect l="l" t="t" r="r" b="b"/>
              <a:pathLst>
                <a:path w="56144" h="38520">
                  <a:moveTo>
                    <a:pt x="56144" y="30086"/>
                  </a:moveTo>
                  <a:cubicBezTo>
                    <a:pt x="54420" y="32738"/>
                    <a:pt x="52985" y="35565"/>
                    <a:pt x="51864" y="38521"/>
                  </a:cubicBezTo>
                  <a:lnTo>
                    <a:pt x="0" y="8308"/>
                  </a:lnTo>
                  <a:cubicBezTo>
                    <a:pt x="1120" y="5393"/>
                    <a:pt x="2555" y="2607"/>
                    <a:pt x="4280" y="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87" name="Полилиния: фигура 186">
              <a:extLst>
                <a:ext uri="{FF2B5EF4-FFF2-40B4-BE49-F238E27FC236}">
                  <a16:creationId xmlns:a16="http://schemas.microsoft.com/office/drawing/2014/main" id="{32633565-EC18-4834-84F7-FC1E2FCA3A12}"/>
                </a:ext>
              </a:extLst>
            </p:cNvPr>
            <p:cNvSpPr/>
            <p:nvPr/>
          </p:nvSpPr>
          <p:spPr>
            <a:xfrm>
              <a:off x="8810992" y="5290418"/>
              <a:ext cx="34869" cy="54631"/>
            </a:xfrm>
            <a:custGeom>
              <a:avLst/>
              <a:gdLst>
                <a:gd name="connsiteX0" fmla="*/ 34870 w 34869"/>
                <a:gd name="connsiteY0" fmla="*/ 12335 h 54631"/>
                <a:gd name="connsiteX1" fmla="*/ 17372 w 34869"/>
                <a:gd name="connsiteY1" fmla="*/ 2390 h 54631"/>
                <a:gd name="connsiteX2" fmla="*/ 0 w 34869"/>
                <a:gd name="connsiteY2" fmla="*/ 32350 h 54631"/>
                <a:gd name="connsiteX3" fmla="*/ 0 w 34869"/>
                <a:gd name="connsiteY3" fmla="*/ 54632 h 54631"/>
                <a:gd name="connsiteX4" fmla="*/ 34618 w 34869"/>
                <a:gd name="connsiteY4" fmla="*/ 34994 h 54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9" h="54631">
                  <a:moveTo>
                    <a:pt x="34870" y="12335"/>
                  </a:moveTo>
                  <a:cubicBezTo>
                    <a:pt x="34870" y="1257"/>
                    <a:pt x="26939" y="-3149"/>
                    <a:pt x="17372" y="2390"/>
                  </a:cubicBezTo>
                  <a:cubicBezTo>
                    <a:pt x="7150" y="9049"/>
                    <a:pt x="705" y="20171"/>
                    <a:pt x="0" y="32350"/>
                  </a:cubicBezTo>
                  <a:lnTo>
                    <a:pt x="0" y="54632"/>
                  </a:lnTo>
                  <a:lnTo>
                    <a:pt x="34618" y="34994"/>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88" name="Рисунок 22">
              <a:extLst>
                <a:ext uri="{FF2B5EF4-FFF2-40B4-BE49-F238E27FC236}">
                  <a16:creationId xmlns:a16="http://schemas.microsoft.com/office/drawing/2014/main" id="{91B855EF-2872-45F3-95EB-9ADCF5BFA790}"/>
                </a:ext>
              </a:extLst>
            </p:cNvPr>
            <p:cNvGrpSpPr/>
            <p:nvPr/>
          </p:nvGrpSpPr>
          <p:grpSpPr>
            <a:xfrm>
              <a:off x="8759206" y="5269088"/>
              <a:ext cx="84767" cy="75961"/>
              <a:chOff x="8759206" y="5269088"/>
              <a:chExt cx="84767" cy="75961"/>
            </a:xfrm>
          </p:grpSpPr>
          <p:sp>
            <p:nvSpPr>
              <p:cNvPr id="217" name="Полилиния: фигура 216">
                <a:extLst>
                  <a:ext uri="{FF2B5EF4-FFF2-40B4-BE49-F238E27FC236}">
                    <a16:creationId xmlns:a16="http://schemas.microsoft.com/office/drawing/2014/main" id="{6F2D6B0B-CEBB-44E3-8754-7E1C451AF29A}"/>
                  </a:ext>
                </a:extLst>
              </p:cNvPr>
              <p:cNvSpPr/>
              <p:nvPr/>
            </p:nvSpPr>
            <p:spPr>
              <a:xfrm>
                <a:off x="8787955" y="5269088"/>
                <a:ext cx="56018" cy="31650"/>
              </a:xfrm>
              <a:custGeom>
                <a:avLst/>
                <a:gdLst>
                  <a:gd name="connsiteX0" fmla="*/ 51738 w 56018"/>
                  <a:gd name="connsiteY0" fmla="*/ 31650 h 31650"/>
                  <a:gd name="connsiteX1" fmla="*/ 0 w 56018"/>
                  <a:gd name="connsiteY1" fmla="*/ 557 h 31650"/>
                  <a:gd name="connsiteX2" fmla="*/ 4154 w 56018"/>
                  <a:gd name="connsiteY2" fmla="*/ 557 h 31650"/>
                  <a:gd name="connsiteX3" fmla="*/ 56019 w 56018"/>
                  <a:gd name="connsiteY3" fmla="*/ 31525 h 31650"/>
                  <a:gd name="connsiteX4" fmla="*/ 51738 w 56018"/>
                  <a:gd name="connsiteY4" fmla="*/ 31525 h 3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18" h="31650">
                    <a:moveTo>
                      <a:pt x="51738" y="31650"/>
                    </a:moveTo>
                    <a:lnTo>
                      <a:pt x="0" y="557"/>
                    </a:lnTo>
                    <a:cubicBezTo>
                      <a:pt x="1284" y="-186"/>
                      <a:pt x="2870" y="-186"/>
                      <a:pt x="4154" y="557"/>
                    </a:cubicBezTo>
                    <a:lnTo>
                      <a:pt x="56019" y="31525"/>
                    </a:lnTo>
                    <a:cubicBezTo>
                      <a:pt x="54697" y="30733"/>
                      <a:pt x="53060" y="30733"/>
                      <a:pt x="51738" y="3152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18" name="Полилиния: фигура 217">
                <a:extLst>
                  <a:ext uri="{FF2B5EF4-FFF2-40B4-BE49-F238E27FC236}">
                    <a16:creationId xmlns:a16="http://schemas.microsoft.com/office/drawing/2014/main" id="{839F21A8-CEEA-4F98-873C-659A144791FB}"/>
                  </a:ext>
                </a:extLst>
              </p:cNvPr>
              <p:cNvSpPr/>
              <p:nvPr/>
            </p:nvSpPr>
            <p:spPr>
              <a:xfrm>
                <a:off x="8759254" y="5293185"/>
                <a:ext cx="51990" cy="51864"/>
              </a:xfrm>
              <a:custGeom>
                <a:avLst/>
                <a:gdLst>
                  <a:gd name="connsiteX0" fmla="*/ 51990 w 51990"/>
                  <a:gd name="connsiteY0" fmla="*/ 51864 h 51864"/>
                  <a:gd name="connsiteX1" fmla="*/ 126 w 51990"/>
                  <a:gd name="connsiteY1" fmla="*/ 22408 h 51864"/>
                  <a:gd name="connsiteX2" fmla="*/ 0 w 51990"/>
                  <a:gd name="connsiteY2" fmla="*/ 0 h 51864"/>
                  <a:gd name="connsiteX3" fmla="*/ 51864 w 51990"/>
                  <a:gd name="connsiteY3" fmla="*/ 30968 h 51864"/>
                  <a:gd name="connsiteX4" fmla="*/ 51990 w 51990"/>
                  <a:gd name="connsiteY4" fmla="*/ 51864 h 5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90" h="51864">
                    <a:moveTo>
                      <a:pt x="51990" y="51864"/>
                    </a:moveTo>
                    <a:lnTo>
                      <a:pt x="126" y="22408"/>
                    </a:lnTo>
                    <a:lnTo>
                      <a:pt x="0" y="0"/>
                    </a:lnTo>
                    <a:lnTo>
                      <a:pt x="51864" y="30968"/>
                    </a:lnTo>
                    <a:lnTo>
                      <a:pt x="51990" y="51864"/>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19" name="Полилиния: фигура 218">
                <a:extLst>
                  <a:ext uri="{FF2B5EF4-FFF2-40B4-BE49-F238E27FC236}">
                    <a16:creationId xmlns:a16="http://schemas.microsoft.com/office/drawing/2014/main" id="{A958B719-B06A-4333-B158-2D4603082AE0}"/>
                  </a:ext>
                </a:extLst>
              </p:cNvPr>
              <p:cNvSpPr/>
              <p:nvPr/>
            </p:nvSpPr>
            <p:spPr>
              <a:xfrm>
                <a:off x="8765170" y="5269645"/>
                <a:ext cx="74523" cy="44311"/>
              </a:xfrm>
              <a:custGeom>
                <a:avLst/>
                <a:gdLst>
                  <a:gd name="connsiteX0" fmla="*/ 51864 w 74523"/>
                  <a:gd name="connsiteY0" fmla="*/ 44311 h 44311"/>
                  <a:gd name="connsiteX1" fmla="*/ 0 w 74523"/>
                  <a:gd name="connsiteY1" fmla="*/ 13218 h 44311"/>
                  <a:gd name="connsiteX2" fmla="*/ 22785 w 74523"/>
                  <a:gd name="connsiteY2" fmla="*/ 0 h 44311"/>
                  <a:gd name="connsiteX3" fmla="*/ 74524 w 74523"/>
                  <a:gd name="connsiteY3" fmla="*/ 31093 h 44311"/>
                  <a:gd name="connsiteX4" fmla="*/ 51864 w 74523"/>
                  <a:gd name="connsiteY4" fmla="*/ 44311 h 4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23" h="44311">
                    <a:moveTo>
                      <a:pt x="51864" y="44311"/>
                    </a:moveTo>
                    <a:lnTo>
                      <a:pt x="0" y="13218"/>
                    </a:lnTo>
                    <a:lnTo>
                      <a:pt x="22785" y="0"/>
                    </a:lnTo>
                    <a:lnTo>
                      <a:pt x="74524" y="31093"/>
                    </a:lnTo>
                    <a:lnTo>
                      <a:pt x="51864" y="4431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220" name="Рисунок 22">
                <a:extLst>
                  <a:ext uri="{FF2B5EF4-FFF2-40B4-BE49-F238E27FC236}">
                    <a16:creationId xmlns:a16="http://schemas.microsoft.com/office/drawing/2014/main" id="{AB628DE4-B1A6-4C55-A5EE-CBEDC874EFF8}"/>
                  </a:ext>
                </a:extLst>
              </p:cNvPr>
              <p:cNvGrpSpPr/>
              <p:nvPr/>
            </p:nvGrpSpPr>
            <p:grpSpPr>
              <a:xfrm>
                <a:off x="8759206" y="5282863"/>
                <a:ext cx="57828" cy="41667"/>
                <a:chOff x="8759206" y="5282863"/>
                <a:chExt cx="57828" cy="41667"/>
              </a:xfrm>
            </p:grpSpPr>
            <p:sp>
              <p:nvSpPr>
                <p:cNvPr id="221" name="Полилиния: фигура 220">
                  <a:extLst>
                    <a:ext uri="{FF2B5EF4-FFF2-40B4-BE49-F238E27FC236}">
                      <a16:creationId xmlns:a16="http://schemas.microsoft.com/office/drawing/2014/main" id="{B8BE25F9-9CFF-4232-9DE3-C1E3BAE8A1C3}"/>
                    </a:ext>
                  </a:extLst>
                </p:cNvPr>
                <p:cNvSpPr/>
                <p:nvPr/>
              </p:nvSpPr>
              <p:spPr>
                <a:xfrm>
                  <a:off x="8759254" y="5282863"/>
                  <a:ext cx="57780" cy="41290"/>
                </a:xfrm>
                <a:custGeom>
                  <a:avLst/>
                  <a:gdLst>
                    <a:gd name="connsiteX0" fmla="*/ 51864 w 57780"/>
                    <a:gd name="connsiteY0" fmla="*/ 41290 h 41290"/>
                    <a:gd name="connsiteX1" fmla="*/ 0 w 57780"/>
                    <a:gd name="connsiteY1" fmla="*/ 10323 h 41290"/>
                    <a:gd name="connsiteX2" fmla="*/ 5917 w 57780"/>
                    <a:gd name="connsiteY2" fmla="*/ 0 h 41290"/>
                    <a:gd name="connsiteX3" fmla="*/ 57781 w 57780"/>
                    <a:gd name="connsiteY3" fmla="*/ 31093 h 41290"/>
                    <a:gd name="connsiteX4" fmla="*/ 51864 w 57780"/>
                    <a:gd name="connsiteY4" fmla="*/ 41290 h 4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0" h="41290">
                      <a:moveTo>
                        <a:pt x="51864" y="41290"/>
                      </a:moveTo>
                      <a:lnTo>
                        <a:pt x="0" y="10323"/>
                      </a:lnTo>
                      <a:cubicBezTo>
                        <a:pt x="113" y="6108"/>
                        <a:pt x="2341" y="2233"/>
                        <a:pt x="5917" y="0"/>
                      </a:cubicBezTo>
                      <a:lnTo>
                        <a:pt x="57781" y="31093"/>
                      </a:lnTo>
                      <a:cubicBezTo>
                        <a:pt x="54244" y="33301"/>
                        <a:pt x="52028" y="37121"/>
                        <a:pt x="51864" y="4129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22" name="Рисунок 22">
                  <a:extLst>
                    <a:ext uri="{FF2B5EF4-FFF2-40B4-BE49-F238E27FC236}">
                      <a16:creationId xmlns:a16="http://schemas.microsoft.com/office/drawing/2014/main" id="{5EC53F80-9979-4434-A4F8-712D20CAD176}"/>
                    </a:ext>
                  </a:extLst>
                </p:cNvPr>
                <p:cNvGrpSpPr/>
                <p:nvPr/>
              </p:nvGrpSpPr>
              <p:grpSpPr>
                <a:xfrm>
                  <a:off x="8759206" y="5283241"/>
                  <a:ext cx="57324" cy="41290"/>
                  <a:chOff x="8759206" y="5283241"/>
                  <a:chExt cx="57324" cy="41290"/>
                </a:xfrm>
                <a:solidFill>
                  <a:srgbClr val="121822"/>
                </a:solidFill>
              </p:grpSpPr>
              <p:sp>
                <p:nvSpPr>
                  <p:cNvPr id="224" name="Полилиния: фигура 223">
                    <a:extLst>
                      <a:ext uri="{FF2B5EF4-FFF2-40B4-BE49-F238E27FC236}">
                        <a16:creationId xmlns:a16="http://schemas.microsoft.com/office/drawing/2014/main" id="{85428C87-C5F9-49DD-AE98-3C4E889D85B5}"/>
                      </a:ext>
                    </a:extLst>
                  </p:cNvPr>
                  <p:cNvSpPr/>
                  <p:nvPr/>
                </p:nvSpPr>
                <p:spPr>
                  <a:xfrm>
                    <a:off x="8759206" y="5292052"/>
                    <a:ext cx="52037" cy="32478"/>
                  </a:xfrm>
                  <a:custGeom>
                    <a:avLst/>
                    <a:gdLst>
                      <a:gd name="connsiteX0" fmla="*/ 51912 w 52037"/>
                      <a:gd name="connsiteY0" fmla="*/ 32101 h 32478"/>
                      <a:gd name="connsiteX1" fmla="*/ 47 w 52037"/>
                      <a:gd name="connsiteY1" fmla="*/ 1133 h 32478"/>
                      <a:gd name="connsiteX2" fmla="*/ 47 w 52037"/>
                      <a:gd name="connsiteY2" fmla="*/ 0 h 32478"/>
                      <a:gd name="connsiteX3" fmla="*/ 52037 w 52037"/>
                      <a:gd name="connsiteY3" fmla="*/ 31471 h 32478"/>
                      <a:gd name="connsiteX4" fmla="*/ 52037 w 52037"/>
                      <a:gd name="connsiteY4" fmla="*/ 32478 h 3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37" h="32478">
                        <a:moveTo>
                          <a:pt x="51912" y="32101"/>
                        </a:moveTo>
                        <a:lnTo>
                          <a:pt x="47" y="1133"/>
                        </a:lnTo>
                        <a:cubicBezTo>
                          <a:pt x="-16" y="758"/>
                          <a:pt x="-16" y="375"/>
                          <a:pt x="47" y="0"/>
                        </a:cubicBezTo>
                        <a:lnTo>
                          <a:pt x="52037" y="31471"/>
                        </a:lnTo>
                        <a:cubicBezTo>
                          <a:pt x="51975" y="31803"/>
                          <a:pt x="51975" y="32146"/>
                          <a:pt x="52037" y="3247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25" name="Полилиния: фигура 224">
                    <a:extLst>
                      <a:ext uri="{FF2B5EF4-FFF2-40B4-BE49-F238E27FC236}">
                        <a16:creationId xmlns:a16="http://schemas.microsoft.com/office/drawing/2014/main" id="{932EC67E-FAF7-4677-BE27-06FED1223E28}"/>
                      </a:ext>
                    </a:extLst>
                  </p:cNvPr>
                  <p:cNvSpPr/>
                  <p:nvPr/>
                </p:nvSpPr>
                <p:spPr>
                  <a:xfrm>
                    <a:off x="8759380" y="5285884"/>
                    <a:ext cx="54633" cy="37639"/>
                  </a:xfrm>
                  <a:custGeom>
                    <a:avLst/>
                    <a:gdLst>
                      <a:gd name="connsiteX0" fmla="*/ 51864 w 54633"/>
                      <a:gd name="connsiteY0" fmla="*/ 37639 h 37639"/>
                      <a:gd name="connsiteX1" fmla="*/ 0 w 54633"/>
                      <a:gd name="connsiteY1" fmla="*/ 6546 h 37639"/>
                      <a:gd name="connsiteX2" fmla="*/ 2895 w 54633"/>
                      <a:gd name="connsiteY2" fmla="*/ 0 h 37639"/>
                      <a:gd name="connsiteX3" fmla="*/ 54634 w 54633"/>
                      <a:gd name="connsiteY3" fmla="*/ 31093 h 37639"/>
                      <a:gd name="connsiteX4" fmla="*/ 51864 w 54633"/>
                      <a:gd name="connsiteY4" fmla="*/ 37639 h 37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33" h="37639">
                        <a:moveTo>
                          <a:pt x="51864" y="37639"/>
                        </a:moveTo>
                        <a:lnTo>
                          <a:pt x="0" y="6546"/>
                        </a:lnTo>
                        <a:cubicBezTo>
                          <a:pt x="378" y="4148"/>
                          <a:pt x="1372" y="1891"/>
                          <a:pt x="2895" y="0"/>
                        </a:cubicBezTo>
                        <a:lnTo>
                          <a:pt x="54634" y="31093"/>
                        </a:lnTo>
                        <a:cubicBezTo>
                          <a:pt x="53098" y="32964"/>
                          <a:pt x="52141" y="35236"/>
                          <a:pt x="51864" y="3763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26" name="Полилиния: фигура 225">
                    <a:extLst>
                      <a:ext uri="{FF2B5EF4-FFF2-40B4-BE49-F238E27FC236}">
                        <a16:creationId xmlns:a16="http://schemas.microsoft.com/office/drawing/2014/main" id="{97B1097D-F1F6-404A-A783-5659815D07B4}"/>
                      </a:ext>
                    </a:extLst>
                  </p:cNvPr>
                  <p:cNvSpPr/>
                  <p:nvPr/>
                </p:nvSpPr>
                <p:spPr>
                  <a:xfrm>
                    <a:off x="8762275" y="5283492"/>
                    <a:ext cx="54256" cy="33359"/>
                  </a:xfrm>
                  <a:custGeom>
                    <a:avLst/>
                    <a:gdLst>
                      <a:gd name="connsiteX0" fmla="*/ 51738 w 54256"/>
                      <a:gd name="connsiteY0" fmla="*/ 33108 h 33359"/>
                      <a:gd name="connsiteX1" fmla="*/ 0 w 54256"/>
                      <a:gd name="connsiteY1" fmla="*/ 2266 h 33359"/>
                      <a:gd name="connsiteX2" fmla="*/ 2392 w 54256"/>
                      <a:gd name="connsiteY2" fmla="*/ 0 h 33359"/>
                      <a:gd name="connsiteX3" fmla="*/ 54256 w 54256"/>
                      <a:gd name="connsiteY3" fmla="*/ 30968 h 33359"/>
                      <a:gd name="connsiteX4" fmla="*/ 51738 w 54256"/>
                      <a:gd name="connsiteY4" fmla="*/ 33359 h 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 h="33359">
                        <a:moveTo>
                          <a:pt x="51738" y="33108"/>
                        </a:moveTo>
                        <a:lnTo>
                          <a:pt x="0" y="2266"/>
                        </a:lnTo>
                        <a:cubicBezTo>
                          <a:pt x="667" y="1386"/>
                          <a:pt x="1473" y="621"/>
                          <a:pt x="2392" y="0"/>
                        </a:cubicBezTo>
                        <a:lnTo>
                          <a:pt x="54256" y="30968"/>
                        </a:lnTo>
                        <a:cubicBezTo>
                          <a:pt x="53325" y="31665"/>
                          <a:pt x="52481" y="32467"/>
                          <a:pt x="51738" y="3335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27" name="Полилиния: фигура 226">
                    <a:extLst>
                      <a:ext uri="{FF2B5EF4-FFF2-40B4-BE49-F238E27FC236}">
                        <a16:creationId xmlns:a16="http://schemas.microsoft.com/office/drawing/2014/main" id="{CA0DACB8-C98D-402F-B5BE-F61C1CE25BD3}"/>
                      </a:ext>
                    </a:extLst>
                  </p:cNvPr>
                  <p:cNvSpPr/>
                  <p:nvPr/>
                </p:nvSpPr>
                <p:spPr>
                  <a:xfrm>
                    <a:off x="8764667" y="5283241"/>
                    <a:ext cx="51864" cy="31093"/>
                  </a:xfrm>
                  <a:custGeom>
                    <a:avLst/>
                    <a:gdLst>
                      <a:gd name="connsiteX0" fmla="*/ 51864 w 51864"/>
                      <a:gd name="connsiteY0" fmla="*/ 30968 h 31093"/>
                      <a:gd name="connsiteX1" fmla="*/ 0 w 51864"/>
                      <a:gd name="connsiteY1" fmla="*/ 0 h 31093"/>
                      <a:gd name="connsiteX2" fmla="*/ 0 w 51864"/>
                      <a:gd name="connsiteY2" fmla="*/ 0 h 31093"/>
                      <a:gd name="connsiteX3" fmla="*/ 51864 w 51864"/>
                      <a:gd name="connsiteY3" fmla="*/ 31093 h 31093"/>
                      <a:gd name="connsiteX4" fmla="*/ 51864 w 51864"/>
                      <a:gd name="connsiteY4" fmla="*/ 31093 h 31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64" h="31093">
                        <a:moveTo>
                          <a:pt x="51864" y="30968"/>
                        </a:moveTo>
                        <a:lnTo>
                          <a:pt x="0" y="0"/>
                        </a:lnTo>
                        <a:lnTo>
                          <a:pt x="0" y="0"/>
                        </a:lnTo>
                        <a:lnTo>
                          <a:pt x="51864" y="31093"/>
                        </a:lnTo>
                        <a:lnTo>
                          <a:pt x="51864" y="31093"/>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23" name="Полилиния: фигура 222">
                  <a:extLst>
                    <a:ext uri="{FF2B5EF4-FFF2-40B4-BE49-F238E27FC236}">
                      <a16:creationId xmlns:a16="http://schemas.microsoft.com/office/drawing/2014/main" id="{4D262782-3195-40A7-8D7C-4345DBA0B09D}"/>
                    </a:ext>
                  </a:extLst>
                </p:cNvPr>
                <p:cNvSpPr/>
                <p:nvPr/>
              </p:nvSpPr>
              <p:spPr>
                <a:xfrm>
                  <a:off x="8759254" y="5282863"/>
                  <a:ext cx="57780" cy="41290"/>
                </a:xfrm>
                <a:custGeom>
                  <a:avLst/>
                  <a:gdLst>
                    <a:gd name="connsiteX0" fmla="*/ 51864 w 57780"/>
                    <a:gd name="connsiteY0" fmla="*/ 41290 h 41290"/>
                    <a:gd name="connsiteX1" fmla="*/ 0 w 57780"/>
                    <a:gd name="connsiteY1" fmla="*/ 10323 h 41290"/>
                    <a:gd name="connsiteX2" fmla="*/ 5917 w 57780"/>
                    <a:gd name="connsiteY2" fmla="*/ 0 h 41290"/>
                    <a:gd name="connsiteX3" fmla="*/ 57781 w 57780"/>
                    <a:gd name="connsiteY3" fmla="*/ 31093 h 41290"/>
                    <a:gd name="connsiteX4" fmla="*/ 51864 w 57780"/>
                    <a:gd name="connsiteY4" fmla="*/ 41290 h 4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0" h="41290">
                      <a:moveTo>
                        <a:pt x="51864" y="41290"/>
                      </a:moveTo>
                      <a:lnTo>
                        <a:pt x="0" y="10323"/>
                      </a:lnTo>
                      <a:cubicBezTo>
                        <a:pt x="113" y="6108"/>
                        <a:pt x="2341" y="2233"/>
                        <a:pt x="5917" y="0"/>
                      </a:cubicBezTo>
                      <a:lnTo>
                        <a:pt x="57781" y="31093"/>
                      </a:lnTo>
                      <a:cubicBezTo>
                        <a:pt x="54244" y="33301"/>
                        <a:pt x="52028" y="37121"/>
                        <a:pt x="51864" y="41290"/>
                      </a:cubicBezTo>
                      <a:close/>
                    </a:path>
                  </a:pathLst>
                </a:custGeom>
                <a:noFill/>
                <a:ln w="3145" cap="flat">
                  <a:solidFill>
                    <a:schemeClr val="accent4">
                      <a:lumMod val="75000"/>
                    </a:schemeClr>
                  </a:solidFill>
                  <a:prstDash val="solid"/>
                  <a:miter/>
                </a:ln>
              </p:spPr>
              <p:txBody>
                <a:bodyPr rtlCol="0" anchor="ctr"/>
                <a:lstStyle/>
                <a:p>
                  <a:endParaRPr lang="ru-UA"/>
                </a:p>
              </p:txBody>
            </p:sp>
          </p:grpSp>
        </p:grpSp>
        <p:grpSp>
          <p:nvGrpSpPr>
            <p:cNvPr id="189" name="Рисунок 22">
              <a:extLst>
                <a:ext uri="{FF2B5EF4-FFF2-40B4-BE49-F238E27FC236}">
                  <a16:creationId xmlns:a16="http://schemas.microsoft.com/office/drawing/2014/main" id="{8F97E6C3-C9C7-4243-954D-B364DECF8AB2}"/>
                </a:ext>
              </a:extLst>
            </p:cNvPr>
            <p:cNvGrpSpPr/>
            <p:nvPr/>
          </p:nvGrpSpPr>
          <p:grpSpPr>
            <a:xfrm>
              <a:off x="8759254" y="5260088"/>
              <a:ext cx="81698" cy="70862"/>
              <a:chOff x="8759254" y="5260088"/>
              <a:chExt cx="81698" cy="70862"/>
            </a:xfrm>
            <a:solidFill>
              <a:srgbClr val="121822"/>
            </a:solidFill>
          </p:grpSpPr>
          <p:sp>
            <p:nvSpPr>
              <p:cNvPr id="214" name="Полилиния: фигура 213">
                <a:extLst>
                  <a:ext uri="{FF2B5EF4-FFF2-40B4-BE49-F238E27FC236}">
                    <a16:creationId xmlns:a16="http://schemas.microsoft.com/office/drawing/2014/main" id="{21B80B20-BAFD-42E5-B34F-B8A15D6C3B5A}"/>
                  </a:ext>
                </a:extLst>
              </p:cNvPr>
              <p:cNvSpPr/>
              <p:nvPr/>
            </p:nvSpPr>
            <p:spPr>
              <a:xfrm>
                <a:off x="8759254" y="5292556"/>
                <a:ext cx="51864" cy="38394"/>
              </a:xfrm>
              <a:custGeom>
                <a:avLst/>
                <a:gdLst>
                  <a:gd name="connsiteX0" fmla="*/ 51738 w 51864"/>
                  <a:gd name="connsiteY0" fmla="*/ 30212 h 38394"/>
                  <a:gd name="connsiteX1" fmla="*/ 0 w 51864"/>
                  <a:gd name="connsiteY1" fmla="*/ 0 h 38394"/>
                  <a:gd name="connsiteX2" fmla="*/ 0 w 51864"/>
                  <a:gd name="connsiteY2" fmla="*/ 8057 h 38394"/>
                  <a:gd name="connsiteX3" fmla="*/ 51864 w 51864"/>
                  <a:gd name="connsiteY3" fmla="*/ 38395 h 38394"/>
                  <a:gd name="connsiteX4" fmla="*/ 51738 w 51864"/>
                  <a:gd name="connsiteY4" fmla="*/ 30212 h 38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64" h="38394">
                    <a:moveTo>
                      <a:pt x="51738" y="30212"/>
                    </a:moveTo>
                    <a:lnTo>
                      <a:pt x="0" y="0"/>
                    </a:lnTo>
                    <a:lnTo>
                      <a:pt x="0" y="8057"/>
                    </a:lnTo>
                    <a:lnTo>
                      <a:pt x="51864" y="38395"/>
                    </a:lnTo>
                    <a:lnTo>
                      <a:pt x="51738" y="3021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15" name="Полилиния: фигура 214">
                <a:extLst>
                  <a:ext uri="{FF2B5EF4-FFF2-40B4-BE49-F238E27FC236}">
                    <a16:creationId xmlns:a16="http://schemas.microsoft.com/office/drawing/2014/main" id="{2CA0AF3C-BECE-40C2-A83C-713522E1133E}"/>
                  </a:ext>
                </a:extLst>
              </p:cNvPr>
              <p:cNvSpPr/>
              <p:nvPr/>
            </p:nvSpPr>
            <p:spPr>
              <a:xfrm>
                <a:off x="8781661" y="5260088"/>
                <a:ext cx="59291" cy="31461"/>
              </a:xfrm>
              <a:custGeom>
                <a:avLst/>
                <a:gdLst>
                  <a:gd name="connsiteX0" fmla="*/ 59292 w 59291"/>
                  <a:gd name="connsiteY0" fmla="*/ 31461 h 31461"/>
                  <a:gd name="connsiteX1" fmla="*/ 7553 w 59291"/>
                  <a:gd name="connsiteY1" fmla="*/ 1123 h 31461"/>
                  <a:gd name="connsiteX2" fmla="*/ 0 w 59291"/>
                  <a:gd name="connsiteY2" fmla="*/ 368 h 31461"/>
                  <a:gd name="connsiteX3" fmla="*/ 51738 w 59291"/>
                  <a:gd name="connsiteY3" fmla="*/ 30706 h 31461"/>
                  <a:gd name="connsiteX4" fmla="*/ 59292 w 59291"/>
                  <a:gd name="connsiteY4" fmla="*/ 31461 h 3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91" h="31461">
                    <a:moveTo>
                      <a:pt x="59292" y="31461"/>
                    </a:moveTo>
                    <a:lnTo>
                      <a:pt x="7553" y="1123"/>
                    </a:lnTo>
                    <a:cubicBezTo>
                      <a:pt x="5212" y="-43"/>
                      <a:pt x="2530" y="-312"/>
                      <a:pt x="0" y="368"/>
                    </a:cubicBezTo>
                    <a:lnTo>
                      <a:pt x="51738" y="30706"/>
                    </a:lnTo>
                    <a:cubicBezTo>
                      <a:pt x="54256" y="29963"/>
                      <a:pt x="56963" y="30234"/>
                      <a:pt x="59292" y="3146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16" name="Полилиния: фигура 215">
                <a:extLst>
                  <a:ext uri="{FF2B5EF4-FFF2-40B4-BE49-F238E27FC236}">
                    <a16:creationId xmlns:a16="http://schemas.microsoft.com/office/drawing/2014/main" id="{AD0CCDD7-A279-49F3-9C5B-80F4148CFCFD}"/>
                  </a:ext>
                </a:extLst>
              </p:cNvPr>
              <p:cNvSpPr/>
              <p:nvPr/>
            </p:nvSpPr>
            <p:spPr>
              <a:xfrm>
                <a:off x="8759254" y="5281604"/>
                <a:ext cx="53878" cy="41164"/>
              </a:xfrm>
              <a:custGeom>
                <a:avLst/>
                <a:gdLst>
                  <a:gd name="connsiteX0" fmla="*/ 53879 w 53878"/>
                  <a:gd name="connsiteY0" fmla="*/ 30338 h 41164"/>
                  <a:gd name="connsiteX1" fmla="*/ 2140 w 53878"/>
                  <a:gd name="connsiteY1" fmla="*/ 0 h 41164"/>
                  <a:gd name="connsiteX2" fmla="*/ 0 w 53878"/>
                  <a:gd name="connsiteY2" fmla="*/ 10952 h 41164"/>
                  <a:gd name="connsiteX3" fmla="*/ 51738 w 53878"/>
                  <a:gd name="connsiteY3" fmla="*/ 41164 h 41164"/>
                  <a:gd name="connsiteX4" fmla="*/ 53879 w 53878"/>
                  <a:gd name="connsiteY4" fmla="*/ 30338 h 4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78" h="41164">
                    <a:moveTo>
                      <a:pt x="53879" y="30338"/>
                    </a:moveTo>
                    <a:lnTo>
                      <a:pt x="2140" y="0"/>
                    </a:lnTo>
                    <a:cubicBezTo>
                      <a:pt x="780" y="3493"/>
                      <a:pt x="50" y="7203"/>
                      <a:pt x="0" y="10952"/>
                    </a:cubicBezTo>
                    <a:lnTo>
                      <a:pt x="51738" y="41164"/>
                    </a:lnTo>
                    <a:cubicBezTo>
                      <a:pt x="51789" y="37456"/>
                      <a:pt x="52519" y="33789"/>
                      <a:pt x="53879" y="3033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90" name="Полилиния: фигура 189">
              <a:extLst>
                <a:ext uri="{FF2B5EF4-FFF2-40B4-BE49-F238E27FC236}">
                  <a16:creationId xmlns:a16="http://schemas.microsoft.com/office/drawing/2014/main" id="{0DF39BDB-C5C1-4D0B-B770-908BF2C10E35}"/>
                </a:ext>
              </a:extLst>
            </p:cNvPr>
            <p:cNvSpPr/>
            <p:nvPr/>
          </p:nvSpPr>
          <p:spPr>
            <a:xfrm>
              <a:off x="8811118" y="5290559"/>
              <a:ext cx="34744" cy="45298"/>
            </a:xfrm>
            <a:custGeom>
              <a:avLst/>
              <a:gdLst>
                <a:gd name="connsiteX0" fmla="*/ 17246 w 34744"/>
                <a:gd name="connsiteY0" fmla="*/ 2374 h 45298"/>
                <a:gd name="connsiteX1" fmla="*/ 0 w 34744"/>
                <a:gd name="connsiteY1" fmla="*/ 32964 h 45298"/>
                <a:gd name="connsiteX2" fmla="*/ 17372 w 34744"/>
                <a:gd name="connsiteY2" fmla="*/ 42909 h 45298"/>
                <a:gd name="connsiteX3" fmla="*/ 34744 w 34744"/>
                <a:gd name="connsiteY3" fmla="*/ 12949 h 45298"/>
                <a:gd name="connsiteX4" fmla="*/ 17246 w 34744"/>
                <a:gd name="connsiteY4" fmla="*/ 2374 h 45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4" h="45298">
                  <a:moveTo>
                    <a:pt x="17246" y="2374"/>
                  </a:moveTo>
                  <a:cubicBezTo>
                    <a:pt x="6823" y="9115"/>
                    <a:pt x="365" y="20552"/>
                    <a:pt x="0" y="32964"/>
                  </a:cubicBezTo>
                  <a:cubicBezTo>
                    <a:pt x="0" y="44042"/>
                    <a:pt x="7805" y="48448"/>
                    <a:pt x="17372" y="42909"/>
                  </a:cubicBezTo>
                  <a:cubicBezTo>
                    <a:pt x="27594" y="36250"/>
                    <a:pt x="34039" y="25128"/>
                    <a:pt x="34744" y="12949"/>
                  </a:cubicBezTo>
                  <a:cubicBezTo>
                    <a:pt x="34744" y="1241"/>
                    <a:pt x="26939" y="-3165"/>
                    <a:pt x="17246" y="237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1" name="Полилиния: фигура 190">
              <a:extLst>
                <a:ext uri="{FF2B5EF4-FFF2-40B4-BE49-F238E27FC236}">
                  <a16:creationId xmlns:a16="http://schemas.microsoft.com/office/drawing/2014/main" id="{03BA9136-51AD-457C-92CF-953F5EB8967B}"/>
                </a:ext>
              </a:extLst>
            </p:cNvPr>
            <p:cNvSpPr/>
            <p:nvPr/>
          </p:nvSpPr>
          <p:spPr>
            <a:xfrm>
              <a:off x="8813510" y="5292934"/>
              <a:ext cx="29834" cy="39905"/>
            </a:xfrm>
            <a:custGeom>
              <a:avLst/>
              <a:gdLst>
                <a:gd name="connsiteX0" fmla="*/ 7175 w 29834"/>
                <a:gd name="connsiteY0" fmla="*/ 39905 h 39905"/>
                <a:gd name="connsiteX1" fmla="*/ 13721 w 29834"/>
                <a:gd name="connsiteY1" fmla="*/ 37765 h 39905"/>
                <a:gd name="connsiteX2" fmla="*/ 29835 w 29834"/>
                <a:gd name="connsiteY2" fmla="*/ 9945 h 39905"/>
                <a:gd name="connsiteX3" fmla="*/ 22659 w 29834"/>
                <a:gd name="connsiteY3" fmla="*/ 0 h 39905"/>
                <a:gd name="connsiteX4" fmla="*/ 16113 w 29834"/>
                <a:gd name="connsiteY4" fmla="*/ 2014 h 39905"/>
                <a:gd name="connsiteX5" fmla="*/ 0 w 29834"/>
                <a:gd name="connsiteY5" fmla="*/ 30590 h 39905"/>
                <a:gd name="connsiteX6" fmla="*/ 7175 w 29834"/>
                <a:gd name="connsiteY6" fmla="*/ 39905 h 3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4" h="39905">
                  <a:moveTo>
                    <a:pt x="7175" y="39905"/>
                  </a:moveTo>
                  <a:cubicBezTo>
                    <a:pt x="9517" y="39815"/>
                    <a:pt x="11783" y="39073"/>
                    <a:pt x="13721" y="37765"/>
                  </a:cubicBezTo>
                  <a:cubicBezTo>
                    <a:pt x="23276" y="31639"/>
                    <a:pt x="29268" y="21277"/>
                    <a:pt x="29835" y="9945"/>
                  </a:cubicBezTo>
                  <a:cubicBezTo>
                    <a:pt x="29835" y="3651"/>
                    <a:pt x="27191" y="0"/>
                    <a:pt x="22659" y="0"/>
                  </a:cubicBezTo>
                  <a:cubicBezTo>
                    <a:pt x="20355" y="152"/>
                    <a:pt x="18115" y="842"/>
                    <a:pt x="16113" y="2014"/>
                  </a:cubicBezTo>
                  <a:cubicBezTo>
                    <a:pt x="6433" y="8368"/>
                    <a:pt x="428" y="19017"/>
                    <a:pt x="0" y="30590"/>
                  </a:cubicBezTo>
                  <a:cubicBezTo>
                    <a:pt x="0" y="36129"/>
                    <a:pt x="2266" y="39905"/>
                    <a:pt x="7175" y="3990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2" name="Полилиния: фигура 191">
              <a:extLst>
                <a:ext uri="{FF2B5EF4-FFF2-40B4-BE49-F238E27FC236}">
                  <a16:creationId xmlns:a16="http://schemas.microsoft.com/office/drawing/2014/main" id="{62C93EB4-028A-44FE-9B80-B9F118889722}"/>
                </a:ext>
              </a:extLst>
            </p:cNvPr>
            <p:cNvSpPr/>
            <p:nvPr/>
          </p:nvSpPr>
          <p:spPr>
            <a:xfrm>
              <a:off x="8815776" y="5295955"/>
              <a:ext cx="25176" cy="34366"/>
            </a:xfrm>
            <a:custGeom>
              <a:avLst/>
              <a:gdLst>
                <a:gd name="connsiteX0" fmla="*/ 4909 w 25176"/>
                <a:gd name="connsiteY0" fmla="*/ 34366 h 34366"/>
                <a:gd name="connsiteX1" fmla="*/ 10323 w 25176"/>
                <a:gd name="connsiteY1" fmla="*/ 32604 h 34366"/>
                <a:gd name="connsiteX2" fmla="*/ 25177 w 25176"/>
                <a:gd name="connsiteY2" fmla="*/ 7427 h 34366"/>
                <a:gd name="connsiteX3" fmla="*/ 20393 w 25176"/>
                <a:gd name="connsiteY3" fmla="*/ 0 h 34366"/>
                <a:gd name="connsiteX4" fmla="*/ 15106 w 25176"/>
                <a:gd name="connsiteY4" fmla="*/ 1637 h 34366"/>
                <a:gd name="connsiteX5" fmla="*/ 0 w 25176"/>
                <a:gd name="connsiteY5" fmla="*/ 27569 h 34366"/>
                <a:gd name="connsiteX6" fmla="*/ 4909 w 25176"/>
                <a:gd name="connsiteY6" fmla="*/ 34366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76" h="34366">
                  <a:moveTo>
                    <a:pt x="4909" y="34366"/>
                  </a:moveTo>
                  <a:cubicBezTo>
                    <a:pt x="6836" y="34233"/>
                    <a:pt x="8686" y="33628"/>
                    <a:pt x="10323" y="32604"/>
                  </a:cubicBezTo>
                  <a:cubicBezTo>
                    <a:pt x="18895" y="26957"/>
                    <a:pt x="24384" y="17664"/>
                    <a:pt x="25177" y="7427"/>
                  </a:cubicBezTo>
                  <a:cubicBezTo>
                    <a:pt x="25177" y="4658"/>
                    <a:pt x="25177" y="0"/>
                    <a:pt x="20393" y="0"/>
                  </a:cubicBezTo>
                  <a:cubicBezTo>
                    <a:pt x="18518" y="67"/>
                    <a:pt x="16692" y="631"/>
                    <a:pt x="15106" y="1637"/>
                  </a:cubicBezTo>
                  <a:cubicBezTo>
                    <a:pt x="6181" y="7342"/>
                    <a:pt x="566" y="16996"/>
                    <a:pt x="0" y="27569"/>
                  </a:cubicBezTo>
                  <a:cubicBezTo>
                    <a:pt x="0" y="29709"/>
                    <a:pt x="881" y="34366"/>
                    <a:pt x="4909" y="3436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3" name="Полилиния: фигура 192">
              <a:extLst>
                <a:ext uri="{FF2B5EF4-FFF2-40B4-BE49-F238E27FC236}">
                  <a16:creationId xmlns:a16="http://schemas.microsoft.com/office/drawing/2014/main" id="{4C80E0DA-A69B-45F5-958F-947B694DF8DE}"/>
                </a:ext>
              </a:extLst>
            </p:cNvPr>
            <p:cNvSpPr/>
            <p:nvPr/>
          </p:nvSpPr>
          <p:spPr>
            <a:xfrm>
              <a:off x="8765422" y="5260455"/>
              <a:ext cx="67725" cy="43052"/>
            </a:xfrm>
            <a:custGeom>
              <a:avLst/>
              <a:gdLst>
                <a:gd name="connsiteX0" fmla="*/ 11204 w 67725"/>
                <a:gd name="connsiteY0" fmla="*/ 2014 h 43052"/>
                <a:gd name="connsiteX1" fmla="*/ 15987 w 67725"/>
                <a:gd name="connsiteY1" fmla="*/ 0 h 43052"/>
                <a:gd name="connsiteX2" fmla="*/ 67726 w 67725"/>
                <a:gd name="connsiteY2" fmla="*/ 30338 h 43052"/>
                <a:gd name="connsiteX3" fmla="*/ 62942 w 67725"/>
                <a:gd name="connsiteY3" fmla="*/ 32352 h 43052"/>
                <a:gd name="connsiteX4" fmla="*/ 52116 w 67725"/>
                <a:gd name="connsiteY4" fmla="*/ 43053 h 43052"/>
                <a:gd name="connsiteX5" fmla="*/ 0 w 67725"/>
                <a:gd name="connsiteY5" fmla="*/ 12714 h 43052"/>
                <a:gd name="connsiteX6" fmla="*/ 11204 w 67725"/>
                <a:gd name="connsiteY6" fmla="*/ 2014 h 4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25" h="43052">
                  <a:moveTo>
                    <a:pt x="11204" y="2014"/>
                  </a:moveTo>
                  <a:cubicBezTo>
                    <a:pt x="12689" y="1102"/>
                    <a:pt x="14300" y="423"/>
                    <a:pt x="15987" y="0"/>
                  </a:cubicBezTo>
                  <a:lnTo>
                    <a:pt x="67726" y="30338"/>
                  </a:lnTo>
                  <a:cubicBezTo>
                    <a:pt x="66039" y="30761"/>
                    <a:pt x="64428" y="31440"/>
                    <a:pt x="62942" y="32352"/>
                  </a:cubicBezTo>
                  <a:cubicBezTo>
                    <a:pt x="58536" y="35011"/>
                    <a:pt x="54823" y="38678"/>
                    <a:pt x="52116" y="43053"/>
                  </a:cubicBezTo>
                  <a:lnTo>
                    <a:pt x="0" y="12714"/>
                  </a:lnTo>
                  <a:cubicBezTo>
                    <a:pt x="2858" y="8332"/>
                    <a:pt x="6697" y="4670"/>
                    <a:pt x="11204" y="201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4" name="Полилиния: фигура 193">
              <a:extLst>
                <a:ext uri="{FF2B5EF4-FFF2-40B4-BE49-F238E27FC236}">
                  <a16:creationId xmlns:a16="http://schemas.microsoft.com/office/drawing/2014/main" id="{2EAA71C8-6EF4-4075-9D63-A6EB90093B9A}"/>
                </a:ext>
              </a:extLst>
            </p:cNvPr>
            <p:cNvSpPr/>
            <p:nvPr/>
          </p:nvSpPr>
          <p:spPr>
            <a:xfrm>
              <a:off x="8761394" y="5273170"/>
              <a:ext cx="56144" cy="38772"/>
            </a:xfrm>
            <a:custGeom>
              <a:avLst/>
              <a:gdLst>
                <a:gd name="connsiteX0" fmla="*/ 56144 w 56144"/>
                <a:gd name="connsiteY0" fmla="*/ 30338 h 38772"/>
                <a:gd name="connsiteX1" fmla="*/ 51738 w 56144"/>
                <a:gd name="connsiteY1" fmla="*/ 38772 h 38772"/>
                <a:gd name="connsiteX2" fmla="*/ 0 w 56144"/>
                <a:gd name="connsiteY2" fmla="*/ 8434 h 38772"/>
                <a:gd name="connsiteX3" fmla="*/ 4028 w 56144"/>
                <a:gd name="connsiteY3" fmla="*/ 0 h 38772"/>
              </a:gdLst>
              <a:ahLst/>
              <a:cxnLst>
                <a:cxn ang="0">
                  <a:pos x="connsiteX0" y="connsiteY0"/>
                </a:cxn>
                <a:cxn ang="0">
                  <a:pos x="connsiteX1" y="connsiteY1"/>
                </a:cxn>
                <a:cxn ang="0">
                  <a:pos x="connsiteX2" y="connsiteY2"/>
                </a:cxn>
                <a:cxn ang="0">
                  <a:pos x="connsiteX3" y="connsiteY3"/>
                </a:cxn>
              </a:cxnLst>
              <a:rect l="l" t="t" r="r" b="b"/>
              <a:pathLst>
                <a:path w="56144" h="38772">
                  <a:moveTo>
                    <a:pt x="56144" y="30338"/>
                  </a:moveTo>
                  <a:cubicBezTo>
                    <a:pt x="54357" y="32970"/>
                    <a:pt x="52871" y="35800"/>
                    <a:pt x="51738" y="38772"/>
                  </a:cubicBezTo>
                  <a:lnTo>
                    <a:pt x="0" y="8434"/>
                  </a:lnTo>
                  <a:cubicBezTo>
                    <a:pt x="995" y="5470"/>
                    <a:pt x="2354" y="2637"/>
                    <a:pt x="4028" y="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5" name="Полилиния: фигура 194">
              <a:extLst>
                <a:ext uri="{FF2B5EF4-FFF2-40B4-BE49-F238E27FC236}">
                  <a16:creationId xmlns:a16="http://schemas.microsoft.com/office/drawing/2014/main" id="{DF8A011B-9586-46B8-AFC8-C2F98742F9FE}"/>
                </a:ext>
              </a:extLst>
            </p:cNvPr>
            <p:cNvSpPr/>
            <p:nvPr/>
          </p:nvSpPr>
          <p:spPr>
            <a:xfrm>
              <a:off x="8811370" y="5347945"/>
              <a:ext cx="128779" cy="272036"/>
            </a:xfrm>
            <a:custGeom>
              <a:avLst/>
              <a:gdLst>
                <a:gd name="connsiteX0" fmla="*/ 128780 w 128779"/>
                <a:gd name="connsiteY0" fmla="*/ 0 h 272036"/>
                <a:gd name="connsiteX1" fmla="*/ 60173 w 128779"/>
                <a:gd name="connsiteY1" fmla="*/ 272036 h 272036"/>
                <a:gd name="connsiteX2" fmla="*/ 0 w 128779"/>
                <a:gd name="connsiteY2" fmla="*/ 167804 h 272036"/>
                <a:gd name="connsiteX3" fmla="*/ 27569 w 128779"/>
                <a:gd name="connsiteY3" fmla="*/ 58788 h 272036"/>
                <a:gd name="connsiteX4" fmla="*/ 128780 w 128779"/>
                <a:gd name="connsiteY4" fmla="*/ 0 h 27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79" h="272036">
                  <a:moveTo>
                    <a:pt x="128780" y="0"/>
                  </a:moveTo>
                  <a:lnTo>
                    <a:pt x="60173" y="272036"/>
                  </a:lnTo>
                  <a:lnTo>
                    <a:pt x="0" y="167804"/>
                  </a:lnTo>
                  <a:lnTo>
                    <a:pt x="27569" y="58788"/>
                  </a:lnTo>
                  <a:lnTo>
                    <a:pt x="128780" y="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6" name="Полилиния: фигура 195">
              <a:extLst>
                <a:ext uri="{FF2B5EF4-FFF2-40B4-BE49-F238E27FC236}">
                  <a16:creationId xmlns:a16="http://schemas.microsoft.com/office/drawing/2014/main" id="{544191A5-A4F9-4B07-912F-4FB278F3EB3D}"/>
                </a:ext>
              </a:extLst>
            </p:cNvPr>
            <p:cNvSpPr/>
            <p:nvPr/>
          </p:nvSpPr>
          <p:spPr>
            <a:xfrm>
              <a:off x="8927309" y="5297088"/>
              <a:ext cx="118583" cy="313200"/>
            </a:xfrm>
            <a:custGeom>
              <a:avLst/>
              <a:gdLst>
                <a:gd name="connsiteX0" fmla="*/ 118583 w 118583"/>
                <a:gd name="connsiteY0" fmla="*/ 31471 h 313200"/>
                <a:gd name="connsiteX1" fmla="*/ 55641 w 118583"/>
                <a:gd name="connsiteY1" fmla="*/ 280974 h 313200"/>
                <a:gd name="connsiteX2" fmla="*/ 0 w 118583"/>
                <a:gd name="connsiteY2" fmla="*/ 313200 h 313200"/>
                <a:gd name="connsiteX3" fmla="*/ 75405 w 118583"/>
                <a:gd name="connsiteY3" fmla="*/ 14603 h 313200"/>
                <a:gd name="connsiteX4" fmla="*/ 100456 w 118583"/>
                <a:gd name="connsiteY4" fmla="*/ 0 h 313200"/>
                <a:gd name="connsiteX5" fmla="*/ 118583 w 118583"/>
                <a:gd name="connsiteY5" fmla="*/ 31471 h 3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583" h="313200">
                  <a:moveTo>
                    <a:pt x="118583" y="31471"/>
                  </a:moveTo>
                  <a:lnTo>
                    <a:pt x="55641" y="280974"/>
                  </a:lnTo>
                  <a:lnTo>
                    <a:pt x="0" y="313200"/>
                  </a:lnTo>
                  <a:lnTo>
                    <a:pt x="75405" y="14603"/>
                  </a:lnTo>
                  <a:lnTo>
                    <a:pt x="100456" y="0"/>
                  </a:lnTo>
                  <a:lnTo>
                    <a:pt x="118583" y="3147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97" name="Рисунок 22">
              <a:extLst>
                <a:ext uri="{FF2B5EF4-FFF2-40B4-BE49-F238E27FC236}">
                  <a16:creationId xmlns:a16="http://schemas.microsoft.com/office/drawing/2014/main" id="{26BF22B8-809D-4974-B5B0-21BE14ECB96C}"/>
                </a:ext>
              </a:extLst>
            </p:cNvPr>
            <p:cNvGrpSpPr/>
            <p:nvPr/>
          </p:nvGrpSpPr>
          <p:grpSpPr>
            <a:xfrm>
              <a:off x="8445676" y="5336704"/>
              <a:ext cx="179890" cy="218737"/>
              <a:chOff x="8445676" y="5336704"/>
              <a:chExt cx="179890" cy="218737"/>
            </a:xfrm>
          </p:grpSpPr>
          <p:sp>
            <p:nvSpPr>
              <p:cNvPr id="199" name="Полилиния: фигура 198">
                <a:extLst>
                  <a:ext uri="{FF2B5EF4-FFF2-40B4-BE49-F238E27FC236}">
                    <a16:creationId xmlns:a16="http://schemas.microsoft.com/office/drawing/2014/main" id="{9B703AE5-0F85-4B7E-B28F-F4043D0E2CFF}"/>
                  </a:ext>
                </a:extLst>
              </p:cNvPr>
              <p:cNvSpPr/>
              <p:nvPr/>
            </p:nvSpPr>
            <p:spPr>
              <a:xfrm>
                <a:off x="8469342" y="5336831"/>
                <a:ext cx="75656" cy="21562"/>
              </a:xfrm>
              <a:custGeom>
                <a:avLst/>
                <a:gdLst>
                  <a:gd name="connsiteX0" fmla="*/ 0 w 75656"/>
                  <a:gd name="connsiteY0" fmla="*/ 16024 h 21562"/>
                  <a:gd name="connsiteX1" fmla="*/ 18127 w 75656"/>
                  <a:gd name="connsiteY1" fmla="*/ 5450 h 21562"/>
                  <a:gd name="connsiteX2" fmla="*/ 75656 w 75656"/>
                  <a:gd name="connsiteY2" fmla="*/ 11115 h 21562"/>
                  <a:gd name="connsiteX3" fmla="*/ 57529 w 75656"/>
                  <a:gd name="connsiteY3" fmla="*/ 21563 h 21562"/>
                  <a:gd name="connsiteX4" fmla="*/ 0 w 75656"/>
                  <a:gd name="connsiteY4" fmla="*/ 16024 h 2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6" h="21562">
                    <a:moveTo>
                      <a:pt x="0" y="16024"/>
                    </a:moveTo>
                    <a:lnTo>
                      <a:pt x="18127" y="5450"/>
                    </a:lnTo>
                    <a:cubicBezTo>
                      <a:pt x="32730" y="-3110"/>
                      <a:pt x="53123" y="-1852"/>
                      <a:pt x="75656" y="11115"/>
                    </a:cubicBezTo>
                    <a:lnTo>
                      <a:pt x="57529" y="21563"/>
                    </a:lnTo>
                    <a:cubicBezTo>
                      <a:pt x="34996" y="8597"/>
                      <a:pt x="14603" y="7464"/>
                      <a:pt x="0" y="16024"/>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00" name="Рисунок 22">
                <a:extLst>
                  <a:ext uri="{FF2B5EF4-FFF2-40B4-BE49-F238E27FC236}">
                    <a16:creationId xmlns:a16="http://schemas.microsoft.com/office/drawing/2014/main" id="{475F1313-C5CB-4421-862E-7D9661709F76}"/>
                  </a:ext>
                </a:extLst>
              </p:cNvPr>
              <p:cNvGrpSpPr/>
              <p:nvPr/>
            </p:nvGrpSpPr>
            <p:grpSpPr>
              <a:xfrm>
                <a:off x="8469342" y="5336704"/>
                <a:ext cx="75656" cy="21689"/>
                <a:chOff x="8469342" y="5336704"/>
                <a:chExt cx="75656" cy="21689"/>
              </a:xfrm>
              <a:solidFill>
                <a:srgbClr val="121822"/>
              </a:solidFill>
            </p:grpSpPr>
            <p:sp>
              <p:nvSpPr>
                <p:cNvPr id="212" name="Полилиния: фигура 211">
                  <a:extLst>
                    <a:ext uri="{FF2B5EF4-FFF2-40B4-BE49-F238E27FC236}">
                      <a16:creationId xmlns:a16="http://schemas.microsoft.com/office/drawing/2014/main" id="{71A893A2-2133-4932-86BB-91767F7A0D45}"/>
                    </a:ext>
                  </a:extLst>
                </p:cNvPr>
                <p:cNvSpPr/>
                <p:nvPr/>
              </p:nvSpPr>
              <p:spPr>
                <a:xfrm>
                  <a:off x="8469342" y="5336704"/>
                  <a:ext cx="54507" cy="16151"/>
                </a:xfrm>
                <a:custGeom>
                  <a:avLst/>
                  <a:gdLst>
                    <a:gd name="connsiteX0" fmla="*/ 0 w 54507"/>
                    <a:gd name="connsiteY0" fmla="*/ 16151 h 16151"/>
                    <a:gd name="connsiteX1" fmla="*/ 18127 w 54507"/>
                    <a:gd name="connsiteY1" fmla="*/ 5577 h 16151"/>
                    <a:gd name="connsiteX2" fmla="*/ 54508 w 54507"/>
                    <a:gd name="connsiteY2" fmla="*/ 2178 h 16151"/>
                    <a:gd name="connsiteX3" fmla="*/ 36381 w 54507"/>
                    <a:gd name="connsiteY3" fmla="*/ 12752 h 16151"/>
                    <a:gd name="connsiteX4" fmla="*/ 0 w 54507"/>
                    <a:gd name="connsiteY4" fmla="*/ 16151 h 16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07" h="16151">
                      <a:moveTo>
                        <a:pt x="0" y="16151"/>
                      </a:moveTo>
                      <a:lnTo>
                        <a:pt x="18127" y="5577"/>
                      </a:lnTo>
                      <a:cubicBezTo>
                        <a:pt x="29306" y="-408"/>
                        <a:pt x="42423" y="-1633"/>
                        <a:pt x="54508" y="2178"/>
                      </a:cubicBezTo>
                      <a:lnTo>
                        <a:pt x="36381" y="12752"/>
                      </a:lnTo>
                      <a:cubicBezTo>
                        <a:pt x="24296" y="8883"/>
                        <a:pt x="11157" y="10110"/>
                        <a:pt x="0" y="1615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13" name="Полилиния: фигура 212">
                  <a:extLst>
                    <a:ext uri="{FF2B5EF4-FFF2-40B4-BE49-F238E27FC236}">
                      <a16:creationId xmlns:a16="http://schemas.microsoft.com/office/drawing/2014/main" id="{B5F380DF-388F-4699-96E1-AADE775D04EB}"/>
                    </a:ext>
                  </a:extLst>
                </p:cNvPr>
                <p:cNvSpPr/>
                <p:nvPr/>
              </p:nvSpPr>
              <p:spPr>
                <a:xfrm>
                  <a:off x="8505723" y="5338882"/>
                  <a:ext cx="39275" cy="19512"/>
                </a:xfrm>
                <a:custGeom>
                  <a:avLst/>
                  <a:gdLst>
                    <a:gd name="connsiteX0" fmla="*/ 0 w 39275"/>
                    <a:gd name="connsiteY0" fmla="*/ 10574 h 19512"/>
                    <a:gd name="connsiteX1" fmla="*/ 18127 w 39275"/>
                    <a:gd name="connsiteY1" fmla="*/ 0 h 19512"/>
                    <a:gd name="connsiteX2" fmla="*/ 39276 w 39275"/>
                    <a:gd name="connsiteY2" fmla="*/ 9064 h 19512"/>
                    <a:gd name="connsiteX3" fmla="*/ 21149 w 39275"/>
                    <a:gd name="connsiteY3" fmla="*/ 19512 h 19512"/>
                    <a:gd name="connsiteX4" fmla="*/ 0 w 39275"/>
                    <a:gd name="connsiteY4" fmla="*/ 10574 h 1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5" h="19512">
                      <a:moveTo>
                        <a:pt x="0" y="10574"/>
                      </a:moveTo>
                      <a:lnTo>
                        <a:pt x="18127" y="0"/>
                      </a:lnTo>
                      <a:cubicBezTo>
                        <a:pt x="25542" y="2083"/>
                        <a:pt x="32654" y="5131"/>
                        <a:pt x="39276" y="9064"/>
                      </a:cubicBezTo>
                      <a:lnTo>
                        <a:pt x="21149" y="19512"/>
                      </a:lnTo>
                      <a:cubicBezTo>
                        <a:pt x="14514" y="15623"/>
                        <a:pt x="7415" y="12619"/>
                        <a:pt x="0" y="1057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01" name="Полилиния: фигура 200">
                <a:extLst>
                  <a:ext uri="{FF2B5EF4-FFF2-40B4-BE49-F238E27FC236}">
                    <a16:creationId xmlns:a16="http://schemas.microsoft.com/office/drawing/2014/main" id="{EB8A626D-1F01-4D5B-BFC4-FB22A444BDAC}"/>
                  </a:ext>
                </a:extLst>
              </p:cNvPr>
              <p:cNvSpPr/>
              <p:nvPr/>
            </p:nvSpPr>
            <p:spPr>
              <a:xfrm>
                <a:off x="8469342" y="5336831"/>
                <a:ext cx="75656" cy="21562"/>
              </a:xfrm>
              <a:custGeom>
                <a:avLst/>
                <a:gdLst>
                  <a:gd name="connsiteX0" fmla="*/ 0 w 75656"/>
                  <a:gd name="connsiteY0" fmla="*/ 16024 h 21562"/>
                  <a:gd name="connsiteX1" fmla="*/ 18127 w 75656"/>
                  <a:gd name="connsiteY1" fmla="*/ 5450 h 21562"/>
                  <a:gd name="connsiteX2" fmla="*/ 75656 w 75656"/>
                  <a:gd name="connsiteY2" fmla="*/ 11115 h 21562"/>
                  <a:gd name="connsiteX3" fmla="*/ 57529 w 75656"/>
                  <a:gd name="connsiteY3" fmla="*/ 21563 h 21562"/>
                  <a:gd name="connsiteX4" fmla="*/ 0 w 75656"/>
                  <a:gd name="connsiteY4" fmla="*/ 16024 h 2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6" h="21562">
                    <a:moveTo>
                      <a:pt x="0" y="16024"/>
                    </a:moveTo>
                    <a:lnTo>
                      <a:pt x="18127" y="5450"/>
                    </a:lnTo>
                    <a:cubicBezTo>
                      <a:pt x="32730" y="-3110"/>
                      <a:pt x="53123" y="-1852"/>
                      <a:pt x="75656" y="11115"/>
                    </a:cubicBezTo>
                    <a:lnTo>
                      <a:pt x="57529" y="21563"/>
                    </a:lnTo>
                    <a:cubicBezTo>
                      <a:pt x="34996" y="8597"/>
                      <a:pt x="14603" y="7464"/>
                      <a:pt x="0" y="16024"/>
                    </a:cubicBezTo>
                    <a:close/>
                  </a:path>
                </a:pathLst>
              </a:custGeom>
              <a:noFill/>
              <a:ln w="3145" cap="flat">
                <a:solidFill>
                  <a:schemeClr val="accent4">
                    <a:lumMod val="75000"/>
                  </a:schemeClr>
                </a:solidFill>
                <a:prstDash val="solid"/>
                <a:miter/>
              </a:ln>
            </p:spPr>
            <p:txBody>
              <a:bodyPr rtlCol="0" anchor="ctr"/>
              <a:lstStyle/>
              <a:p>
                <a:endParaRPr lang="ru-UA"/>
              </a:p>
            </p:txBody>
          </p:sp>
          <p:sp>
            <p:nvSpPr>
              <p:cNvPr id="202" name="Полилиния: фигура 201">
                <a:extLst>
                  <a:ext uri="{FF2B5EF4-FFF2-40B4-BE49-F238E27FC236}">
                    <a16:creationId xmlns:a16="http://schemas.microsoft.com/office/drawing/2014/main" id="{7686DE19-021F-4FC3-8B96-0025FFA2007C}"/>
                  </a:ext>
                </a:extLst>
              </p:cNvPr>
              <p:cNvSpPr/>
              <p:nvPr/>
            </p:nvSpPr>
            <p:spPr>
              <a:xfrm>
                <a:off x="8526619" y="5347945"/>
                <a:ext cx="98945" cy="202044"/>
              </a:xfrm>
              <a:custGeom>
                <a:avLst/>
                <a:gdLst>
                  <a:gd name="connsiteX0" fmla="*/ 75153 w 98945"/>
                  <a:gd name="connsiteY0" fmla="*/ 191596 h 202044"/>
                  <a:gd name="connsiteX1" fmla="*/ 57026 w 98945"/>
                  <a:gd name="connsiteY1" fmla="*/ 202044 h 202044"/>
                  <a:gd name="connsiteX2" fmla="*/ 80566 w 98945"/>
                  <a:gd name="connsiteY2" fmla="*/ 150180 h 202044"/>
                  <a:gd name="connsiteX3" fmla="*/ 0 w 98945"/>
                  <a:gd name="connsiteY3" fmla="*/ 10448 h 202044"/>
                  <a:gd name="connsiteX4" fmla="*/ 18127 w 98945"/>
                  <a:gd name="connsiteY4" fmla="*/ 0 h 202044"/>
                  <a:gd name="connsiteX5" fmla="*/ 98945 w 98945"/>
                  <a:gd name="connsiteY5" fmla="*/ 139228 h 202044"/>
                  <a:gd name="connsiteX6" fmla="*/ 75153 w 98945"/>
                  <a:gd name="connsiteY6" fmla="*/ 191596 h 20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45" h="202044">
                    <a:moveTo>
                      <a:pt x="75153" y="191596"/>
                    </a:moveTo>
                    <a:lnTo>
                      <a:pt x="57026" y="202044"/>
                    </a:lnTo>
                    <a:cubicBezTo>
                      <a:pt x="71502" y="193610"/>
                      <a:pt x="80566" y="175735"/>
                      <a:pt x="80566" y="150180"/>
                    </a:cubicBezTo>
                    <a:cubicBezTo>
                      <a:pt x="77645" y="93386"/>
                      <a:pt x="47685" y="41430"/>
                      <a:pt x="0" y="10448"/>
                    </a:cubicBezTo>
                    <a:lnTo>
                      <a:pt x="18127" y="0"/>
                    </a:lnTo>
                    <a:cubicBezTo>
                      <a:pt x="65800" y="30793"/>
                      <a:pt x="95848" y="82556"/>
                      <a:pt x="98945" y="139228"/>
                    </a:cubicBezTo>
                    <a:cubicBezTo>
                      <a:pt x="98945" y="165160"/>
                      <a:pt x="89881" y="183036"/>
                      <a:pt x="75153" y="191596"/>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03" name="Рисунок 22">
                <a:extLst>
                  <a:ext uri="{FF2B5EF4-FFF2-40B4-BE49-F238E27FC236}">
                    <a16:creationId xmlns:a16="http://schemas.microsoft.com/office/drawing/2014/main" id="{BBA95DE7-E2AA-4712-AE30-83F928CC37C8}"/>
                  </a:ext>
                </a:extLst>
              </p:cNvPr>
              <p:cNvGrpSpPr/>
              <p:nvPr/>
            </p:nvGrpSpPr>
            <p:grpSpPr>
              <a:xfrm>
                <a:off x="8526871" y="5347945"/>
                <a:ext cx="98695" cy="202044"/>
                <a:chOff x="8526871" y="5347945"/>
                <a:chExt cx="98695" cy="202044"/>
              </a:xfrm>
              <a:solidFill>
                <a:srgbClr val="121822"/>
              </a:solidFill>
            </p:grpSpPr>
            <p:sp>
              <p:nvSpPr>
                <p:cNvPr id="208" name="Полилиния: фигура 207">
                  <a:extLst>
                    <a:ext uri="{FF2B5EF4-FFF2-40B4-BE49-F238E27FC236}">
                      <a16:creationId xmlns:a16="http://schemas.microsoft.com/office/drawing/2014/main" id="{5BB3975A-D26C-4780-9391-493528852669}"/>
                    </a:ext>
                  </a:extLst>
                </p:cNvPr>
                <p:cNvSpPr/>
                <p:nvPr/>
              </p:nvSpPr>
              <p:spPr>
                <a:xfrm>
                  <a:off x="8526871" y="5347945"/>
                  <a:ext cx="24547" cy="14476"/>
                </a:xfrm>
                <a:custGeom>
                  <a:avLst/>
                  <a:gdLst>
                    <a:gd name="connsiteX0" fmla="*/ 0 w 24547"/>
                    <a:gd name="connsiteY0" fmla="*/ 10448 h 14476"/>
                    <a:gd name="connsiteX1" fmla="*/ 18127 w 24547"/>
                    <a:gd name="connsiteY1" fmla="*/ 0 h 14476"/>
                    <a:gd name="connsiteX2" fmla="*/ 24547 w 24547"/>
                    <a:gd name="connsiteY2" fmla="*/ 4028 h 14476"/>
                    <a:gd name="connsiteX3" fmla="*/ 6420 w 24547"/>
                    <a:gd name="connsiteY3" fmla="*/ 14477 h 14476"/>
                    <a:gd name="connsiteX4" fmla="*/ 0 w 24547"/>
                    <a:gd name="connsiteY4" fmla="*/ 10448 h 1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7" h="14476">
                      <a:moveTo>
                        <a:pt x="0" y="10448"/>
                      </a:moveTo>
                      <a:lnTo>
                        <a:pt x="18127" y="0"/>
                      </a:lnTo>
                      <a:cubicBezTo>
                        <a:pt x="20267" y="1259"/>
                        <a:pt x="22407" y="2518"/>
                        <a:pt x="24547" y="4028"/>
                      </a:cubicBezTo>
                      <a:lnTo>
                        <a:pt x="6420" y="14477"/>
                      </a:lnTo>
                      <a:lnTo>
                        <a:pt x="0" y="10448"/>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09" name="Полилиния: фигура 208">
                  <a:extLst>
                    <a:ext uri="{FF2B5EF4-FFF2-40B4-BE49-F238E27FC236}">
                      <a16:creationId xmlns:a16="http://schemas.microsoft.com/office/drawing/2014/main" id="{CD96C7D6-1BDC-4DDD-8E0B-2940BE4A3A47}"/>
                    </a:ext>
                  </a:extLst>
                </p:cNvPr>
                <p:cNvSpPr/>
                <p:nvPr/>
              </p:nvSpPr>
              <p:spPr>
                <a:xfrm>
                  <a:off x="8533291" y="5351973"/>
                  <a:ext cx="89503" cy="119590"/>
                </a:xfrm>
                <a:custGeom>
                  <a:avLst/>
                  <a:gdLst>
                    <a:gd name="connsiteX0" fmla="*/ 0 w 89503"/>
                    <a:gd name="connsiteY0" fmla="*/ 10448 h 119590"/>
                    <a:gd name="connsiteX1" fmla="*/ 18127 w 89503"/>
                    <a:gd name="connsiteY1" fmla="*/ 0 h 119590"/>
                    <a:gd name="connsiteX2" fmla="*/ 89504 w 89503"/>
                    <a:gd name="connsiteY2" fmla="*/ 109016 h 119590"/>
                    <a:gd name="connsiteX3" fmla="*/ 71377 w 89503"/>
                    <a:gd name="connsiteY3" fmla="*/ 119590 h 119590"/>
                    <a:gd name="connsiteX4" fmla="*/ 0 w 89503"/>
                    <a:gd name="connsiteY4" fmla="*/ 10448 h 119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03" h="119590">
                      <a:moveTo>
                        <a:pt x="0" y="10448"/>
                      </a:moveTo>
                      <a:lnTo>
                        <a:pt x="18127" y="0"/>
                      </a:lnTo>
                      <a:cubicBezTo>
                        <a:pt x="54458" y="26385"/>
                        <a:pt x="79848" y="65170"/>
                        <a:pt x="89504" y="109016"/>
                      </a:cubicBezTo>
                      <a:lnTo>
                        <a:pt x="71377" y="119590"/>
                      </a:lnTo>
                      <a:cubicBezTo>
                        <a:pt x="61709" y="75713"/>
                        <a:pt x="36330" y="36889"/>
                        <a:pt x="0" y="1044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10" name="Полилиния: фигура 209">
                  <a:extLst>
                    <a:ext uri="{FF2B5EF4-FFF2-40B4-BE49-F238E27FC236}">
                      <a16:creationId xmlns:a16="http://schemas.microsoft.com/office/drawing/2014/main" id="{B5F8B3E5-1A14-477C-8EC7-1BB410C26337}"/>
                    </a:ext>
                  </a:extLst>
                </p:cNvPr>
                <p:cNvSpPr/>
                <p:nvPr/>
              </p:nvSpPr>
              <p:spPr>
                <a:xfrm>
                  <a:off x="8604668" y="5460989"/>
                  <a:ext cx="20898" cy="43807"/>
                </a:xfrm>
                <a:custGeom>
                  <a:avLst/>
                  <a:gdLst>
                    <a:gd name="connsiteX0" fmla="*/ 0 w 20898"/>
                    <a:gd name="connsiteY0" fmla="*/ 10574 h 43807"/>
                    <a:gd name="connsiteX1" fmla="*/ 18127 w 20898"/>
                    <a:gd name="connsiteY1" fmla="*/ 0 h 43807"/>
                    <a:gd name="connsiteX2" fmla="*/ 20897 w 20898"/>
                    <a:gd name="connsiteY2" fmla="*/ 26562 h 43807"/>
                    <a:gd name="connsiteX3" fmla="*/ 20897 w 20898"/>
                    <a:gd name="connsiteY3" fmla="*/ 33233 h 43807"/>
                    <a:gd name="connsiteX4" fmla="*/ 2769 w 20898"/>
                    <a:gd name="connsiteY4" fmla="*/ 43808 h 43807"/>
                    <a:gd name="connsiteX5" fmla="*/ 2769 w 20898"/>
                    <a:gd name="connsiteY5" fmla="*/ 37136 h 43807"/>
                    <a:gd name="connsiteX6" fmla="*/ 0 w 20898"/>
                    <a:gd name="connsiteY6" fmla="*/ 10574 h 4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98" h="43807">
                      <a:moveTo>
                        <a:pt x="0" y="10574"/>
                      </a:moveTo>
                      <a:lnTo>
                        <a:pt x="18127" y="0"/>
                      </a:lnTo>
                      <a:cubicBezTo>
                        <a:pt x="20016" y="8726"/>
                        <a:pt x="20947" y="17633"/>
                        <a:pt x="20897" y="26562"/>
                      </a:cubicBezTo>
                      <a:cubicBezTo>
                        <a:pt x="20897" y="28828"/>
                        <a:pt x="20897" y="31093"/>
                        <a:pt x="20897" y="33233"/>
                      </a:cubicBezTo>
                      <a:lnTo>
                        <a:pt x="2769" y="43808"/>
                      </a:lnTo>
                      <a:cubicBezTo>
                        <a:pt x="2769" y="41668"/>
                        <a:pt x="2769" y="39402"/>
                        <a:pt x="2769" y="37136"/>
                      </a:cubicBezTo>
                      <a:cubicBezTo>
                        <a:pt x="2832" y="28207"/>
                        <a:pt x="1901" y="19298"/>
                        <a:pt x="0" y="1057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11" name="Полилиния: фигура 210">
                  <a:extLst>
                    <a:ext uri="{FF2B5EF4-FFF2-40B4-BE49-F238E27FC236}">
                      <a16:creationId xmlns:a16="http://schemas.microsoft.com/office/drawing/2014/main" id="{DFE7A7D3-5F20-4B8D-B87B-24A6D443C802}"/>
                    </a:ext>
                  </a:extLst>
                </p:cNvPr>
                <p:cNvSpPr/>
                <p:nvPr/>
              </p:nvSpPr>
              <p:spPr>
                <a:xfrm>
                  <a:off x="8583897" y="5494223"/>
                  <a:ext cx="41548" cy="55766"/>
                </a:xfrm>
                <a:custGeom>
                  <a:avLst/>
                  <a:gdLst>
                    <a:gd name="connsiteX0" fmla="*/ 23415 w 41548"/>
                    <a:gd name="connsiteY0" fmla="*/ 10574 h 55766"/>
                    <a:gd name="connsiteX1" fmla="*/ 41542 w 41548"/>
                    <a:gd name="connsiteY1" fmla="*/ 0 h 55766"/>
                    <a:gd name="connsiteX2" fmla="*/ 18127 w 41548"/>
                    <a:gd name="connsiteY2" fmla="*/ 45318 h 55766"/>
                    <a:gd name="connsiteX3" fmla="*/ 0 w 41548"/>
                    <a:gd name="connsiteY3" fmla="*/ 55767 h 55766"/>
                    <a:gd name="connsiteX4" fmla="*/ 23415 w 41548"/>
                    <a:gd name="connsiteY4" fmla="*/ 10574 h 5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8" h="55766">
                      <a:moveTo>
                        <a:pt x="23415" y="10574"/>
                      </a:moveTo>
                      <a:lnTo>
                        <a:pt x="41542" y="0"/>
                      </a:lnTo>
                      <a:cubicBezTo>
                        <a:pt x="41831" y="18078"/>
                        <a:pt x="33045" y="35098"/>
                        <a:pt x="18127" y="45318"/>
                      </a:cubicBezTo>
                      <a:lnTo>
                        <a:pt x="0" y="55767"/>
                      </a:lnTo>
                      <a:cubicBezTo>
                        <a:pt x="14930" y="45618"/>
                        <a:pt x="23729" y="28624"/>
                        <a:pt x="23415" y="1057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04" name="Полилиния: фигура 203">
                <a:extLst>
                  <a:ext uri="{FF2B5EF4-FFF2-40B4-BE49-F238E27FC236}">
                    <a16:creationId xmlns:a16="http://schemas.microsoft.com/office/drawing/2014/main" id="{569EADBA-9793-4437-B4D1-4E8F0A94DD3F}"/>
                  </a:ext>
                </a:extLst>
              </p:cNvPr>
              <p:cNvSpPr/>
              <p:nvPr/>
            </p:nvSpPr>
            <p:spPr>
              <a:xfrm>
                <a:off x="8526619" y="5347945"/>
                <a:ext cx="98945" cy="202044"/>
              </a:xfrm>
              <a:custGeom>
                <a:avLst/>
                <a:gdLst>
                  <a:gd name="connsiteX0" fmla="*/ 75153 w 98945"/>
                  <a:gd name="connsiteY0" fmla="*/ 191596 h 202044"/>
                  <a:gd name="connsiteX1" fmla="*/ 57026 w 98945"/>
                  <a:gd name="connsiteY1" fmla="*/ 202044 h 202044"/>
                  <a:gd name="connsiteX2" fmla="*/ 80566 w 98945"/>
                  <a:gd name="connsiteY2" fmla="*/ 150180 h 202044"/>
                  <a:gd name="connsiteX3" fmla="*/ 0 w 98945"/>
                  <a:gd name="connsiteY3" fmla="*/ 10448 h 202044"/>
                  <a:gd name="connsiteX4" fmla="*/ 18127 w 98945"/>
                  <a:gd name="connsiteY4" fmla="*/ 0 h 202044"/>
                  <a:gd name="connsiteX5" fmla="*/ 98945 w 98945"/>
                  <a:gd name="connsiteY5" fmla="*/ 139228 h 202044"/>
                  <a:gd name="connsiteX6" fmla="*/ 75153 w 98945"/>
                  <a:gd name="connsiteY6" fmla="*/ 191596 h 20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45" h="202044">
                    <a:moveTo>
                      <a:pt x="75153" y="191596"/>
                    </a:moveTo>
                    <a:lnTo>
                      <a:pt x="57026" y="202044"/>
                    </a:lnTo>
                    <a:cubicBezTo>
                      <a:pt x="71502" y="193610"/>
                      <a:pt x="80566" y="175735"/>
                      <a:pt x="80566" y="150180"/>
                    </a:cubicBezTo>
                    <a:cubicBezTo>
                      <a:pt x="77645" y="93386"/>
                      <a:pt x="47685" y="41430"/>
                      <a:pt x="0" y="10448"/>
                    </a:cubicBezTo>
                    <a:lnTo>
                      <a:pt x="18127" y="0"/>
                    </a:lnTo>
                    <a:cubicBezTo>
                      <a:pt x="65800" y="30793"/>
                      <a:pt x="95848" y="82556"/>
                      <a:pt x="98945" y="139228"/>
                    </a:cubicBezTo>
                    <a:cubicBezTo>
                      <a:pt x="98945" y="165160"/>
                      <a:pt x="89881" y="183036"/>
                      <a:pt x="75153" y="191596"/>
                    </a:cubicBezTo>
                    <a:close/>
                  </a:path>
                </a:pathLst>
              </a:custGeom>
              <a:noFill/>
              <a:ln w="3145" cap="flat">
                <a:solidFill>
                  <a:schemeClr val="accent4">
                    <a:lumMod val="75000"/>
                  </a:schemeClr>
                </a:solidFill>
                <a:prstDash val="solid"/>
                <a:miter/>
              </a:ln>
            </p:spPr>
            <p:txBody>
              <a:bodyPr rtlCol="0" anchor="ctr"/>
              <a:lstStyle/>
              <a:p>
                <a:endParaRPr lang="ru-UA"/>
              </a:p>
            </p:txBody>
          </p:sp>
          <p:sp>
            <p:nvSpPr>
              <p:cNvPr id="205" name="Полилиния: фигура 204">
                <a:extLst>
                  <a:ext uri="{FF2B5EF4-FFF2-40B4-BE49-F238E27FC236}">
                    <a16:creationId xmlns:a16="http://schemas.microsoft.com/office/drawing/2014/main" id="{E9ACC77D-2AC9-486A-81C0-2E3A32DFDE96}"/>
                  </a:ext>
                </a:extLst>
              </p:cNvPr>
              <p:cNvSpPr/>
              <p:nvPr/>
            </p:nvSpPr>
            <p:spPr>
              <a:xfrm>
                <a:off x="8445676" y="5347303"/>
                <a:ext cx="161761" cy="208137"/>
              </a:xfrm>
              <a:custGeom>
                <a:avLst/>
                <a:gdLst>
                  <a:gd name="connsiteX0" fmla="*/ 81195 w 161761"/>
                  <a:gd name="connsiteY0" fmla="*/ 11090 h 208137"/>
                  <a:gd name="connsiteX1" fmla="*/ 161761 w 161761"/>
                  <a:gd name="connsiteY1" fmla="*/ 150822 h 208137"/>
                  <a:gd name="connsiteX2" fmla="*/ 80692 w 161761"/>
                  <a:gd name="connsiteY2" fmla="*/ 197022 h 208137"/>
                  <a:gd name="connsiteX3" fmla="*/ 0 w 161761"/>
                  <a:gd name="connsiteY3" fmla="*/ 57416 h 208137"/>
                  <a:gd name="connsiteX4" fmla="*/ 81195 w 161761"/>
                  <a:gd name="connsiteY4" fmla="*/ 11090 h 20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1" h="208137">
                    <a:moveTo>
                      <a:pt x="81195" y="11090"/>
                    </a:moveTo>
                    <a:cubicBezTo>
                      <a:pt x="128880" y="42072"/>
                      <a:pt x="158841" y="94028"/>
                      <a:pt x="161761" y="150822"/>
                    </a:cubicBezTo>
                    <a:cubicBezTo>
                      <a:pt x="161761" y="202183"/>
                      <a:pt x="125381" y="222828"/>
                      <a:pt x="80692" y="197022"/>
                    </a:cubicBezTo>
                    <a:cubicBezTo>
                      <a:pt x="33004" y="166079"/>
                      <a:pt x="3009" y="114182"/>
                      <a:pt x="0" y="57416"/>
                    </a:cubicBezTo>
                    <a:cubicBezTo>
                      <a:pt x="126" y="6055"/>
                      <a:pt x="36506" y="-14716"/>
                      <a:pt x="81195" y="1109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06" name="Полилиния: фигура 205">
                <a:extLst>
                  <a:ext uri="{FF2B5EF4-FFF2-40B4-BE49-F238E27FC236}">
                    <a16:creationId xmlns:a16="http://schemas.microsoft.com/office/drawing/2014/main" id="{0E6B7CF3-8520-4C1E-9C6D-D0ED0C96163D}"/>
                  </a:ext>
                </a:extLst>
              </p:cNvPr>
              <p:cNvSpPr/>
              <p:nvPr/>
            </p:nvSpPr>
            <p:spPr>
              <a:xfrm>
                <a:off x="8458768" y="5364481"/>
                <a:ext cx="135803" cy="174118"/>
              </a:xfrm>
              <a:custGeom>
                <a:avLst/>
                <a:gdLst>
                  <a:gd name="connsiteX0" fmla="*/ 135578 w 135803"/>
                  <a:gd name="connsiteY0" fmla="*/ 126091 h 174118"/>
                  <a:gd name="connsiteX1" fmla="*/ 116569 w 135803"/>
                  <a:gd name="connsiteY1" fmla="*/ 169144 h 174118"/>
                  <a:gd name="connsiteX2" fmla="*/ 116569 w 135803"/>
                  <a:gd name="connsiteY2" fmla="*/ 169144 h 174118"/>
                  <a:gd name="connsiteX3" fmla="*/ 67600 w 135803"/>
                  <a:gd name="connsiteY3" fmla="*/ 164864 h 174118"/>
                  <a:gd name="connsiteX4" fmla="*/ 0 w 135803"/>
                  <a:gd name="connsiteY4" fmla="*/ 47791 h 174118"/>
                  <a:gd name="connsiteX5" fmla="*/ 26688 w 135803"/>
                  <a:gd name="connsiteY5" fmla="*/ 1340 h 174118"/>
                  <a:gd name="connsiteX6" fmla="*/ 26688 w 135803"/>
                  <a:gd name="connsiteY6" fmla="*/ 1340 h 174118"/>
                  <a:gd name="connsiteX7" fmla="*/ 68104 w 135803"/>
                  <a:gd name="connsiteY7" fmla="*/ 9019 h 174118"/>
                  <a:gd name="connsiteX8" fmla="*/ 135578 w 135803"/>
                  <a:gd name="connsiteY8" fmla="*/ 126091 h 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03" h="174118">
                    <a:moveTo>
                      <a:pt x="135578" y="126091"/>
                    </a:moveTo>
                    <a:cubicBezTo>
                      <a:pt x="137201" y="142779"/>
                      <a:pt x="129988" y="159102"/>
                      <a:pt x="116569" y="169144"/>
                    </a:cubicBezTo>
                    <a:lnTo>
                      <a:pt x="116569" y="169144"/>
                    </a:lnTo>
                    <a:cubicBezTo>
                      <a:pt x="103981" y="176697"/>
                      <a:pt x="86860" y="175942"/>
                      <a:pt x="67600" y="164864"/>
                    </a:cubicBezTo>
                    <a:cubicBezTo>
                      <a:pt x="27662" y="138876"/>
                      <a:pt x="2543" y="95372"/>
                      <a:pt x="0" y="47791"/>
                    </a:cubicBezTo>
                    <a:cubicBezTo>
                      <a:pt x="0" y="22615"/>
                      <a:pt x="10574" y="6250"/>
                      <a:pt x="26688" y="1340"/>
                    </a:cubicBezTo>
                    <a:lnTo>
                      <a:pt x="26688" y="1340"/>
                    </a:lnTo>
                    <a:cubicBezTo>
                      <a:pt x="40963" y="-1932"/>
                      <a:pt x="55956" y="848"/>
                      <a:pt x="68104" y="9019"/>
                    </a:cubicBezTo>
                    <a:cubicBezTo>
                      <a:pt x="108009" y="35020"/>
                      <a:pt x="133085" y="78529"/>
                      <a:pt x="135578" y="12609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07" name="Полилиния: фигура 206">
                <a:extLst>
                  <a:ext uri="{FF2B5EF4-FFF2-40B4-BE49-F238E27FC236}">
                    <a16:creationId xmlns:a16="http://schemas.microsoft.com/office/drawing/2014/main" id="{54491C69-428B-43FC-808E-D02683B637A9}"/>
                  </a:ext>
                </a:extLst>
              </p:cNvPr>
              <p:cNvSpPr/>
              <p:nvPr/>
            </p:nvSpPr>
            <p:spPr>
              <a:xfrm>
                <a:off x="8466221" y="5364377"/>
                <a:ext cx="128350" cy="170517"/>
              </a:xfrm>
              <a:custGeom>
                <a:avLst/>
                <a:gdLst>
                  <a:gd name="connsiteX0" fmla="*/ 128125 w 128350"/>
                  <a:gd name="connsiteY0" fmla="*/ 126195 h 170517"/>
                  <a:gd name="connsiteX1" fmla="*/ 109116 w 128350"/>
                  <a:gd name="connsiteY1" fmla="*/ 169248 h 170517"/>
                  <a:gd name="connsiteX2" fmla="*/ 109116 w 128350"/>
                  <a:gd name="connsiteY2" fmla="*/ 169248 h 170517"/>
                  <a:gd name="connsiteX3" fmla="*/ 67826 w 128350"/>
                  <a:gd name="connsiteY3" fmla="*/ 161443 h 170517"/>
                  <a:gd name="connsiteX4" fmla="*/ 62413 w 128350"/>
                  <a:gd name="connsiteY4" fmla="*/ 158170 h 170517"/>
                  <a:gd name="connsiteX5" fmla="*/ 56748 w 128350"/>
                  <a:gd name="connsiteY5" fmla="*/ 154016 h 170517"/>
                  <a:gd name="connsiteX6" fmla="*/ 226 w 128350"/>
                  <a:gd name="connsiteY6" fmla="*/ 44496 h 170517"/>
                  <a:gd name="connsiteX7" fmla="*/ 19235 w 128350"/>
                  <a:gd name="connsiteY7" fmla="*/ 1444 h 170517"/>
                  <a:gd name="connsiteX8" fmla="*/ 19235 w 128350"/>
                  <a:gd name="connsiteY8" fmla="*/ 1444 h 170517"/>
                  <a:gd name="connsiteX9" fmla="*/ 57000 w 128350"/>
                  <a:gd name="connsiteY9" fmla="*/ 7109 h 170517"/>
                  <a:gd name="connsiteX10" fmla="*/ 60902 w 128350"/>
                  <a:gd name="connsiteY10" fmla="*/ 9123 h 170517"/>
                  <a:gd name="connsiteX11" fmla="*/ 62665 w 128350"/>
                  <a:gd name="connsiteY11" fmla="*/ 10256 h 170517"/>
                  <a:gd name="connsiteX12" fmla="*/ 128125 w 128350"/>
                  <a:gd name="connsiteY12" fmla="*/ 126195 h 17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350" h="170517">
                    <a:moveTo>
                      <a:pt x="128125" y="126195"/>
                    </a:moveTo>
                    <a:cubicBezTo>
                      <a:pt x="129749" y="142882"/>
                      <a:pt x="122535" y="159206"/>
                      <a:pt x="109116" y="169248"/>
                    </a:cubicBezTo>
                    <a:lnTo>
                      <a:pt x="109116" y="169248"/>
                    </a:lnTo>
                    <a:cubicBezTo>
                      <a:pt x="94866" y="172416"/>
                      <a:pt x="79936" y="169595"/>
                      <a:pt x="67826" y="161443"/>
                    </a:cubicBezTo>
                    <a:lnTo>
                      <a:pt x="62413" y="158170"/>
                    </a:lnTo>
                    <a:lnTo>
                      <a:pt x="56748" y="154016"/>
                    </a:lnTo>
                    <a:cubicBezTo>
                      <a:pt x="23200" y="127205"/>
                      <a:pt x="2641" y="87377"/>
                      <a:pt x="226" y="44496"/>
                    </a:cubicBezTo>
                    <a:cubicBezTo>
                      <a:pt x="-1398" y="27809"/>
                      <a:pt x="5809" y="11486"/>
                      <a:pt x="19235" y="1444"/>
                    </a:cubicBezTo>
                    <a:lnTo>
                      <a:pt x="19235" y="1444"/>
                    </a:lnTo>
                    <a:cubicBezTo>
                      <a:pt x="32075" y="-1700"/>
                      <a:pt x="45645" y="335"/>
                      <a:pt x="57000" y="7109"/>
                    </a:cubicBezTo>
                    <a:lnTo>
                      <a:pt x="60902" y="9123"/>
                    </a:lnTo>
                    <a:lnTo>
                      <a:pt x="62665" y="10256"/>
                    </a:lnTo>
                    <a:cubicBezTo>
                      <a:pt x="101462" y="36495"/>
                      <a:pt x="125695" y="79420"/>
                      <a:pt x="128125" y="12619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98" name="Полилиния: фигура 197">
              <a:extLst>
                <a:ext uri="{FF2B5EF4-FFF2-40B4-BE49-F238E27FC236}">
                  <a16:creationId xmlns:a16="http://schemas.microsoft.com/office/drawing/2014/main" id="{4C92ECCA-A69A-4816-8773-1B719062ED22}"/>
                </a:ext>
              </a:extLst>
            </p:cNvPr>
            <p:cNvSpPr/>
            <p:nvPr/>
          </p:nvSpPr>
          <p:spPr>
            <a:xfrm>
              <a:off x="8522969" y="5371486"/>
              <a:ext cx="5664" cy="151061"/>
            </a:xfrm>
            <a:custGeom>
              <a:avLst/>
              <a:gdLst>
                <a:gd name="connsiteX0" fmla="*/ 0 w 5664"/>
                <a:gd name="connsiteY0" fmla="*/ 0 h 151061"/>
                <a:gd name="connsiteX1" fmla="*/ 0 w 5664"/>
                <a:gd name="connsiteY1" fmla="*/ 146907 h 151061"/>
                <a:gd name="connsiteX2" fmla="*/ 5665 w 5664"/>
                <a:gd name="connsiteY2" fmla="*/ 151061 h 151061"/>
                <a:gd name="connsiteX3" fmla="*/ 5665 w 5664"/>
                <a:gd name="connsiteY3" fmla="*/ 3147 h 151061"/>
              </a:gdLst>
              <a:ahLst/>
              <a:cxnLst>
                <a:cxn ang="0">
                  <a:pos x="connsiteX0" y="connsiteY0"/>
                </a:cxn>
                <a:cxn ang="0">
                  <a:pos x="connsiteX1" y="connsiteY1"/>
                </a:cxn>
                <a:cxn ang="0">
                  <a:pos x="connsiteX2" y="connsiteY2"/>
                </a:cxn>
                <a:cxn ang="0">
                  <a:pos x="connsiteX3" y="connsiteY3"/>
                </a:cxn>
              </a:cxnLst>
              <a:rect l="l" t="t" r="r" b="b"/>
              <a:pathLst>
                <a:path w="5664" h="151061">
                  <a:moveTo>
                    <a:pt x="0" y="0"/>
                  </a:moveTo>
                  <a:lnTo>
                    <a:pt x="0" y="146907"/>
                  </a:lnTo>
                  <a:lnTo>
                    <a:pt x="5665" y="151061"/>
                  </a:lnTo>
                  <a:lnTo>
                    <a:pt x="5665" y="3147"/>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403" name="Group 4">
            <a:extLst>
              <a:ext uri="{FF2B5EF4-FFF2-40B4-BE49-F238E27FC236}">
                <a16:creationId xmlns:a16="http://schemas.microsoft.com/office/drawing/2014/main" id="{77EA6CA1-B616-4C29-80E9-A7E5748FB86C}"/>
              </a:ext>
            </a:extLst>
          </p:cNvPr>
          <p:cNvGrpSpPr>
            <a:grpSpLocks noChangeAspect="1"/>
          </p:cNvGrpSpPr>
          <p:nvPr/>
        </p:nvGrpSpPr>
        <p:grpSpPr bwMode="auto">
          <a:xfrm>
            <a:off x="3262569" y="8794411"/>
            <a:ext cx="1398588" cy="1249363"/>
            <a:chOff x="2246" y="3214"/>
            <a:chExt cx="881" cy="787"/>
          </a:xfrm>
          <a:effectLst>
            <a:glow rad="63500">
              <a:schemeClr val="accent4">
                <a:satMod val="175000"/>
                <a:alpha val="40000"/>
              </a:schemeClr>
            </a:glow>
          </a:effectLst>
        </p:grpSpPr>
        <p:sp>
          <p:nvSpPr>
            <p:cNvPr id="404" name="Freeform 5">
              <a:extLst>
                <a:ext uri="{FF2B5EF4-FFF2-40B4-BE49-F238E27FC236}">
                  <a16:creationId xmlns:a16="http://schemas.microsoft.com/office/drawing/2014/main" id="{BFE55D7C-118A-47A9-A782-5344BA6F60EE}"/>
                </a:ext>
              </a:extLst>
            </p:cNvPr>
            <p:cNvSpPr>
              <a:spLocks/>
            </p:cNvSpPr>
            <p:nvPr/>
          </p:nvSpPr>
          <p:spPr bwMode="auto">
            <a:xfrm>
              <a:off x="2878" y="3440"/>
              <a:ext cx="188" cy="428"/>
            </a:xfrm>
            <a:custGeom>
              <a:avLst/>
              <a:gdLst>
                <a:gd name="T0" fmla="*/ 105 w 114"/>
                <a:gd name="T1" fmla="*/ 259 h 259"/>
                <a:gd name="T2" fmla="*/ 105 w 114"/>
                <a:gd name="T3" fmla="*/ 259 h 259"/>
                <a:gd name="T4" fmla="*/ 97 w 114"/>
                <a:gd name="T5" fmla="*/ 254 h 259"/>
                <a:gd name="T6" fmla="*/ 2 w 114"/>
                <a:gd name="T7" fmla="*/ 12 h 259"/>
                <a:gd name="T8" fmla="*/ 6 w 114"/>
                <a:gd name="T9" fmla="*/ 1 h 259"/>
                <a:gd name="T10" fmla="*/ 17 w 114"/>
                <a:gd name="T11" fmla="*/ 6 h 259"/>
                <a:gd name="T12" fmla="*/ 112 w 114"/>
                <a:gd name="T13" fmla="*/ 248 h 259"/>
                <a:gd name="T14" fmla="*/ 108 w 114"/>
                <a:gd name="T15" fmla="*/ 258 h 259"/>
                <a:gd name="T16" fmla="*/ 105 w 114"/>
                <a:gd name="T17" fmla="*/ 25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259">
                  <a:moveTo>
                    <a:pt x="105" y="259"/>
                  </a:moveTo>
                  <a:lnTo>
                    <a:pt x="105" y="259"/>
                  </a:lnTo>
                  <a:cubicBezTo>
                    <a:pt x="102" y="259"/>
                    <a:pt x="98" y="257"/>
                    <a:pt x="97" y="254"/>
                  </a:cubicBezTo>
                  <a:lnTo>
                    <a:pt x="2" y="12"/>
                  </a:lnTo>
                  <a:cubicBezTo>
                    <a:pt x="0" y="8"/>
                    <a:pt x="2" y="3"/>
                    <a:pt x="6" y="1"/>
                  </a:cubicBezTo>
                  <a:cubicBezTo>
                    <a:pt x="11" y="0"/>
                    <a:pt x="15" y="2"/>
                    <a:pt x="17" y="6"/>
                  </a:cubicBezTo>
                  <a:lnTo>
                    <a:pt x="112" y="248"/>
                  </a:lnTo>
                  <a:cubicBezTo>
                    <a:pt x="114" y="252"/>
                    <a:pt x="112" y="257"/>
                    <a:pt x="108" y="258"/>
                  </a:cubicBezTo>
                  <a:cubicBezTo>
                    <a:pt x="107" y="259"/>
                    <a:pt x="106" y="259"/>
                    <a:pt x="105" y="259"/>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05" name="Freeform 6">
              <a:extLst>
                <a:ext uri="{FF2B5EF4-FFF2-40B4-BE49-F238E27FC236}">
                  <a16:creationId xmlns:a16="http://schemas.microsoft.com/office/drawing/2014/main" id="{8B89C669-517F-44CB-9F37-53E66280A4EA}"/>
                </a:ext>
              </a:extLst>
            </p:cNvPr>
            <p:cNvSpPr>
              <a:spLocks/>
            </p:cNvSpPr>
            <p:nvPr/>
          </p:nvSpPr>
          <p:spPr bwMode="auto">
            <a:xfrm>
              <a:off x="2360" y="3229"/>
              <a:ext cx="316" cy="195"/>
            </a:xfrm>
            <a:custGeom>
              <a:avLst/>
              <a:gdLst>
                <a:gd name="T0" fmla="*/ 183 w 192"/>
                <a:gd name="T1" fmla="*/ 118 h 118"/>
                <a:gd name="T2" fmla="*/ 183 w 192"/>
                <a:gd name="T3" fmla="*/ 118 h 118"/>
                <a:gd name="T4" fmla="*/ 179 w 192"/>
                <a:gd name="T5" fmla="*/ 117 h 118"/>
                <a:gd name="T6" fmla="*/ 5 w 192"/>
                <a:gd name="T7" fmla="*/ 16 h 118"/>
                <a:gd name="T8" fmla="*/ 2 w 192"/>
                <a:gd name="T9" fmla="*/ 5 h 118"/>
                <a:gd name="T10" fmla="*/ 13 w 192"/>
                <a:gd name="T11" fmla="*/ 2 h 118"/>
                <a:gd name="T12" fmla="*/ 187 w 192"/>
                <a:gd name="T13" fmla="*/ 102 h 118"/>
                <a:gd name="T14" fmla="*/ 190 w 192"/>
                <a:gd name="T15" fmla="*/ 114 h 118"/>
                <a:gd name="T16" fmla="*/ 183 w 192"/>
                <a:gd name="T1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8">
                  <a:moveTo>
                    <a:pt x="183" y="118"/>
                  </a:moveTo>
                  <a:lnTo>
                    <a:pt x="183" y="118"/>
                  </a:lnTo>
                  <a:cubicBezTo>
                    <a:pt x="181" y="118"/>
                    <a:pt x="180" y="117"/>
                    <a:pt x="179" y="117"/>
                  </a:cubicBezTo>
                  <a:lnTo>
                    <a:pt x="5" y="16"/>
                  </a:lnTo>
                  <a:cubicBezTo>
                    <a:pt x="1" y="14"/>
                    <a:pt x="0" y="9"/>
                    <a:pt x="2" y="5"/>
                  </a:cubicBezTo>
                  <a:cubicBezTo>
                    <a:pt x="4" y="1"/>
                    <a:pt x="9" y="0"/>
                    <a:pt x="13" y="2"/>
                  </a:cubicBezTo>
                  <a:lnTo>
                    <a:pt x="187" y="102"/>
                  </a:lnTo>
                  <a:cubicBezTo>
                    <a:pt x="191" y="105"/>
                    <a:pt x="192" y="110"/>
                    <a:pt x="190" y="114"/>
                  </a:cubicBezTo>
                  <a:cubicBezTo>
                    <a:pt x="188" y="116"/>
                    <a:pt x="186" y="118"/>
                    <a:pt x="183" y="118"/>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06" name="Rectangle 7">
              <a:extLst>
                <a:ext uri="{FF2B5EF4-FFF2-40B4-BE49-F238E27FC236}">
                  <a16:creationId xmlns:a16="http://schemas.microsoft.com/office/drawing/2014/main" id="{455BA639-3F54-4DC1-AAF8-9752A50F40AF}"/>
                </a:ext>
              </a:extLst>
            </p:cNvPr>
            <p:cNvSpPr>
              <a:spLocks noChangeArrowheads="1"/>
            </p:cNvSpPr>
            <p:nvPr/>
          </p:nvSpPr>
          <p:spPr bwMode="auto">
            <a:xfrm>
              <a:off x="2358" y="3227"/>
              <a:ext cx="1" cy="198"/>
            </a:xfrm>
            <a:prstGeom prst="rect">
              <a:avLst/>
            </a:prstGeom>
            <a:solidFill>
              <a:srgbClr val="17509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407" name="Freeform 8">
              <a:extLst>
                <a:ext uri="{FF2B5EF4-FFF2-40B4-BE49-F238E27FC236}">
                  <a16:creationId xmlns:a16="http://schemas.microsoft.com/office/drawing/2014/main" id="{8960DDEB-5DDE-43EE-B860-7E2576AE21C1}"/>
                </a:ext>
              </a:extLst>
            </p:cNvPr>
            <p:cNvSpPr>
              <a:spLocks/>
            </p:cNvSpPr>
            <p:nvPr/>
          </p:nvSpPr>
          <p:spPr bwMode="auto">
            <a:xfrm>
              <a:off x="2358" y="3231"/>
              <a:ext cx="26" cy="290"/>
            </a:xfrm>
            <a:custGeom>
              <a:avLst/>
              <a:gdLst>
                <a:gd name="T0" fmla="*/ 8 w 16"/>
                <a:gd name="T1" fmla="*/ 176 h 176"/>
                <a:gd name="T2" fmla="*/ 8 w 16"/>
                <a:gd name="T3" fmla="*/ 176 h 176"/>
                <a:gd name="T4" fmla="*/ 0 w 16"/>
                <a:gd name="T5" fmla="*/ 167 h 176"/>
                <a:gd name="T6" fmla="*/ 0 w 16"/>
                <a:gd name="T7" fmla="*/ 8 h 176"/>
                <a:gd name="T8" fmla="*/ 8 w 16"/>
                <a:gd name="T9" fmla="*/ 0 h 176"/>
                <a:gd name="T10" fmla="*/ 16 w 16"/>
                <a:gd name="T11" fmla="*/ 8 h 176"/>
                <a:gd name="T12" fmla="*/ 16 w 16"/>
                <a:gd name="T13" fmla="*/ 167 h 176"/>
                <a:gd name="T14" fmla="*/ 8 w 16"/>
                <a:gd name="T15" fmla="*/ 176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76">
                  <a:moveTo>
                    <a:pt x="8" y="176"/>
                  </a:moveTo>
                  <a:lnTo>
                    <a:pt x="8" y="176"/>
                  </a:lnTo>
                  <a:cubicBezTo>
                    <a:pt x="4" y="176"/>
                    <a:pt x="0" y="172"/>
                    <a:pt x="0" y="167"/>
                  </a:cubicBezTo>
                  <a:lnTo>
                    <a:pt x="0" y="8"/>
                  </a:lnTo>
                  <a:cubicBezTo>
                    <a:pt x="0" y="4"/>
                    <a:pt x="4" y="0"/>
                    <a:pt x="8" y="0"/>
                  </a:cubicBezTo>
                  <a:cubicBezTo>
                    <a:pt x="13" y="0"/>
                    <a:pt x="16" y="4"/>
                    <a:pt x="16" y="8"/>
                  </a:cubicBezTo>
                  <a:lnTo>
                    <a:pt x="16" y="167"/>
                  </a:lnTo>
                  <a:cubicBezTo>
                    <a:pt x="16" y="172"/>
                    <a:pt x="13" y="176"/>
                    <a:pt x="8" y="17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08" name="Freeform 9">
              <a:extLst>
                <a:ext uri="{FF2B5EF4-FFF2-40B4-BE49-F238E27FC236}">
                  <a16:creationId xmlns:a16="http://schemas.microsoft.com/office/drawing/2014/main" id="{8358D5E4-C465-4A59-B03A-046293C55118}"/>
                </a:ext>
              </a:extLst>
            </p:cNvPr>
            <p:cNvSpPr>
              <a:spLocks/>
            </p:cNvSpPr>
            <p:nvPr/>
          </p:nvSpPr>
          <p:spPr bwMode="auto">
            <a:xfrm>
              <a:off x="2647" y="3394"/>
              <a:ext cx="99" cy="274"/>
            </a:xfrm>
            <a:custGeom>
              <a:avLst/>
              <a:gdLst>
                <a:gd name="T0" fmla="*/ 51 w 60"/>
                <a:gd name="T1" fmla="*/ 166 h 166"/>
                <a:gd name="T2" fmla="*/ 51 w 60"/>
                <a:gd name="T3" fmla="*/ 166 h 166"/>
                <a:gd name="T4" fmla="*/ 43 w 60"/>
                <a:gd name="T5" fmla="*/ 160 h 166"/>
                <a:gd name="T6" fmla="*/ 1 w 60"/>
                <a:gd name="T7" fmla="*/ 12 h 166"/>
                <a:gd name="T8" fmla="*/ 7 w 60"/>
                <a:gd name="T9" fmla="*/ 2 h 166"/>
                <a:gd name="T10" fmla="*/ 17 w 60"/>
                <a:gd name="T11" fmla="*/ 7 h 166"/>
                <a:gd name="T12" fmla="*/ 59 w 60"/>
                <a:gd name="T13" fmla="*/ 156 h 166"/>
                <a:gd name="T14" fmla="*/ 53 w 60"/>
                <a:gd name="T15" fmla="*/ 166 h 166"/>
                <a:gd name="T16" fmla="*/ 51 w 60"/>
                <a:gd name="T1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66">
                  <a:moveTo>
                    <a:pt x="51" y="166"/>
                  </a:moveTo>
                  <a:lnTo>
                    <a:pt x="51" y="166"/>
                  </a:lnTo>
                  <a:cubicBezTo>
                    <a:pt x="48" y="166"/>
                    <a:pt x="44" y="164"/>
                    <a:pt x="43" y="160"/>
                  </a:cubicBezTo>
                  <a:lnTo>
                    <a:pt x="1" y="12"/>
                  </a:lnTo>
                  <a:cubicBezTo>
                    <a:pt x="0" y="7"/>
                    <a:pt x="2" y="3"/>
                    <a:pt x="7" y="2"/>
                  </a:cubicBezTo>
                  <a:cubicBezTo>
                    <a:pt x="11" y="0"/>
                    <a:pt x="15" y="3"/>
                    <a:pt x="17" y="7"/>
                  </a:cubicBezTo>
                  <a:lnTo>
                    <a:pt x="59" y="156"/>
                  </a:lnTo>
                  <a:cubicBezTo>
                    <a:pt x="60" y="160"/>
                    <a:pt x="58" y="164"/>
                    <a:pt x="53" y="166"/>
                  </a:cubicBezTo>
                  <a:cubicBezTo>
                    <a:pt x="53" y="166"/>
                    <a:pt x="52" y="166"/>
                    <a:pt x="51" y="16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09" name="Freeform 11">
              <a:extLst>
                <a:ext uri="{FF2B5EF4-FFF2-40B4-BE49-F238E27FC236}">
                  <a16:creationId xmlns:a16="http://schemas.microsoft.com/office/drawing/2014/main" id="{27D01095-BD4C-45D0-8A10-B66D5E92EE94}"/>
                </a:ext>
              </a:extLst>
            </p:cNvPr>
            <p:cNvSpPr>
              <a:spLocks/>
            </p:cNvSpPr>
            <p:nvPr/>
          </p:nvSpPr>
          <p:spPr bwMode="auto">
            <a:xfrm>
              <a:off x="2747" y="3394"/>
              <a:ext cx="0" cy="277"/>
            </a:xfrm>
            <a:custGeom>
              <a:avLst/>
              <a:gdLst>
                <a:gd name="T0" fmla="*/ 168 h 168"/>
                <a:gd name="T1" fmla="*/ 168 h 168"/>
                <a:gd name="T2" fmla="*/ 0 h 168"/>
                <a:gd name="T3" fmla="*/ 0 h 168"/>
                <a:gd name="T4" fmla="*/ 0 h 168"/>
                <a:gd name="T5" fmla="*/ 168 h 168"/>
              </a:gdLst>
              <a:ahLst/>
              <a:cxnLst>
                <a:cxn ang="0">
                  <a:pos x="0" y="T0"/>
                </a:cxn>
                <a:cxn ang="0">
                  <a:pos x="0" y="T1"/>
                </a:cxn>
                <a:cxn ang="0">
                  <a:pos x="0" y="T2"/>
                </a:cxn>
                <a:cxn ang="0">
                  <a:pos x="0" y="T3"/>
                </a:cxn>
                <a:cxn ang="0">
                  <a:pos x="0" y="T4"/>
                </a:cxn>
                <a:cxn ang="0">
                  <a:pos x="0" y="T5"/>
                </a:cxn>
              </a:cxnLst>
              <a:rect l="0" t="0" r="r" b="b"/>
              <a:pathLst>
                <a:path h="168">
                  <a:moveTo>
                    <a:pt x="0" y="168"/>
                  </a:moveTo>
                  <a:lnTo>
                    <a:pt x="0" y="168"/>
                  </a:lnTo>
                  <a:lnTo>
                    <a:pt x="0" y="0"/>
                  </a:lnTo>
                  <a:lnTo>
                    <a:pt x="0" y="0"/>
                  </a:lnTo>
                  <a:lnTo>
                    <a:pt x="0" y="0"/>
                  </a:lnTo>
                  <a:lnTo>
                    <a:pt x="0" y="168"/>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dirty="0"/>
            </a:p>
          </p:txBody>
        </p:sp>
        <p:sp>
          <p:nvSpPr>
            <p:cNvPr id="410" name="Freeform 12">
              <a:extLst>
                <a:ext uri="{FF2B5EF4-FFF2-40B4-BE49-F238E27FC236}">
                  <a16:creationId xmlns:a16="http://schemas.microsoft.com/office/drawing/2014/main" id="{8DAD7572-47A7-4AB1-A073-033CD9207125}"/>
                </a:ext>
              </a:extLst>
            </p:cNvPr>
            <p:cNvSpPr>
              <a:spLocks/>
            </p:cNvSpPr>
            <p:nvPr/>
          </p:nvSpPr>
          <p:spPr bwMode="auto">
            <a:xfrm>
              <a:off x="2647" y="3396"/>
              <a:ext cx="292" cy="81"/>
            </a:xfrm>
            <a:custGeom>
              <a:avLst/>
              <a:gdLst>
                <a:gd name="T0" fmla="*/ 168 w 177"/>
                <a:gd name="T1" fmla="*/ 49 h 49"/>
                <a:gd name="T2" fmla="*/ 168 w 177"/>
                <a:gd name="T3" fmla="*/ 49 h 49"/>
                <a:gd name="T4" fmla="*/ 167 w 177"/>
                <a:gd name="T5" fmla="*/ 49 h 49"/>
                <a:gd name="T6" fmla="*/ 7 w 177"/>
                <a:gd name="T7" fmla="*/ 17 h 49"/>
                <a:gd name="T8" fmla="*/ 1 w 177"/>
                <a:gd name="T9" fmla="*/ 7 h 49"/>
                <a:gd name="T10" fmla="*/ 10 w 177"/>
                <a:gd name="T11" fmla="*/ 1 h 49"/>
                <a:gd name="T12" fmla="*/ 170 w 177"/>
                <a:gd name="T13" fmla="*/ 33 h 49"/>
                <a:gd name="T14" fmla="*/ 176 w 177"/>
                <a:gd name="T15" fmla="*/ 43 h 49"/>
                <a:gd name="T16" fmla="*/ 168 w 1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49">
                  <a:moveTo>
                    <a:pt x="168" y="49"/>
                  </a:moveTo>
                  <a:lnTo>
                    <a:pt x="168" y="49"/>
                  </a:lnTo>
                  <a:cubicBezTo>
                    <a:pt x="168" y="49"/>
                    <a:pt x="167" y="49"/>
                    <a:pt x="167" y="49"/>
                  </a:cubicBezTo>
                  <a:lnTo>
                    <a:pt x="7" y="17"/>
                  </a:lnTo>
                  <a:cubicBezTo>
                    <a:pt x="3" y="16"/>
                    <a:pt x="0" y="11"/>
                    <a:pt x="1" y="7"/>
                  </a:cubicBezTo>
                  <a:cubicBezTo>
                    <a:pt x="2" y="3"/>
                    <a:pt x="6" y="0"/>
                    <a:pt x="10" y="1"/>
                  </a:cubicBezTo>
                  <a:lnTo>
                    <a:pt x="170" y="33"/>
                  </a:lnTo>
                  <a:cubicBezTo>
                    <a:pt x="174" y="34"/>
                    <a:pt x="177" y="39"/>
                    <a:pt x="176" y="43"/>
                  </a:cubicBezTo>
                  <a:cubicBezTo>
                    <a:pt x="176" y="47"/>
                    <a:pt x="172" y="49"/>
                    <a:pt x="168" y="49"/>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1" name="Freeform 13">
              <a:extLst>
                <a:ext uri="{FF2B5EF4-FFF2-40B4-BE49-F238E27FC236}">
                  <a16:creationId xmlns:a16="http://schemas.microsoft.com/office/drawing/2014/main" id="{F45632E5-158D-465B-B56F-322989B5AF56}"/>
                </a:ext>
              </a:extLst>
            </p:cNvPr>
            <p:cNvSpPr>
              <a:spLocks/>
            </p:cNvSpPr>
            <p:nvPr/>
          </p:nvSpPr>
          <p:spPr bwMode="auto">
            <a:xfrm>
              <a:off x="2645" y="3394"/>
              <a:ext cx="0" cy="86"/>
            </a:xfrm>
            <a:custGeom>
              <a:avLst/>
              <a:gdLst>
                <a:gd name="T0" fmla="*/ 52 h 52"/>
                <a:gd name="T1" fmla="*/ 52 h 52"/>
                <a:gd name="T2" fmla="*/ 0 h 52"/>
                <a:gd name="T3" fmla="*/ 0 h 52"/>
                <a:gd name="T4" fmla="*/ 0 h 52"/>
                <a:gd name="T5" fmla="*/ 52 h 52"/>
              </a:gdLst>
              <a:ahLst/>
              <a:cxnLst>
                <a:cxn ang="0">
                  <a:pos x="0" y="T0"/>
                </a:cxn>
                <a:cxn ang="0">
                  <a:pos x="0" y="T1"/>
                </a:cxn>
                <a:cxn ang="0">
                  <a:pos x="0" y="T2"/>
                </a:cxn>
                <a:cxn ang="0">
                  <a:pos x="0" y="T3"/>
                </a:cxn>
                <a:cxn ang="0">
                  <a:pos x="0" y="T4"/>
                </a:cxn>
                <a:cxn ang="0">
                  <a:pos x="0" y="T5"/>
                </a:cxn>
              </a:cxnLst>
              <a:rect l="0" t="0" r="r" b="b"/>
              <a:pathLst>
                <a:path h="52">
                  <a:moveTo>
                    <a:pt x="0" y="52"/>
                  </a:moveTo>
                  <a:lnTo>
                    <a:pt x="0" y="52"/>
                  </a:lnTo>
                  <a:lnTo>
                    <a:pt x="0" y="0"/>
                  </a:lnTo>
                  <a:lnTo>
                    <a:pt x="0" y="0"/>
                  </a:lnTo>
                  <a:lnTo>
                    <a:pt x="0" y="0"/>
                  </a:lnTo>
                  <a:lnTo>
                    <a:pt x="0" y="52"/>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2" name="Freeform 14">
              <a:extLst>
                <a:ext uri="{FF2B5EF4-FFF2-40B4-BE49-F238E27FC236}">
                  <a16:creationId xmlns:a16="http://schemas.microsoft.com/office/drawing/2014/main" id="{EF4741D7-8512-4F69-8666-568EC3088CAF}"/>
                </a:ext>
              </a:extLst>
            </p:cNvPr>
            <p:cNvSpPr>
              <a:spLocks/>
            </p:cNvSpPr>
            <p:nvPr/>
          </p:nvSpPr>
          <p:spPr bwMode="auto">
            <a:xfrm>
              <a:off x="2940" y="3394"/>
              <a:ext cx="0" cy="86"/>
            </a:xfrm>
            <a:custGeom>
              <a:avLst/>
              <a:gdLst>
                <a:gd name="T0" fmla="*/ 52 h 52"/>
                <a:gd name="T1" fmla="*/ 52 h 52"/>
                <a:gd name="T2" fmla="*/ 0 h 52"/>
                <a:gd name="T3" fmla="*/ 0 h 52"/>
                <a:gd name="T4" fmla="*/ 0 h 52"/>
                <a:gd name="T5" fmla="*/ 52 h 52"/>
              </a:gdLst>
              <a:ahLst/>
              <a:cxnLst>
                <a:cxn ang="0">
                  <a:pos x="0" y="T0"/>
                </a:cxn>
                <a:cxn ang="0">
                  <a:pos x="0" y="T1"/>
                </a:cxn>
                <a:cxn ang="0">
                  <a:pos x="0" y="T2"/>
                </a:cxn>
                <a:cxn ang="0">
                  <a:pos x="0" y="T3"/>
                </a:cxn>
                <a:cxn ang="0">
                  <a:pos x="0" y="T4"/>
                </a:cxn>
                <a:cxn ang="0">
                  <a:pos x="0" y="T5"/>
                </a:cxn>
              </a:cxnLst>
              <a:rect l="0" t="0" r="r" b="b"/>
              <a:pathLst>
                <a:path h="52">
                  <a:moveTo>
                    <a:pt x="0" y="52"/>
                  </a:moveTo>
                  <a:lnTo>
                    <a:pt x="0" y="52"/>
                  </a:lnTo>
                  <a:lnTo>
                    <a:pt x="0" y="0"/>
                  </a:lnTo>
                  <a:lnTo>
                    <a:pt x="0" y="0"/>
                  </a:lnTo>
                  <a:lnTo>
                    <a:pt x="0" y="0"/>
                  </a:lnTo>
                  <a:lnTo>
                    <a:pt x="0" y="52"/>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3" name="Freeform 15">
              <a:extLst>
                <a:ext uri="{FF2B5EF4-FFF2-40B4-BE49-F238E27FC236}">
                  <a16:creationId xmlns:a16="http://schemas.microsoft.com/office/drawing/2014/main" id="{F15C638C-7A30-46C4-AFCC-22C8DF072FB3}"/>
                </a:ext>
              </a:extLst>
            </p:cNvPr>
            <p:cNvSpPr>
              <a:spLocks/>
            </p:cNvSpPr>
            <p:nvPr/>
          </p:nvSpPr>
          <p:spPr bwMode="auto">
            <a:xfrm>
              <a:off x="2341" y="3216"/>
              <a:ext cx="42" cy="18"/>
            </a:xfrm>
            <a:custGeom>
              <a:avLst/>
              <a:gdLst>
                <a:gd name="T0" fmla="*/ 14 w 25"/>
                <a:gd name="T1" fmla="*/ 2 h 11"/>
                <a:gd name="T2" fmla="*/ 14 w 25"/>
                <a:gd name="T3" fmla="*/ 2 h 11"/>
                <a:gd name="T4" fmla="*/ 0 w 25"/>
                <a:gd name="T5" fmla="*/ 10 h 11"/>
                <a:gd name="T6" fmla="*/ 12 w 25"/>
                <a:gd name="T7" fmla="*/ 11 h 11"/>
                <a:gd name="T8" fmla="*/ 25 w 25"/>
                <a:gd name="T9" fmla="*/ 3 h 11"/>
                <a:gd name="T10" fmla="*/ 14 w 25"/>
                <a:gd name="T11" fmla="*/ 2 h 11"/>
              </a:gdLst>
              <a:ahLst/>
              <a:cxnLst>
                <a:cxn ang="0">
                  <a:pos x="T0" y="T1"/>
                </a:cxn>
                <a:cxn ang="0">
                  <a:pos x="T2" y="T3"/>
                </a:cxn>
                <a:cxn ang="0">
                  <a:pos x="T4" y="T5"/>
                </a:cxn>
                <a:cxn ang="0">
                  <a:pos x="T6" y="T7"/>
                </a:cxn>
                <a:cxn ang="0">
                  <a:pos x="T8" y="T9"/>
                </a:cxn>
                <a:cxn ang="0">
                  <a:pos x="T10" y="T11"/>
                </a:cxn>
              </a:cxnLst>
              <a:rect l="0" t="0" r="r" b="b"/>
              <a:pathLst>
                <a:path w="25" h="11">
                  <a:moveTo>
                    <a:pt x="14" y="2"/>
                  </a:moveTo>
                  <a:lnTo>
                    <a:pt x="14" y="2"/>
                  </a:lnTo>
                  <a:lnTo>
                    <a:pt x="0" y="10"/>
                  </a:lnTo>
                  <a:cubicBezTo>
                    <a:pt x="3" y="8"/>
                    <a:pt x="7" y="8"/>
                    <a:pt x="12" y="11"/>
                  </a:cubicBezTo>
                  <a:lnTo>
                    <a:pt x="25" y="3"/>
                  </a:lnTo>
                  <a:cubicBezTo>
                    <a:pt x="21" y="0"/>
                    <a:pt x="17" y="0"/>
                    <a:pt x="14"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4" name="Freeform 16">
              <a:extLst>
                <a:ext uri="{FF2B5EF4-FFF2-40B4-BE49-F238E27FC236}">
                  <a16:creationId xmlns:a16="http://schemas.microsoft.com/office/drawing/2014/main" id="{744C6E6B-0114-4E2E-B285-11CA4AE8835D}"/>
                </a:ext>
              </a:extLst>
            </p:cNvPr>
            <p:cNvSpPr>
              <a:spLocks/>
            </p:cNvSpPr>
            <p:nvPr/>
          </p:nvSpPr>
          <p:spPr bwMode="auto">
            <a:xfrm>
              <a:off x="2345" y="3216"/>
              <a:ext cx="38" cy="18"/>
            </a:xfrm>
            <a:custGeom>
              <a:avLst/>
              <a:gdLst>
                <a:gd name="T0" fmla="*/ 10 w 23"/>
                <a:gd name="T1" fmla="*/ 11 h 11"/>
                <a:gd name="T2" fmla="*/ 10 w 23"/>
                <a:gd name="T3" fmla="*/ 11 h 11"/>
                <a:gd name="T4" fmla="*/ 23 w 23"/>
                <a:gd name="T5" fmla="*/ 3 h 11"/>
                <a:gd name="T6" fmla="*/ 14 w 23"/>
                <a:gd name="T7" fmla="*/ 1 h 11"/>
                <a:gd name="T8" fmla="*/ 0 w 23"/>
                <a:gd name="T9" fmla="*/ 9 h 11"/>
                <a:gd name="T10" fmla="*/ 10 w 23"/>
                <a:gd name="T11" fmla="*/ 11 h 11"/>
              </a:gdLst>
              <a:ahLst/>
              <a:cxnLst>
                <a:cxn ang="0">
                  <a:pos x="T0" y="T1"/>
                </a:cxn>
                <a:cxn ang="0">
                  <a:pos x="T2" y="T3"/>
                </a:cxn>
                <a:cxn ang="0">
                  <a:pos x="T4" y="T5"/>
                </a:cxn>
                <a:cxn ang="0">
                  <a:pos x="T6" y="T7"/>
                </a:cxn>
                <a:cxn ang="0">
                  <a:pos x="T8" y="T9"/>
                </a:cxn>
                <a:cxn ang="0">
                  <a:pos x="T10" y="T11"/>
                </a:cxn>
              </a:cxnLst>
              <a:rect l="0" t="0" r="r" b="b"/>
              <a:pathLst>
                <a:path w="23" h="11">
                  <a:moveTo>
                    <a:pt x="10" y="11"/>
                  </a:moveTo>
                  <a:lnTo>
                    <a:pt x="10" y="11"/>
                  </a:lnTo>
                  <a:lnTo>
                    <a:pt x="23" y="3"/>
                  </a:lnTo>
                  <a:cubicBezTo>
                    <a:pt x="20" y="1"/>
                    <a:pt x="17" y="0"/>
                    <a:pt x="14" y="1"/>
                  </a:cubicBezTo>
                  <a:lnTo>
                    <a:pt x="0" y="9"/>
                  </a:lnTo>
                  <a:cubicBezTo>
                    <a:pt x="3" y="8"/>
                    <a:pt x="6" y="9"/>
                    <a:pt x="10" y="1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5" name="Freeform 17">
              <a:extLst>
                <a:ext uri="{FF2B5EF4-FFF2-40B4-BE49-F238E27FC236}">
                  <a16:creationId xmlns:a16="http://schemas.microsoft.com/office/drawing/2014/main" id="{45D1A017-19CD-4920-8BA0-0EBDC1EC45ED}"/>
                </a:ext>
              </a:extLst>
            </p:cNvPr>
            <p:cNvSpPr>
              <a:spLocks/>
            </p:cNvSpPr>
            <p:nvPr/>
          </p:nvSpPr>
          <p:spPr bwMode="auto">
            <a:xfrm>
              <a:off x="2341" y="3217"/>
              <a:ext cx="27" cy="15"/>
            </a:xfrm>
            <a:custGeom>
              <a:avLst/>
              <a:gdLst>
                <a:gd name="T0" fmla="*/ 2 w 16"/>
                <a:gd name="T1" fmla="*/ 8 h 9"/>
                <a:gd name="T2" fmla="*/ 2 w 16"/>
                <a:gd name="T3" fmla="*/ 8 h 9"/>
                <a:gd name="T4" fmla="*/ 16 w 16"/>
                <a:gd name="T5" fmla="*/ 0 h 9"/>
                <a:gd name="T6" fmla="*/ 14 w 16"/>
                <a:gd name="T7" fmla="*/ 1 h 9"/>
                <a:gd name="T8" fmla="*/ 0 w 16"/>
                <a:gd name="T9" fmla="*/ 9 h 9"/>
                <a:gd name="T10" fmla="*/ 2 w 16"/>
                <a:gd name="T11" fmla="*/ 8 h 9"/>
              </a:gdLst>
              <a:ahLst/>
              <a:cxnLst>
                <a:cxn ang="0">
                  <a:pos x="T0" y="T1"/>
                </a:cxn>
                <a:cxn ang="0">
                  <a:pos x="T2" y="T3"/>
                </a:cxn>
                <a:cxn ang="0">
                  <a:pos x="T4" y="T5"/>
                </a:cxn>
                <a:cxn ang="0">
                  <a:pos x="T6" y="T7"/>
                </a:cxn>
                <a:cxn ang="0">
                  <a:pos x="T8" y="T9"/>
                </a:cxn>
                <a:cxn ang="0">
                  <a:pos x="T10" y="T11"/>
                </a:cxn>
              </a:cxnLst>
              <a:rect l="0" t="0" r="r" b="b"/>
              <a:pathLst>
                <a:path w="16" h="9">
                  <a:moveTo>
                    <a:pt x="2" y="8"/>
                  </a:moveTo>
                  <a:lnTo>
                    <a:pt x="2" y="8"/>
                  </a:lnTo>
                  <a:lnTo>
                    <a:pt x="16" y="0"/>
                  </a:lnTo>
                  <a:cubicBezTo>
                    <a:pt x="15" y="0"/>
                    <a:pt x="15" y="0"/>
                    <a:pt x="14" y="1"/>
                  </a:cubicBezTo>
                  <a:lnTo>
                    <a:pt x="0" y="9"/>
                  </a:lnTo>
                  <a:cubicBezTo>
                    <a:pt x="1" y="8"/>
                    <a:pt x="2" y="8"/>
                    <a:pt x="2" y="8"/>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6" name="Freeform 18">
              <a:extLst>
                <a:ext uri="{FF2B5EF4-FFF2-40B4-BE49-F238E27FC236}">
                  <a16:creationId xmlns:a16="http://schemas.microsoft.com/office/drawing/2014/main" id="{E60E667D-EB2B-4B2A-94F5-2CDDA15D8424}"/>
                </a:ext>
              </a:extLst>
            </p:cNvPr>
            <p:cNvSpPr>
              <a:spLocks/>
            </p:cNvSpPr>
            <p:nvPr/>
          </p:nvSpPr>
          <p:spPr bwMode="auto">
            <a:xfrm>
              <a:off x="2389" y="3214"/>
              <a:ext cx="0" cy="23"/>
            </a:xfrm>
            <a:custGeom>
              <a:avLst/>
              <a:gdLst>
                <a:gd name="T0" fmla="*/ 14 h 14"/>
                <a:gd name="T1" fmla="*/ 14 h 14"/>
                <a:gd name="T2" fmla="*/ 0 h 14"/>
                <a:gd name="T3" fmla="*/ 0 h 14"/>
                <a:gd name="T4" fmla="*/ 0 h 14"/>
                <a:gd name="T5" fmla="*/ 14 h 14"/>
              </a:gdLst>
              <a:ahLst/>
              <a:cxnLst>
                <a:cxn ang="0">
                  <a:pos x="0" y="T0"/>
                </a:cxn>
                <a:cxn ang="0">
                  <a:pos x="0" y="T1"/>
                </a:cxn>
                <a:cxn ang="0">
                  <a:pos x="0" y="T2"/>
                </a:cxn>
                <a:cxn ang="0">
                  <a:pos x="0" y="T3"/>
                </a:cxn>
                <a:cxn ang="0">
                  <a:pos x="0" y="T4"/>
                </a:cxn>
                <a:cxn ang="0">
                  <a:pos x="0" y="T5"/>
                </a:cxn>
              </a:cxnLst>
              <a:rect l="0" t="0" r="r" b="b"/>
              <a:pathLst>
                <a:path h="14">
                  <a:moveTo>
                    <a:pt x="0" y="14"/>
                  </a:moveTo>
                  <a:lnTo>
                    <a:pt x="0" y="14"/>
                  </a:lnTo>
                  <a:lnTo>
                    <a:pt x="0" y="0"/>
                  </a:lnTo>
                  <a:lnTo>
                    <a:pt x="0" y="0"/>
                  </a:lnTo>
                  <a:lnTo>
                    <a:pt x="0" y="0"/>
                  </a:lnTo>
                  <a:lnTo>
                    <a:pt x="0" y="14"/>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7" name="Freeform 19">
              <a:extLst>
                <a:ext uri="{FF2B5EF4-FFF2-40B4-BE49-F238E27FC236}">
                  <a16:creationId xmlns:a16="http://schemas.microsoft.com/office/drawing/2014/main" id="{BCC83225-90FC-424B-8BEE-F54CC0957B5E}"/>
                </a:ext>
              </a:extLst>
            </p:cNvPr>
            <p:cNvSpPr>
              <a:spLocks/>
            </p:cNvSpPr>
            <p:nvPr/>
          </p:nvSpPr>
          <p:spPr bwMode="auto">
            <a:xfrm>
              <a:off x="2361" y="3221"/>
              <a:ext cx="48" cy="76"/>
            </a:xfrm>
            <a:custGeom>
              <a:avLst/>
              <a:gdLst>
                <a:gd name="T0" fmla="*/ 11 w 29"/>
                <a:gd name="T1" fmla="*/ 46 h 46"/>
                <a:gd name="T2" fmla="*/ 11 w 29"/>
                <a:gd name="T3" fmla="*/ 46 h 46"/>
                <a:gd name="T4" fmla="*/ 25 w 29"/>
                <a:gd name="T5" fmla="*/ 38 h 46"/>
                <a:gd name="T6" fmla="*/ 29 w 29"/>
                <a:gd name="T7" fmla="*/ 28 h 46"/>
                <a:gd name="T8" fmla="*/ 13 w 29"/>
                <a:gd name="T9" fmla="*/ 0 h 46"/>
                <a:gd name="T10" fmla="*/ 0 w 29"/>
                <a:gd name="T11" fmla="*/ 8 h 46"/>
                <a:gd name="T12" fmla="*/ 16 w 29"/>
                <a:gd name="T13" fmla="*/ 36 h 46"/>
                <a:gd name="T14" fmla="*/ 11 w 29"/>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6">
                  <a:moveTo>
                    <a:pt x="11" y="46"/>
                  </a:moveTo>
                  <a:lnTo>
                    <a:pt x="11" y="46"/>
                  </a:lnTo>
                  <a:lnTo>
                    <a:pt x="25" y="38"/>
                  </a:lnTo>
                  <a:cubicBezTo>
                    <a:pt x="28" y="36"/>
                    <a:pt x="29" y="33"/>
                    <a:pt x="29" y="28"/>
                  </a:cubicBezTo>
                  <a:cubicBezTo>
                    <a:pt x="29" y="17"/>
                    <a:pt x="22" y="5"/>
                    <a:pt x="13" y="0"/>
                  </a:cubicBezTo>
                  <a:lnTo>
                    <a:pt x="0" y="8"/>
                  </a:lnTo>
                  <a:cubicBezTo>
                    <a:pt x="9" y="13"/>
                    <a:pt x="16" y="25"/>
                    <a:pt x="16" y="36"/>
                  </a:cubicBezTo>
                  <a:cubicBezTo>
                    <a:pt x="16" y="41"/>
                    <a:pt x="14" y="44"/>
                    <a:pt x="11" y="4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8" name="Freeform 20">
              <a:extLst>
                <a:ext uri="{FF2B5EF4-FFF2-40B4-BE49-F238E27FC236}">
                  <a16:creationId xmlns:a16="http://schemas.microsoft.com/office/drawing/2014/main" id="{B01021BA-136D-42A6-B1A8-A11B10F4C509}"/>
                </a:ext>
              </a:extLst>
            </p:cNvPr>
            <p:cNvSpPr>
              <a:spLocks/>
            </p:cNvSpPr>
            <p:nvPr/>
          </p:nvSpPr>
          <p:spPr bwMode="auto">
            <a:xfrm>
              <a:off x="2379" y="3242"/>
              <a:ext cx="30" cy="55"/>
            </a:xfrm>
            <a:custGeom>
              <a:avLst/>
              <a:gdLst>
                <a:gd name="T0" fmla="*/ 0 w 18"/>
                <a:gd name="T1" fmla="*/ 33 h 33"/>
                <a:gd name="T2" fmla="*/ 0 w 18"/>
                <a:gd name="T3" fmla="*/ 33 h 33"/>
                <a:gd name="T4" fmla="*/ 14 w 18"/>
                <a:gd name="T5" fmla="*/ 25 h 33"/>
                <a:gd name="T6" fmla="*/ 18 w 18"/>
                <a:gd name="T7" fmla="*/ 15 h 33"/>
                <a:gd name="T8" fmla="*/ 14 w 18"/>
                <a:gd name="T9" fmla="*/ 0 h 33"/>
                <a:gd name="T10" fmla="*/ 0 w 18"/>
                <a:gd name="T11" fmla="*/ 8 h 33"/>
                <a:gd name="T12" fmla="*/ 5 w 18"/>
                <a:gd name="T13" fmla="*/ 23 h 33"/>
                <a:gd name="T14" fmla="*/ 0 w 18"/>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3">
                  <a:moveTo>
                    <a:pt x="0" y="33"/>
                  </a:moveTo>
                  <a:lnTo>
                    <a:pt x="0" y="33"/>
                  </a:lnTo>
                  <a:lnTo>
                    <a:pt x="14" y="25"/>
                  </a:lnTo>
                  <a:cubicBezTo>
                    <a:pt x="17" y="23"/>
                    <a:pt x="18" y="20"/>
                    <a:pt x="18" y="15"/>
                  </a:cubicBezTo>
                  <a:cubicBezTo>
                    <a:pt x="18" y="10"/>
                    <a:pt x="17" y="4"/>
                    <a:pt x="14" y="0"/>
                  </a:cubicBezTo>
                  <a:lnTo>
                    <a:pt x="0" y="8"/>
                  </a:lnTo>
                  <a:cubicBezTo>
                    <a:pt x="3" y="12"/>
                    <a:pt x="5" y="18"/>
                    <a:pt x="5" y="23"/>
                  </a:cubicBezTo>
                  <a:cubicBezTo>
                    <a:pt x="5" y="28"/>
                    <a:pt x="3" y="31"/>
                    <a:pt x="0" y="3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9" name="Freeform 21">
              <a:extLst>
                <a:ext uri="{FF2B5EF4-FFF2-40B4-BE49-F238E27FC236}">
                  <a16:creationId xmlns:a16="http://schemas.microsoft.com/office/drawing/2014/main" id="{A47A9060-531E-4CFD-9273-B32B8E959AFD}"/>
                </a:ext>
              </a:extLst>
            </p:cNvPr>
            <p:cNvSpPr>
              <a:spLocks/>
            </p:cNvSpPr>
            <p:nvPr/>
          </p:nvSpPr>
          <p:spPr bwMode="auto">
            <a:xfrm>
              <a:off x="2361" y="3221"/>
              <a:ext cx="41" cy="34"/>
            </a:xfrm>
            <a:custGeom>
              <a:avLst/>
              <a:gdLst>
                <a:gd name="T0" fmla="*/ 11 w 25"/>
                <a:gd name="T1" fmla="*/ 21 h 21"/>
                <a:gd name="T2" fmla="*/ 11 w 25"/>
                <a:gd name="T3" fmla="*/ 21 h 21"/>
                <a:gd name="T4" fmla="*/ 25 w 25"/>
                <a:gd name="T5" fmla="*/ 13 h 21"/>
                <a:gd name="T6" fmla="*/ 13 w 25"/>
                <a:gd name="T7" fmla="*/ 0 h 21"/>
                <a:gd name="T8" fmla="*/ 0 w 25"/>
                <a:gd name="T9" fmla="*/ 8 h 21"/>
                <a:gd name="T10" fmla="*/ 11 w 25"/>
                <a:gd name="T11" fmla="*/ 21 h 21"/>
              </a:gdLst>
              <a:ahLst/>
              <a:cxnLst>
                <a:cxn ang="0">
                  <a:pos x="T0" y="T1"/>
                </a:cxn>
                <a:cxn ang="0">
                  <a:pos x="T2" y="T3"/>
                </a:cxn>
                <a:cxn ang="0">
                  <a:pos x="T4" y="T5"/>
                </a:cxn>
                <a:cxn ang="0">
                  <a:pos x="T6" y="T7"/>
                </a:cxn>
                <a:cxn ang="0">
                  <a:pos x="T8" y="T9"/>
                </a:cxn>
                <a:cxn ang="0">
                  <a:pos x="T10" y="T11"/>
                </a:cxn>
              </a:cxnLst>
              <a:rect l="0" t="0" r="r" b="b"/>
              <a:pathLst>
                <a:path w="25" h="21">
                  <a:moveTo>
                    <a:pt x="11" y="21"/>
                  </a:moveTo>
                  <a:lnTo>
                    <a:pt x="11" y="21"/>
                  </a:lnTo>
                  <a:lnTo>
                    <a:pt x="25" y="13"/>
                  </a:lnTo>
                  <a:cubicBezTo>
                    <a:pt x="22" y="7"/>
                    <a:pt x="18" y="3"/>
                    <a:pt x="13" y="0"/>
                  </a:cubicBezTo>
                  <a:lnTo>
                    <a:pt x="0" y="8"/>
                  </a:lnTo>
                  <a:cubicBezTo>
                    <a:pt x="4" y="11"/>
                    <a:pt x="9" y="15"/>
                    <a:pt x="11" y="2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0" name="Freeform 22">
              <a:extLst>
                <a:ext uri="{FF2B5EF4-FFF2-40B4-BE49-F238E27FC236}">
                  <a16:creationId xmlns:a16="http://schemas.microsoft.com/office/drawing/2014/main" id="{5E3D5165-32A7-481A-BD4B-C1A36BAD0C66}"/>
                </a:ext>
              </a:extLst>
            </p:cNvPr>
            <p:cNvSpPr>
              <a:spLocks/>
            </p:cNvSpPr>
            <p:nvPr/>
          </p:nvSpPr>
          <p:spPr bwMode="auto">
            <a:xfrm>
              <a:off x="2406" y="3221"/>
              <a:ext cx="1" cy="36"/>
            </a:xfrm>
            <a:custGeom>
              <a:avLst/>
              <a:gdLst>
                <a:gd name="T0" fmla="*/ 0 w 1"/>
                <a:gd name="T1" fmla="*/ 22 h 22"/>
                <a:gd name="T2" fmla="*/ 1 w 1"/>
                <a:gd name="T3" fmla="*/ 22 h 22"/>
                <a:gd name="T4" fmla="*/ 1 w 1"/>
                <a:gd name="T5" fmla="*/ 0 h 22"/>
                <a:gd name="T6" fmla="*/ 0 w 1"/>
                <a:gd name="T7" fmla="*/ 0 h 22"/>
                <a:gd name="T8" fmla="*/ 0 w 1"/>
                <a:gd name="T9" fmla="*/ 0 h 22"/>
                <a:gd name="T10" fmla="*/ 0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0" y="22"/>
                  </a:moveTo>
                  <a:lnTo>
                    <a:pt x="1" y="22"/>
                  </a:lnTo>
                  <a:lnTo>
                    <a:pt x="1" y="0"/>
                  </a:lnTo>
                  <a:lnTo>
                    <a:pt x="0" y="0"/>
                  </a:lnTo>
                  <a:lnTo>
                    <a:pt x="0" y="0"/>
                  </a:lnTo>
                  <a:lnTo>
                    <a:pt x="0" y="22"/>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1" name="Freeform 23">
              <a:extLst>
                <a:ext uri="{FF2B5EF4-FFF2-40B4-BE49-F238E27FC236}">
                  <a16:creationId xmlns:a16="http://schemas.microsoft.com/office/drawing/2014/main" id="{822A77E8-6F88-42CB-AB98-D5C76F4D26D5}"/>
                </a:ext>
              </a:extLst>
            </p:cNvPr>
            <p:cNvSpPr>
              <a:spLocks/>
            </p:cNvSpPr>
            <p:nvPr/>
          </p:nvSpPr>
          <p:spPr bwMode="auto">
            <a:xfrm>
              <a:off x="2412" y="3217"/>
              <a:ext cx="0" cy="83"/>
            </a:xfrm>
            <a:custGeom>
              <a:avLst/>
              <a:gdLst>
                <a:gd name="T0" fmla="*/ 50 h 50"/>
                <a:gd name="T1" fmla="*/ 50 h 50"/>
                <a:gd name="T2" fmla="*/ 0 h 50"/>
                <a:gd name="T3" fmla="*/ 0 h 50"/>
                <a:gd name="T4" fmla="*/ 0 h 50"/>
                <a:gd name="T5" fmla="*/ 50 h 50"/>
              </a:gdLst>
              <a:ahLst/>
              <a:cxnLst>
                <a:cxn ang="0">
                  <a:pos x="0" y="T0"/>
                </a:cxn>
                <a:cxn ang="0">
                  <a:pos x="0" y="T1"/>
                </a:cxn>
                <a:cxn ang="0">
                  <a:pos x="0" y="T2"/>
                </a:cxn>
                <a:cxn ang="0">
                  <a:pos x="0" y="T3"/>
                </a:cxn>
                <a:cxn ang="0">
                  <a:pos x="0" y="T4"/>
                </a:cxn>
                <a:cxn ang="0">
                  <a:pos x="0" y="T5"/>
                </a:cxn>
              </a:cxnLst>
              <a:rect l="0" t="0" r="r" b="b"/>
              <a:pathLst>
                <a:path h="50">
                  <a:moveTo>
                    <a:pt x="0" y="50"/>
                  </a:moveTo>
                  <a:lnTo>
                    <a:pt x="0" y="50"/>
                  </a:lnTo>
                  <a:lnTo>
                    <a:pt x="0" y="0"/>
                  </a:lnTo>
                  <a:lnTo>
                    <a:pt x="0" y="0"/>
                  </a:lnTo>
                  <a:lnTo>
                    <a:pt x="0" y="0"/>
                  </a:lnTo>
                  <a:lnTo>
                    <a:pt x="0" y="50"/>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2" name="Freeform 24">
              <a:extLst>
                <a:ext uri="{FF2B5EF4-FFF2-40B4-BE49-F238E27FC236}">
                  <a16:creationId xmlns:a16="http://schemas.microsoft.com/office/drawing/2014/main" id="{48D5090F-E68F-413D-BF69-EF97D9CE3203}"/>
                </a:ext>
              </a:extLst>
            </p:cNvPr>
            <p:cNvSpPr>
              <a:spLocks/>
            </p:cNvSpPr>
            <p:nvPr/>
          </p:nvSpPr>
          <p:spPr bwMode="auto">
            <a:xfrm>
              <a:off x="2335" y="3226"/>
              <a:ext cx="53" cy="77"/>
            </a:xfrm>
            <a:custGeom>
              <a:avLst/>
              <a:gdLst>
                <a:gd name="T0" fmla="*/ 16 w 32"/>
                <a:gd name="T1" fmla="*/ 5 h 47"/>
                <a:gd name="T2" fmla="*/ 16 w 32"/>
                <a:gd name="T3" fmla="*/ 5 h 47"/>
                <a:gd name="T4" fmla="*/ 0 w 32"/>
                <a:gd name="T5" fmla="*/ 14 h 47"/>
                <a:gd name="T6" fmla="*/ 16 w 32"/>
                <a:gd name="T7" fmla="*/ 42 h 47"/>
                <a:gd name="T8" fmla="*/ 32 w 32"/>
                <a:gd name="T9" fmla="*/ 33 h 47"/>
                <a:gd name="T10" fmla="*/ 16 w 32"/>
                <a:gd name="T11" fmla="*/ 5 h 47"/>
              </a:gdLst>
              <a:ahLst/>
              <a:cxnLst>
                <a:cxn ang="0">
                  <a:pos x="T0" y="T1"/>
                </a:cxn>
                <a:cxn ang="0">
                  <a:pos x="T2" y="T3"/>
                </a:cxn>
                <a:cxn ang="0">
                  <a:pos x="T4" y="T5"/>
                </a:cxn>
                <a:cxn ang="0">
                  <a:pos x="T6" y="T7"/>
                </a:cxn>
                <a:cxn ang="0">
                  <a:pos x="T8" y="T9"/>
                </a:cxn>
                <a:cxn ang="0">
                  <a:pos x="T10" y="T11"/>
                </a:cxn>
              </a:cxnLst>
              <a:rect l="0" t="0" r="r" b="b"/>
              <a:pathLst>
                <a:path w="32" h="47">
                  <a:moveTo>
                    <a:pt x="16" y="5"/>
                  </a:moveTo>
                  <a:lnTo>
                    <a:pt x="16" y="5"/>
                  </a:lnTo>
                  <a:cubicBezTo>
                    <a:pt x="7" y="0"/>
                    <a:pt x="0" y="4"/>
                    <a:pt x="0" y="14"/>
                  </a:cubicBezTo>
                  <a:cubicBezTo>
                    <a:pt x="0" y="24"/>
                    <a:pt x="7" y="37"/>
                    <a:pt x="16" y="42"/>
                  </a:cubicBezTo>
                  <a:cubicBezTo>
                    <a:pt x="24" y="47"/>
                    <a:pt x="32" y="43"/>
                    <a:pt x="32" y="33"/>
                  </a:cubicBezTo>
                  <a:cubicBezTo>
                    <a:pt x="32" y="22"/>
                    <a:pt x="25" y="10"/>
                    <a:pt x="16" y="5"/>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3" name="Freeform 25">
              <a:extLst>
                <a:ext uri="{FF2B5EF4-FFF2-40B4-BE49-F238E27FC236}">
                  <a16:creationId xmlns:a16="http://schemas.microsoft.com/office/drawing/2014/main" id="{DA9A93BC-9C8E-47D3-BF0C-8D9C47B5A5DD}"/>
                </a:ext>
              </a:extLst>
            </p:cNvPr>
            <p:cNvSpPr>
              <a:spLocks/>
            </p:cNvSpPr>
            <p:nvPr/>
          </p:nvSpPr>
          <p:spPr bwMode="auto">
            <a:xfrm>
              <a:off x="2331" y="3227"/>
              <a:ext cx="0" cy="75"/>
            </a:xfrm>
            <a:custGeom>
              <a:avLst/>
              <a:gdLst>
                <a:gd name="T0" fmla="*/ 45 h 45"/>
                <a:gd name="T1" fmla="*/ 45 h 45"/>
                <a:gd name="T2" fmla="*/ 0 h 45"/>
                <a:gd name="T3" fmla="*/ 0 h 45"/>
                <a:gd name="T4" fmla="*/ 0 h 45"/>
                <a:gd name="T5" fmla="*/ 45 h 45"/>
              </a:gdLst>
              <a:ahLst/>
              <a:cxnLst>
                <a:cxn ang="0">
                  <a:pos x="0" y="T0"/>
                </a:cxn>
                <a:cxn ang="0">
                  <a:pos x="0" y="T1"/>
                </a:cxn>
                <a:cxn ang="0">
                  <a:pos x="0" y="T2"/>
                </a:cxn>
                <a:cxn ang="0">
                  <a:pos x="0" y="T3"/>
                </a:cxn>
                <a:cxn ang="0">
                  <a:pos x="0" y="T4"/>
                </a:cxn>
                <a:cxn ang="0">
                  <a:pos x="0" y="T5"/>
                </a:cxn>
              </a:cxnLst>
              <a:rect l="0" t="0" r="r" b="b"/>
              <a:pathLst>
                <a:path h="45">
                  <a:moveTo>
                    <a:pt x="0" y="45"/>
                  </a:moveTo>
                  <a:lnTo>
                    <a:pt x="0" y="45"/>
                  </a:lnTo>
                  <a:lnTo>
                    <a:pt x="0" y="0"/>
                  </a:lnTo>
                  <a:lnTo>
                    <a:pt x="0" y="0"/>
                  </a:lnTo>
                  <a:lnTo>
                    <a:pt x="0" y="0"/>
                  </a:lnTo>
                  <a:lnTo>
                    <a:pt x="0" y="4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4" name="Rectangle 26">
              <a:extLst>
                <a:ext uri="{FF2B5EF4-FFF2-40B4-BE49-F238E27FC236}">
                  <a16:creationId xmlns:a16="http://schemas.microsoft.com/office/drawing/2014/main" id="{047B6413-DEBC-44E5-982F-5D0898137F4F}"/>
                </a:ext>
              </a:extLst>
            </p:cNvPr>
            <p:cNvSpPr>
              <a:spLocks noChangeArrowheads="1"/>
            </p:cNvSpPr>
            <p:nvPr/>
          </p:nvSpPr>
          <p:spPr bwMode="auto">
            <a:xfrm>
              <a:off x="2389" y="3227"/>
              <a:ext cx="1" cy="75"/>
            </a:xfrm>
            <a:prstGeom prst="rect">
              <a:avLst/>
            </a:prstGeom>
            <a:solidFill>
              <a:srgbClr val="2AE48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425" name="Freeform 27">
              <a:extLst>
                <a:ext uri="{FF2B5EF4-FFF2-40B4-BE49-F238E27FC236}">
                  <a16:creationId xmlns:a16="http://schemas.microsoft.com/office/drawing/2014/main" id="{13752C21-4351-40A2-A699-470AE323EE97}"/>
                </a:ext>
              </a:extLst>
            </p:cNvPr>
            <p:cNvSpPr>
              <a:spLocks/>
            </p:cNvSpPr>
            <p:nvPr/>
          </p:nvSpPr>
          <p:spPr bwMode="auto">
            <a:xfrm>
              <a:off x="2341" y="3235"/>
              <a:ext cx="38" cy="58"/>
            </a:xfrm>
            <a:custGeom>
              <a:avLst/>
              <a:gdLst>
                <a:gd name="T0" fmla="*/ 12 w 23"/>
                <a:gd name="T1" fmla="*/ 4 h 35"/>
                <a:gd name="T2" fmla="*/ 12 w 23"/>
                <a:gd name="T3" fmla="*/ 4 h 35"/>
                <a:gd name="T4" fmla="*/ 0 w 23"/>
                <a:gd name="T5" fmla="*/ 11 h 35"/>
                <a:gd name="T6" fmla="*/ 12 w 23"/>
                <a:gd name="T7" fmla="*/ 31 h 35"/>
                <a:gd name="T8" fmla="*/ 23 w 23"/>
                <a:gd name="T9" fmla="*/ 24 h 35"/>
                <a:gd name="T10" fmla="*/ 12 w 23"/>
                <a:gd name="T11" fmla="*/ 4 h 35"/>
              </a:gdLst>
              <a:ahLst/>
              <a:cxnLst>
                <a:cxn ang="0">
                  <a:pos x="T0" y="T1"/>
                </a:cxn>
                <a:cxn ang="0">
                  <a:pos x="T2" y="T3"/>
                </a:cxn>
                <a:cxn ang="0">
                  <a:pos x="T4" y="T5"/>
                </a:cxn>
                <a:cxn ang="0">
                  <a:pos x="T6" y="T7"/>
                </a:cxn>
                <a:cxn ang="0">
                  <a:pos x="T8" y="T9"/>
                </a:cxn>
                <a:cxn ang="0">
                  <a:pos x="T10" y="T11"/>
                </a:cxn>
              </a:cxnLst>
              <a:rect l="0" t="0" r="r" b="b"/>
              <a:pathLst>
                <a:path w="23" h="35">
                  <a:moveTo>
                    <a:pt x="12" y="4"/>
                  </a:moveTo>
                  <a:lnTo>
                    <a:pt x="12" y="4"/>
                  </a:lnTo>
                  <a:cubicBezTo>
                    <a:pt x="5" y="0"/>
                    <a:pt x="0" y="3"/>
                    <a:pt x="0" y="11"/>
                  </a:cubicBezTo>
                  <a:cubicBezTo>
                    <a:pt x="0" y="18"/>
                    <a:pt x="5" y="27"/>
                    <a:pt x="12" y="31"/>
                  </a:cubicBezTo>
                  <a:cubicBezTo>
                    <a:pt x="18" y="35"/>
                    <a:pt x="23" y="32"/>
                    <a:pt x="23" y="24"/>
                  </a:cubicBezTo>
                  <a:cubicBezTo>
                    <a:pt x="23" y="17"/>
                    <a:pt x="18" y="8"/>
                    <a:pt x="12"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6" name="Freeform 28">
              <a:extLst>
                <a:ext uri="{FF2B5EF4-FFF2-40B4-BE49-F238E27FC236}">
                  <a16:creationId xmlns:a16="http://schemas.microsoft.com/office/drawing/2014/main" id="{60E4F254-BCB3-4FE9-A863-A8C2EB532557}"/>
                </a:ext>
              </a:extLst>
            </p:cNvPr>
            <p:cNvSpPr>
              <a:spLocks/>
            </p:cNvSpPr>
            <p:nvPr/>
          </p:nvSpPr>
          <p:spPr bwMode="auto">
            <a:xfrm>
              <a:off x="2338" y="3237"/>
              <a:ext cx="0" cy="55"/>
            </a:xfrm>
            <a:custGeom>
              <a:avLst/>
              <a:gdLst>
                <a:gd name="T0" fmla="*/ 33 h 33"/>
                <a:gd name="T1" fmla="*/ 33 h 33"/>
                <a:gd name="T2" fmla="*/ 0 h 33"/>
                <a:gd name="T3" fmla="*/ 0 h 33"/>
                <a:gd name="T4" fmla="*/ 0 h 33"/>
                <a:gd name="T5" fmla="*/ 33 h 33"/>
              </a:gdLst>
              <a:ahLst/>
              <a:cxnLst>
                <a:cxn ang="0">
                  <a:pos x="0" y="T0"/>
                </a:cxn>
                <a:cxn ang="0">
                  <a:pos x="0" y="T1"/>
                </a:cxn>
                <a:cxn ang="0">
                  <a:pos x="0" y="T2"/>
                </a:cxn>
                <a:cxn ang="0">
                  <a:pos x="0" y="T3"/>
                </a:cxn>
                <a:cxn ang="0">
                  <a:pos x="0" y="T4"/>
                </a:cxn>
                <a:cxn ang="0">
                  <a:pos x="0" y="T5"/>
                </a:cxn>
              </a:cxnLst>
              <a:rect l="0" t="0" r="r" b="b"/>
              <a:pathLst>
                <a:path h="33">
                  <a:moveTo>
                    <a:pt x="0" y="33"/>
                  </a:moveTo>
                  <a:lnTo>
                    <a:pt x="0" y="33"/>
                  </a:lnTo>
                  <a:lnTo>
                    <a:pt x="0" y="0"/>
                  </a:lnTo>
                  <a:lnTo>
                    <a:pt x="0" y="0"/>
                  </a:lnTo>
                  <a:lnTo>
                    <a:pt x="0" y="0"/>
                  </a:lnTo>
                  <a:lnTo>
                    <a:pt x="0" y="33"/>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7" name="Freeform 29">
              <a:extLst>
                <a:ext uri="{FF2B5EF4-FFF2-40B4-BE49-F238E27FC236}">
                  <a16:creationId xmlns:a16="http://schemas.microsoft.com/office/drawing/2014/main" id="{639DE80B-5CC8-4239-9E7D-9F388F8CC1CF}"/>
                </a:ext>
              </a:extLst>
            </p:cNvPr>
            <p:cNvSpPr>
              <a:spLocks/>
            </p:cNvSpPr>
            <p:nvPr/>
          </p:nvSpPr>
          <p:spPr bwMode="auto">
            <a:xfrm>
              <a:off x="2383" y="3237"/>
              <a:ext cx="0" cy="55"/>
            </a:xfrm>
            <a:custGeom>
              <a:avLst/>
              <a:gdLst>
                <a:gd name="T0" fmla="*/ 33 h 33"/>
                <a:gd name="T1" fmla="*/ 33 h 33"/>
                <a:gd name="T2" fmla="*/ 0 h 33"/>
                <a:gd name="T3" fmla="*/ 0 h 33"/>
                <a:gd name="T4" fmla="*/ 0 h 33"/>
                <a:gd name="T5" fmla="*/ 33 h 33"/>
              </a:gdLst>
              <a:ahLst/>
              <a:cxnLst>
                <a:cxn ang="0">
                  <a:pos x="0" y="T0"/>
                </a:cxn>
                <a:cxn ang="0">
                  <a:pos x="0" y="T1"/>
                </a:cxn>
                <a:cxn ang="0">
                  <a:pos x="0" y="T2"/>
                </a:cxn>
                <a:cxn ang="0">
                  <a:pos x="0" y="T3"/>
                </a:cxn>
                <a:cxn ang="0">
                  <a:pos x="0" y="T4"/>
                </a:cxn>
                <a:cxn ang="0">
                  <a:pos x="0" y="T5"/>
                </a:cxn>
              </a:cxnLst>
              <a:rect l="0" t="0" r="r" b="b"/>
              <a:pathLst>
                <a:path h="33">
                  <a:moveTo>
                    <a:pt x="0" y="33"/>
                  </a:moveTo>
                  <a:lnTo>
                    <a:pt x="0" y="33"/>
                  </a:lnTo>
                  <a:lnTo>
                    <a:pt x="0" y="0"/>
                  </a:lnTo>
                  <a:lnTo>
                    <a:pt x="0" y="0"/>
                  </a:lnTo>
                  <a:lnTo>
                    <a:pt x="0" y="0"/>
                  </a:lnTo>
                  <a:lnTo>
                    <a:pt x="0" y="33"/>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8" name="Freeform 30">
              <a:extLst>
                <a:ext uri="{FF2B5EF4-FFF2-40B4-BE49-F238E27FC236}">
                  <a16:creationId xmlns:a16="http://schemas.microsoft.com/office/drawing/2014/main" id="{5C2D0254-8A96-4FA8-BF65-60165477EECF}"/>
                </a:ext>
              </a:extLst>
            </p:cNvPr>
            <p:cNvSpPr>
              <a:spLocks/>
            </p:cNvSpPr>
            <p:nvPr/>
          </p:nvSpPr>
          <p:spPr bwMode="auto">
            <a:xfrm>
              <a:off x="2627" y="3373"/>
              <a:ext cx="41" cy="18"/>
            </a:xfrm>
            <a:custGeom>
              <a:avLst/>
              <a:gdLst>
                <a:gd name="T0" fmla="*/ 14 w 25"/>
                <a:gd name="T1" fmla="*/ 2 h 11"/>
                <a:gd name="T2" fmla="*/ 14 w 25"/>
                <a:gd name="T3" fmla="*/ 2 h 11"/>
                <a:gd name="T4" fmla="*/ 0 w 25"/>
                <a:gd name="T5" fmla="*/ 10 h 11"/>
                <a:gd name="T6" fmla="*/ 11 w 25"/>
                <a:gd name="T7" fmla="*/ 11 h 11"/>
                <a:gd name="T8" fmla="*/ 25 w 25"/>
                <a:gd name="T9" fmla="*/ 3 h 11"/>
                <a:gd name="T10" fmla="*/ 14 w 25"/>
                <a:gd name="T11" fmla="*/ 2 h 11"/>
              </a:gdLst>
              <a:ahLst/>
              <a:cxnLst>
                <a:cxn ang="0">
                  <a:pos x="T0" y="T1"/>
                </a:cxn>
                <a:cxn ang="0">
                  <a:pos x="T2" y="T3"/>
                </a:cxn>
                <a:cxn ang="0">
                  <a:pos x="T4" y="T5"/>
                </a:cxn>
                <a:cxn ang="0">
                  <a:pos x="T6" y="T7"/>
                </a:cxn>
                <a:cxn ang="0">
                  <a:pos x="T8" y="T9"/>
                </a:cxn>
                <a:cxn ang="0">
                  <a:pos x="T10" y="T11"/>
                </a:cxn>
              </a:cxnLst>
              <a:rect l="0" t="0" r="r" b="b"/>
              <a:pathLst>
                <a:path w="25" h="11">
                  <a:moveTo>
                    <a:pt x="14" y="2"/>
                  </a:moveTo>
                  <a:lnTo>
                    <a:pt x="14" y="2"/>
                  </a:lnTo>
                  <a:lnTo>
                    <a:pt x="0" y="10"/>
                  </a:lnTo>
                  <a:cubicBezTo>
                    <a:pt x="3" y="8"/>
                    <a:pt x="7" y="8"/>
                    <a:pt x="11" y="11"/>
                  </a:cubicBezTo>
                  <a:lnTo>
                    <a:pt x="25" y="3"/>
                  </a:lnTo>
                  <a:cubicBezTo>
                    <a:pt x="20" y="0"/>
                    <a:pt x="16" y="0"/>
                    <a:pt x="14"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9" name="Freeform 31">
              <a:extLst>
                <a:ext uri="{FF2B5EF4-FFF2-40B4-BE49-F238E27FC236}">
                  <a16:creationId xmlns:a16="http://schemas.microsoft.com/office/drawing/2014/main" id="{4B34ADDC-AA8D-48CB-B799-36824C11B64A}"/>
                </a:ext>
              </a:extLst>
            </p:cNvPr>
            <p:cNvSpPr>
              <a:spLocks/>
            </p:cNvSpPr>
            <p:nvPr/>
          </p:nvSpPr>
          <p:spPr bwMode="auto">
            <a:xfrm>
              <a:off x="2630" y="3373"/>
              <a:ext cx="38" cy="18"/>
            </a:xfrm>
            <a:custGeom>
              <a:avLst/>
              <a:gdLst>
                <a:gd name="T0" fmla="*/ 9 w 23"/>
                <a:gd name="T1" fmla="*/ 11 h 11"/>
                <a:gd name="T2" fmla="*/ 9 w 23"/>
                <a:gd name="T3" fmla="*/ 11 h 11"/>
                <a:gd name="T4" fmla="*/ 23 w 23"/>
                <a:gd name="T5" fmla="*/ 3 h 11"/>
                <a:gd name="T6" fmla="*/ 14 w 23"/>
                <a:gd name="T7" fmla="*/ 1 h 11"/>
                <a:gd name="T8" fmla="*/ 0 w 23"/>
                <a:gd name="T9" fmla="*/ 9 h 11"/>
                <a:gd name="T10" fmla="*/ 9 w 23"/>
                <a:gd name="T11" fmla="*/ 11 h 11"/>
              </a:gdLst>
              <a:ahLst/>
              <a:cxnLst>
                <a:cxn ang="0">
                  <a:pos x="T0" y="T1"/>
                </a:cxn>
                <a:cxn ang="0">
                  <a:pos x="T2" y="T3"/>
                </a:cxn>
                <a:cxn ang="0">
                  <a:pos x="T4" y="T5"/>
                </a:cxn>
                <a:cxn ang="0">
                  <a:pos x="T6" y="T7"/>
                </a:cxn>
                <a:cxn ang="0">
                  <a:pos x="T8" y="T9"/>
                </a:cxn>
                <a:cxn ang="0">
                  <a:pos x="T10" y="T11"/>
                </a:cxn>
              </a:cxnLst>
              <a:rect l="0" t="0" r="r" b="b"/>
              <a:pathLst>
                <a:path w="23" h="11">
                  <a:moveTo>
                    <a:pt x="9" y="11"/>
                  </a:moveTo>
                  <a:lnTo>
                    <a:pt x="9" y="11"/>
                  </a:lnTo>
                  <a:lnTo>
                    <a:pt x="23" y="3"/>
                  </a:lnTo>
                  <a:cubicBezTo>
                    <a:pt x="19" y="1"/>
                    <a:pt x="16" y="0"/>
                    <a:pt x="14" y="1"/>
                  </a:cubicBezTo>
                  <a:lnTo>
                    <a:pt x="0" y="9"/>
                  </a:lnTo>
                  <a:cubicBezTo>
                    <a:pt x="2" y="8"/>
                    <a:pt x="6" y="9"/>
                    <a:pt x="9" y="1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0" name="Freeform 32">
              <a:extLst>
                <a:ext uri="{FF2B5EF4-FFF2-40B4-BE49-F238E27FC236}">
                  <a16:creationId xmlns:a16="http://schemas.microsoft.com/office/drawing/2014/main" id="{68827C1D-F4F8-4DD2-B48A-D4586200CA96}"/>
                </a:ext>
              </a:extLst>
            </p:cNvPr>
            <p:cNvSpPr>
              <a:spLocks/>
            </p:cNvSpPr>
            <p:nvPr/>
          </p:nvSpPr>
          <p:spPr bwMode="auto">
            <a:xfrm>
              <a:off x="2627" y="3374"/>
              <a:ext cx="26" cy="15"/>
            </a:xfrm>
            <a:custGeom>
              <a:avLst/>
              <a:gdLst>
                <a:gd name="T0" fmla="*/ 2 w 16"/>
                <a:gd name="T1" fmla="*/ 8 h 9"/>
                <a:gd name="T2" fmla="*/ 2 w 16"/>
                <a:gd name="T3" fmla="*/ 8 h 9"/>
                <a:gd name="T4" fmla="*/ 16 w 16"/>
                <a:gd name="T5" fmla="*/ 0 h 9"/>
                <a:gd name="T6" fmla="*/ 14 w 16"/>
                <a:gd name="T7" fmla="*/ 1 h 9"/>
                <a:gd name="T8" fmla="*/ 0 w 16"/>
                <a:gd name="T9" fmla="*/ 9 h 9"/>
                <a:gd name="T10" fmla="*/ 2 w 16"/>
                <a:gd name="T11" fmla="*/ 8 h 9"/>
              </a:gdLst>
              <a:ahLst/>
              <a:cxnLst>
                <a:cxn ang="0">
                  <a:pos x="T0" y="T1"/>
                </a:cxn>
                <a:cxn ang="0">
                  <a:pos x="T2" y="T3"/>
                </a:cxn>
                <a:cxn ang="0">
                  <a:pos x="T4" y="T5"/>
                </a:cxn>
                <a:cxn ang="0">
                  <a:pos x="T6" y="T7"/>
                </a:cxn>
                <a:cxn ang="0">
                  <a:pos x="T8" y="T9"/>
                </a:cxn>
                <a:cxn ang="0">
                  <a:pos x="T10" y="T11"/>
                </a:cxn>
              </a:cxnLst>
              <a:rect l="0" t="0" r="r" b="b"/>
              <a:pathLst>
                <a:path w="16" h="9">
                  <a:moveTo>
                    <a:pt x="2" y="8"/>
                  </a:moveTo>
                  <a:lnTo>
                    <a:pt x="2" y="8"/>
                  </a:lnTo>
                  <a:lnTo>
                    <a:pt x="16" y="0"/>
                  </a:lnTo>
                  <a:cubicBezTo>
                    <a:pt x="15" y="0"/>
                    <a:pt x="14" y="0"/>
                    <a:pt x="14" y="1"/>
                  </a:cubicBezTo>
                  <a:lnTo>
                    <a:pt x="0" y="9"/>
                  </a:lnTo>
                  <a:cubicBezTo>
                    <a:pt x="0" y="8"/>
                    <a:pt x="1" y="8"/>
                    <a:pt x="2" y="8"/>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1" name="Rectangle 33">
              <a:extLst>
                <a:ext uri="{FF2B5EF4-FFF2-40B4-BE49-F238E27FC236}">
                  <a16:creationId xmlns:a16="http://schemas.microsoft.com/office/drawing/2014/main" id="{EE31C316-93A7-41B5-B3FC-58260B155604}"/>
                </a:ext>
              </a:extLst>
            </p:cNvPr>
            <p:cNvSpPr>
              <a:spLocks noChangeArrowheads="1"/>
            </p:cNvSpPr>
            <p:nvPr/>
          </p:nvSpPr>
          <p:spPr bwMode="auto">
            <a:xfrm>
              <a:off x="2625" y="3371"/>
              <a:ext cx="1" cy="23"/>
            </a:xfrm>
            <a:prstGeom prst="rect">
              <a:avLst/>
            </a:prstGeom>
            <a:solidFill>
              <a:srgbClr val="17509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432" name="Freeform 34">
              <a:extLst>
                <a:ext uri="{FF2B5EF4-FFF2-40B4-BE49-F238E27FC236}">
                  <a16:creationId xmlns:a16="http://schemas.microsoft.com/office/drawing/2014/main" id="{303AAF6B-B093-4D81-9691-446BD57D181A}"/>
                </a:ext>
              </a:extLst>
            </p:cNvPr>
            <p:cNvSpPr>
              <a:spLocks/>
            </p:cNvSpPr>
            <p:nvPr/>
          </p:nvSpPr>
          <p:spPr bwMode="auto">
            <a:xfrm>
              <a:off x="2673" y="3371"/>
              <a:ext cx="0" cy="23"/>
            </a:xfrm>
            <a:custGeom>
              <a:avLst/>
              <a:gdLst>
                <a:gd name="T0" fmla="*/ 14 h 14"/>
                <a:gd name="T1" fmla="*/ 14 h 14"/>
                <a:gd name="T2" fmla="*/ 0 h 14"/>
                <a:gd name="T3" fmla="*/ 0 h 14"/>
                <a:gd name="T4" fmla="*/ 0 h 14"/>
                <a:gd name="T5" fmla="*/ 14 h 14"/>
              </a:gdLst>
              <a:ahLst/>
              <a:cxnLst>
                <a:cxn ang="0">
                  <a:pos x="0" y="T0"/>
                </a:cxn>
                <a:cxn ang="0">
                  <a:pos x="0" y="T1"/>
                </a:cxn>
                <a:cxn ang="0">
                  <a:pos x="0" y="T2"/>
                </a:cxn>
                <a:cxn ang="0">
                  <a:pos x="0" y="T3"/>
                </a:cxn>
                <a:cxn ang="0">
                  <a:pos x="0" y="T4"/>
                </a:cxn>
                <a:cxn ang="0">
                  <a:pos x="0" y="T5"/>
                </a:cxn>
              </a:cxnLst>
              <a:rect l="0" t="0" r="r" b="b"/>
              <a:pathLst>
                <a:path h="14">
                  <a:moveTo>
                    <a:pt x="0" y="14"/>
                  </a:moveTo>
                  <a:lnTo>
                    <a:pt x="0" y="14"/>
                  </a:lnTo>
                  <a:lnTo>
                    <a:pt x="0" y="0"/>
                  </a:lnTo>
                  <a:lnTo>
                    <a:pt x="0" y="0"/>
                  </a:lnTo>
                  <a:lnTo>
                    <a:pt x="0" y="0"/>
                  </a:lnTo>
                  <a:lnTo>
                    <a:pt x="0" y="14"/>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3" name="Freeform 35">
              <a:extLst>
                <a:ext uri="{FF2B5EF4-FFF2-40B4-BE49-F238E27FC236}">
                  <a16:creationId xmlns:a16="http://schemas.microsoft.com/office/drawing/2014/main" id="{72EDD2DA-C76A-4BE7-B391-DCBC2FC11EDD}"/>
                </a:ext>
              </a:extLst>
            </p:cNvPr>
            <p:cNvSpPr>
              <a:spLocks/>
            </p:cNvSpPr>
            <p:nvPr/>
          </p:nvSpPr>
          <p:spPr bwMode="auto">
            <a:xfrm>
              <a:off x="2645" y="3377"/>
              <a:ext cx="49" cy="76"/>
            </a:xfrm>
            <a:custGeom>
              <a:avLst/>
              <a:gdLst>
                <a:gd name="T0" fmla="*/ 11 w 30"/>
                <a:gd name="T1" fmla="*/ 46 h 46"/>
                <a:gd name="T2" fmla="*/ 11 w 30"/>
                <a:gd name="T3" fmla="*/ 46 h 46"/>
                <a:gd name="T4" fmla="*/ 25 w 30"/>
                <a:gd name="T5" fmla="*/ 38 h 46"/>
                <a:gd name="T6" fmla="*/ 30 w 30"/>
                <a:gd name="T7" fmla="*/ 28 h 46"/>
                <a:gd name="T8" fmla="*/ 14 w 30"/>
                <a:gd name="T9" fmla="*/ 0 h 46"/>
                <a:gd name="T10" fmla="*/ 0 w 30"/>
                <a:gd name="T11" fmla="*/ 8 h 46"/>
                <a:gd name="T12" fmla="*/ 16 w 30"/>
                <a:gd name="T13" fmla="*/ 36 h 46"/>
                <a:gd name="T14" fmla="*/ 11 w 30"/>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6">
                  <a:moveTo>
                    <a:pt x="11" y="46"/>
                  </a:moveTo>
                  <a:lnTo>
                    <a:pt x="11" y="46"/>
                  </a:lnTo>
                  <a:lnTo>
                    <a:pt x="25" y="38"/>
                  </a:lnTo>
                  <a:cubicBezTo>
                    <a:pt x="28" y="36"/>
                    <a:pt x="30" y="33"/>
                    <a:pt x="30" y="28"/>
                  </a:cubicBezTo>
                  <a:cubicBezTo>
                    <a:pt x="30" y="17"/>
                    <a:pt x="23" y="5"/>
                    <a:pt x="14" y="0"/>
                  </a:cubicBezTo>
                  <a:lnTo>
                    <a:pt x="0" y="8"/>
                  </a:lnTo>
                  <a:cubicBezTo>
                    <a:pt x="9" y="13"/>
                    <a:pt x="16" y="25"/>
                    <a:pt x="16" y="36"/>
                  </a:cubicBezTo>
                  <a:cubicBezTo>
                    <a:pt x="16" y="41"/>
                    <a:pt x="14" y="44"/>
                    <a:pt x="11" y="4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4" name="Freeform 36">
              <a:extLst>
                <a:ext uri="{FF2B5EF4-FFF2-40B4-BE49-F238E27FC236}">
                  <a16:creationId xmlns:a16="http://schemas.microsoft.com/office/drawing/2014/main" id="{26680419-FBFA-46D7-B8D7-C6EDACF99C91}"/>
                </a:ext>
              </a:extLst>
            </p:cNvPr>
            <p:cNvSpPr>
              <a:spLocks/>
            </p:cNvSpPr>
            <p:nvPr/>
          </p:nvSpPr>
          <p:spPr bwMode="auto">
            <a:xfrm>
              <a:off x="2663" y="3399"/>
              <a:ext cx="31" cy="54"/>
            </a:xfrm>
            <a:custGeom>
              <a:avLst/>
              <a:gdLst>
                <a:gd name="T0" fmla="*/ 0 w 19"/>
                <a:gd name="T1" fmla="*/ 33 h 33"/>
                <a:gd name="T2" fmla="*/ 0 w 19"/>
                <a:gd name="T3" fmla="*/ 33 h 33"/>
                <a:gd name="T4" fmla="*/ 14 w 19"/>
                <a:gd name="T5" fmla="*/ 25 h 33"/>
                <a:gd name="T6" fmla="*/ 19 w 19"/>
                <a:gd name="T7" fmla="*/ 15 h 33"/>
                <a:gd name="T8" fmla="*/ 15 w 19"/>
                <a:gd name="T9" fmla="*/ 0 h 33"/>
                <a:gd name="T10" fmla="*/ 1 w 19"/>
                <a:gd name="T11" fmla="*/ 8 h 33"/>
                <a:gd name="T12" fmla="*/ 5 w 19"/>
                <a:gd name="T13" fmla="*/ 23 h 33"/>
                <a:gd name="T14" fmla="*/ 0 w 19"/>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3">
                  <a:moveTo>
                    <a:pt x="0" y="33"/>
                  </a:moveTo>
                  <a:lnTo>
                    <a:pt x="0" y="33"/>
                  </a:lnTo>
                  <a:lnTo>
                    <a:pt x="14" y="25"/>
                  </a:lnTo>
                  <a:cubicBezTo>
                    <a:pt x="17" y="23"/>
                    <a:pt x="19" y="20"/>
                    <a:pt x="19" y="15"/>
                  </a:cubicBezTo>
                  <a:cubicBezTo>
                    <a:pt x="19" y="10"/>
                    <a:pt x="17" y="4"/>
                    <a:pt x="15" y="0"/>
                  </a:cubicBezTo>
                  <a:lnTo>
                    <a:pt x="1" y="8"/>
                  </a:lnTo>
                  <a:cubicBezTo>
                    <a:pt x="4" y="13"/>
                    <a:pt x="5" y="18"/>
                    <a:pt x="5" y="23"/>
                  </a:cubicBezTo>
                  <a:cubicBezTo>
                    <a:pt x="5" y="28"/>
                    <a:pt x="3" y="31"/>
                    <a:pt x="0" y="3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5" name="Freeform 37">
              <a:extLst>
                <a:ext uri="{FF2B5EF4-FFF2-40B4-BE49-F238E27FC236}">
                  <a16:creationId xmlns:a16="http://schemas.microsoft.com/office/drawing/2014/main" id="{B645AFEA-B478-4978-90B7-F4A903064C48}"/>
                </a:ext>
              </a:extLst>
            </p:cNvPr>
            <p:cNvSpPr>
              <a:spLocks/>
            </p:cNvSpPr>
            <p:nvPr/>
          </p:nvSpPr>
          <p:spPr bwMode="auto">
            <a:xfrm>
              <a:off x="2645" y="3377"/>
              <a:ext cx="43" cy="35"/>
            </a:xfrm>
            <a:custGeom>
              <a:avLst/>
              <a:gdLst>
                <a:gd name="T0" fmla="*/ 12 w 26"/>
                <a:gd name="T1" fmla="*/ 21 h 21"/>
                <a:gd name="T2" fmla="*/ 12 w 26"/>
                <a:gd name="T3" fmla="*/ 21 h 21"/>
                <a:gd name="T4" fmla="*/ 26 w 26"/>
                <a:gd name="T5" fmla="*/ 13 h 21"/>
                <a:gd name="T6" fmla="*/ 14 w 26"/>
                <a:gd name="T7" fmla="*/ 0 h 21"/>
                <a:gd name="T8" fmla="*/ 0 w 26"/>
                <a:gd name="T9" fmla="*/ 8 h 21"/>
                <a:gd name="T10" fmla="*/ 12 w 26"/>
                <a:gd name="T11" fmla="*/ 21 h 21"/>
              </a:gdLst>
              <a:ahLst/>
              <a:cxnLst>
                <a:cxn ang="0">
                  <a:pos x="T0" y="T1"/>
                </a:cxn>
                <a:cxn ang="0">
                  <a:pos x="T2" y="T3"/>
                </a:cxn>
                <a:cxn ang="0">
                  <a:pos x="T4" y="T5"/>
                </a:cxn>
                <a:cxn ang="0">
                  <a:pos x="T6" y="T7"/>
                </a:cxn>
                <a:cxn ang="0">
                  <a:pos x="T8" y="T9"/>
                </a:cxn>
                <a:cxn ang="0">
                  <a:pos x="T10" y="T11"/>
                </a:cxn>
              </a:cxnLst>
              <a:rect l="0" t="0" r="r" b="b"/>
              <a:pathLst>
                <a:path w="26" h="21">
                  <a:moveTo>
                    <a:pt x="12" y="21"/>
                  </a:moveTo>
                  <a:lnTo>
                    <a:pt x="12" y="21"/>
                  </a:lnTo>
                  <a:lnTo>
                    <a:pt x="26" y="13"/>
                  </a:lnTo>
                  <a:cubicBezTo>
                    <a:pt x="23" y="7"/>
                    <a:pt x="19" y="3"/>
                    <a:pt x="14" y="0"/>
                  </a:cubicBezTo>
                  <a:lnTo>
                    <a:pt x="0" y="8"/>
                  </a:lnTo>
                  <a:cubicBezTo>
                    <a:pt x="5" y="11"/>
                    <a:pt x="9" y="15"/>
                    <a:pt x="12" y="2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6" name="Freeform 38">
              <a:extLst>
                <a:ext uri="{FF2B5EF4-FFF2-40B4-BE49-F238E27FC236}">
                  <a16:creationId xmlns:a16="http://schemas.microsoft.com/office/drawing/2014/main" id="{E768EC22-C23E-410F-85D5-3502405BBE17}"/>
                </a:ext>
              </a:extLst>
            </p:cNvPr>
            <p:cNvSpPr>
              <a:spLocks/>
            </p:cNvSpPr>
            <p:nvPr/>
          </p:nvSpPr>
          <p:spPr bwMode="auto">
            <a:xfrm>
              <a:off x="2691" y="3377"/>
              <a:ext cx="0" cy="37"/>
            </a:xfrm>
            <a:custGeom>
              <a:avLst/>
              <a:gdLst>
                <a:gd name="T0" fmla="*/ 22 h 22"/>
                <a:gd name="T1" fmla="*/ 22 h 22"/>
                <a:gd name="T2" fmla="*/ 0 h 22"/>
                <a:gd name="T3" fmla="*/ 0 h 22"/>
                <a:gd name="T4" fmla="*/ 0 h 22"/>
                <a:gd name="T5" fmla="*/ 22 h 22"/>
              </a:gdLst>
              <a:ahLst/>
              <a:cxnLst>
                <a:cxn ang="0">
                  <a:pos x="0" y="T0"/>
                </a:cxn>
                <a:cxn ang="0">
                  <a:pos x="0" y="T1"/>
                </a:cxn>
                <a:cxn ang="0">
                  <a:pos x="0" y="T2"/>
                </a:cxn>
                <a:cxn ang="0">
                  <a:pos x="0" y="T3"/>
                </a:cxn>
                <a:cxn ang="0">
                  <a:pos x="0" y="T4"/>
                </a:cxn>
                <a:cxn ang="0">
                  <a:pos x="0" y="T5"/>
                </a:cxn>
              </a:cxnLst>
              <a:rect l="0" t="0" r="r" b="b"/>
              <a:pathLst>
                <a:path h="22">
                  <a:moveTo>
                    <a:pt x="0" y="22"/>
                  </a:moveTo>
                  <a:lnTo>
                    <a:pt x="0" y="22"/>
                  </a:lnTo>
                  <a:lnTo>
                    <a:pt x="0" y="0"/>
                  </a:lnTo>
                  <a:lnTo>
                    <a:pt x="0" y="0"/>
                  </a:lnTo>
                  <a:lnTo>
                    <a:pt x="0" y="0"/>
                  </a:lnTo>
                  <a:lnTo>
                    <a:pt x="0" y="22"/>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7" name="Freeform 39">
              <a:extLst>
                <a:ext uri="{FF2B5EF4-FFF2-40B4-BE49-F238E27FC236}">
                  <a16:creationId xmlns:a16="http://schemas.microsoft.com/office/drawing/2014/main" id="{A3609823-66E2-4753-BE39-2A84E51D5ED2}"/>
                </a:ext>
              </a:extLst>
            </p:cNvPr>
            <p:cNvSpPr>
              <a:spLocks/>
            </p:cNvSpPr>
            <p:nvPr/>
          </p:nvSpPr>
          <p:spPr bwMode="auto">
            <a:xfrm>
              <a:off x="2698" y="3374"/>
              <a:ext cx="0" cy="83"/>
            </a:xfrm>
            <a:custGeom>
              <a:avLst/>
              <a:gdLst>
                <a:gd name="T0" fmla="*/ 50 h 50"/>
                <a:gd name="T1" fmla="*/ 50 h 50"/>
                <a:gd name="T2" fmla="*/ 0 h 50"/>
                <a:gd name="T3" fmla="*/ 0 h 50"/>
                <a:gd name="T4" fmla="*/ 0 h 50"/>
                <a:gd name="T5" fmla="*/ 50 h 50"/>
              </a:gdLst>
              <a:ahLst/>
              <a:cxnLst>
                <a:cxn ang="0">
                  <a:pos x="0" y="T0"/>
                </a:cxn>
                <a:cxn ang="0">
                  <a:pos x="0" y="T1"/>
                </a:cxn>
                <a:cxn ang="0">
                  <a:pos x="0" y="T2"/>
                </a:cxn>
                <a:cxn ang="0">
                  <a:pos x="0" y="T3"/>
                </a:cxn>
                <a:cxn ang="0">
                  <a:pos x="0" y="T4"/>
                </a:cxn>
                <a:cxn ang="0">
                  <a:pos x="0" y="T5"/>
                </a:cxn>
              </a:cxnLst>
              <a:rect l="0" t="0" r="r" b="b"/>
              <a:pathLst>
                <a:path h="50">
                  <a:moveTo>
                    <a:pt x="0" y="50"/>
                  </a:moveTo>
                  <a:lnTo>
                    <a:pt x="0" y="50"/>
                  </a:lnTo>
                  <a:lnTo>
                    <a:pt x="0" y="0"/>
                  </a:lnTo>
                  <a:lnTo>
                    <a:pt x="0" y="0"/>
                  </a:lnTo>
                  <a:lnTo>
                    <a:pt x="0" y="0"/>
                  </a:lnTo>
                  <a:lnTo>
                    <a:pt x="0" y="50"/>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8" name="Freeform 40">
              <a:extLst>
                <a:ext uri="{FF2B5EF4-FFF2-40B4-BE49-F238E27FC236}">
                  <a16:creationId xmlns:a16="http://schemas.microsoft.com/office/drawing/2014/main" id="{F3D2941D-55F9-42E4-AA27-D5F8FA0D4DF5}"/>
                </a:ext>
              </a:extLst>
            </p:cNvPr>
            <p:cNvSpPr>
              <a:spLocks/>
            </p:cNvSpPr>
            <p:nvPr/>
          </p:nvSpPr>
          <p:spPr bwMode="auto">
            <a:xfrm>
              <a:off x="2619" y="3382"/>
              <a:ext cx="52" cy="78"/>
            </a:xfrm>
            <a:custGeom>
              <a:avLst/>
              <a:gdLst>
                <a:gd name="T0" fmla="*/ 16 w 32"/>
                <a:gd name="T1" fmla="*/ 5 h 47"/>
                <a:gd name="T2" fmla="*/ 16 w 32"/>
                <a:gd name="T3" fmla="*/ 5 h 47"/>
                <a:gd name="T4" fmla="*/ 0 w 32"/>
                <a:gd name="T5" fmla="*/ 14 h 47"/>
                <a:gd name="T6" fmla="*/ 16 w 32"/>
                <a:gd name="T7" fmla="*/ 42 h 47"/>
                <a:gd name="T8" fmla="*/ 32 w 32"/>
                <a:gd name="T9" fmla="*/ 33 h 47"/>
                <a:gd name="T10" fmla="*/ 16 w 32"/>
                <a:gd name="T11" fmla="*/ 5 h 47"/>
              </a:gdLst>
              <a:ahLst/>
              <a:cxnLst>
                <a:cxn ang="0">
                  <a:pos x="T0" y="T1"/>
                </a:cxn>
                <a:cxn ang="0">
                  <a:pos x="T2" y="T3"/>
                </a:cxn>
                <a:cxn ang="0">
                  <a:pos x="T4" y="T5"/>
                </a:cxn>
                <a:cxn ang="0">
                  <a:pos x="T6" y="T7"/>
                </a:cxn>
                <a:cxn ang="0">
                  <a:pos x="T8" y="T9"/>
                </a:cxn>
                <a:cxn ang="0">
                  <a:pos x="T10" y="T11"/>
                </a:cxn>
              </a:cxnLst>
              <a:rect l="0" t="0" r="r" b="b"/>
              <a:pathLst>
                <a:path w="32" h="47">
                  <a:moveTo>
                    <a:pt x="16" y="5"/>
                  </a:moveTo>
                  <a:lnTo>
                    <a:pt x="16" y="5"/>
                  </a:lnTo>
                  <a:cubicBezTo>
                    <a:pt x="7" y="0"/>
                    <a:pt x="0" y="4"/>
                    <a:pt x="0" y="14"/>
                  </a:cubicBezTo>
                  <a:cubicBezTo>
                    <a:pt x="0" y="24"/>
                    <a:pt x="7" y="37"/>
                    <a:pt x="16" y="42"/>
                  </a:cubicBezTo>
                  <a:cubicBezTo>
                    <a:pt x="25" y="47"/>
                    <a:pt x="32" y="43"/>
                    <a:pt x="32" y="33"/>
                  </a:cubicBezTo>
                  <a:cubicBezTo>
                    <a:pt x="32" y="22"/>
                    <a:pt x="25" y="10"/>
                    <a:pt x="16" y="5"/>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9" name="Rectangle 41">
              <a:extLst>
                <a:ext uri="{FF2B5EF4-FFF2-40B4-BE49-F238E27FC236}">
                  <a16:creationId xmlns:a16="http://schemas.microsoft.com/office/drawing/2014/main" id="{91311568-9667-41BB-84DC-1A94FB5DDB46}"/>
                </a:ext>
              </a:extLst>
            </p:cNvPr>
            <p:cNvSpPr>
              <a:spLocks noChangeArrowheads="1"/>
            </p:cNvSpPr>
            <p:nvPr/>
          </p:nvSpPr>
          <p:spPr bwMode="auto">
            <a:xfrm>
              <a:off x="2615" y="3384"/>
              <a:ext cx="1" cy="74"/>
            </a:xfrm>
            <a:prstGeom prst="rect">
              <a:avLst/>
            </a:prstGeom>
            <a:solidFill>
              <a:srgbClr val="17509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440" name="Freeform 42">
              <a:extLst>
                <a:ext uri="{FF2B5EF4-FFF2-40B4-BE49-F238E27FC236}">
                  <a16:creationId xmlns:a16="http://schemas.microsoft.com/office/drawing/2014/main" id="{CDE2A1F1-1685-48FA-8521-68BB9457431A}"/>
                </a:ext>
              </a:extLst>
            </p:cNvPr>
            <p:cNvSpPr>
              <a:spLocks/>
            </p:cNvSpPr>
            <p:nvPr/>
          </p:nvSpPr>
          <p:spPr bwMode="auto">
            <a:xfrm>
              <a:off x="2625" y="3392"/>
              <a:ext cx="40" cy="58"/>
            </a:xfrm>
            <a:custGeom>
              <a:avLst/>
              <a:gdLst>
                <a:gd name="T0" fmla="*/ 12 w 24"/>
                <a:gd name="T1" fmla="*/ 4 h 35"/>
                <a:gd name="T2" fmla="*/ 12 w 24"/>
                <a:gd name="T3" fmla="*/ 4 h 35"/>
                <a:gd name="T4" fmla="*/ 0 w 24"/>
                <a:gd name="T5" fmla="*/ 11 h 35"/>
                <a:gd name="T6" fmla="*/ 12 w 24"/>
                <a:gd name="T7" fmla="*/ 31 h 35"/>
                <a:gd name="T8" fmla="*/ 24 w 24"/>
                <a:gd name="T9" fmla="*/ 24 h 35"/>
                <a:gd name="T10" fmla="*/ 12 w 24"/>
                <a:gd name="T11" fmla="*/ 4 h 35"/>
              </a:gdLst>
              <a:ahLst/>
              <a:cxnLst>
                <a:cxn ang="0">
                  <a:pos x="T0" y="T1"/>
                </a:cxn>
                <a:cxn ang="0">
                  <a:pos x="T2" y="T3"/>
                </a:cxn>
                <a:cxn ang="0">
                  <a:pos x="T4" y="T5"/>
                </a:cxn>
                <a:cxn ang="0">
                  <a:pos x="T6" y="T7"/>
                </a:cxn>
                <a:cxn ang="0">
                  <a:pos x="T8" y="T9"/>
                </a:cxn>
                <a:cxn ang="0">
                  <a:pos x="T10" y="T11"/>
                </a:cxn>
              </a:cxnLst>
              <a:rect l="0" t="0" r="r" b="b"/>
              <a:pathLst>
                <a:path w="24" h="35">
                  <a:moveTo>
                    <a:pt x="12" y="4"/>
                  </a:moveTo>
                  <a:lnTo>
                    <a:pt x="12" y="4"/>
                  </a:lnTo>
                  <a:cubicBezTo>
                    <a:pt x="6" y="0"/>
                    <a:pt x="0" y="3"/>
                    <a:pt x="0" y="11"/>
                  </a:cubicBezTo>
                  <a:cubicBezTo>
                    <a:pt x="0" y="18"/>
                    <a:pt x="6" y="27"/>
                    <a:pt x="12" y="31"/>
                  </a:cubicBezTo>
                  <a:cubicBezTo>
                    <a:pt x="19" y="35"/>
                    <a:pt x="24" y="32"/>
                    <a:pt x="24" y="24"/>
                  </a:cubicBezTo>
                  <a:cubicBezTo>
                    <a:pt x="24" y="17"/>
                    <a:pt x="19" y="8"/>
                    <a:pt x="12"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1" name="Freeform 43">
              <a:extLst>
                <a:ext uri="{FF2B5EF4-FFF2-40B4-BE49-F238E27FC236}">
                  <a16:creationId xmlns:a16="http://schemas.microsoft.com/office/drawing/2014/main" id="{A42A9151-8840-4807-9310-AEF5A34C8392}"/>
                </a:ext>
              </a:extLst>
            </p:cNvPr>
            <p:cNvSpPr>
              <a:spLocks/>
            </p:cNvSpPr>
            <p:nvPr/>
          </p:nvSpPr>
          <p:spPr bwMode="auto">
            <a:xfrm>
              <a:off x="2624" y="3394"/>
              <a:ext cx="0" cy="54"/>
            </a:xfrm>
            <a:custGeom>
              <a:avLst/>
              <a:gdLst>
                <a:gd name="T0" fmla="*/ 33 h 33"/>
                <a:gd name="T1" fmla="*/ 33 h 33"/>
                <a:gd name="T2" fmla="*/ 0 h 33"/>
                <a:gd name="T3" fmla="*/ 0 h 33"/>
                <a:gd name="T4" fmla="*/ 0 h 33"/>
                <a:gd name="T5" fmla="*/ 33 h 33"/>
              </a:gdLst>
              <a:ahLst/>
              <a:cxnLst>
                <a:cxn ang="0">
                  <a:pos x="0" y="T0"/>
                </a:cxn>
                <a:cxn ang="0">
                  <a:pos x="0" y="T1"/>
                </a:cxn>
                <a:cxn ang="0">
                  <a:pos x="0" y="T2"/>
                </a:cxn>
                <a:cxn ang="0">
                  <a:pos x="0" y="T3"/>
                </a:cxn>
                <a:cxn ang="0">
                  <a:pos x="0" y="T4"/>
                </a:cxn>
                <a:cxn ang="0">
                  <a:pos x="0" y="T5"/>
                </a:cxn>
              </a:cxnLst>
              <a:rect l="0" t="0" r="r" b="b"/>
              <a:pathLst>
                <a:path h="33">
                  <a:moveTo>
                    <a:pt x="0" y="33"/>
                  </a:moveTo>
                  <a:lnTo>
                    <a:pt x="0" y="33"/>
                  </a:lnTo>
                  <a:lnTo>
                    <a:pt x="0" y="0"/>
                  </a:lnTo>
                  <a:lnTo>
                    <a:pt x="0" y="0"/>
                  </a:lnTo>
                  <a:lnTo>
                    <a:pt x="0" y="0"/>
                  </a:lnTo>
                  <a:lnTo>
                    <a:pt x="0" y="33"/>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2" name="Freeform 44">
              <a:extLst>
                <a:ext uri="{FF2B5EF4-FFF2-40B4-BE49-F238E27FC236}">
                  <a16:creationId xmlns:a16="http://schemas.microsoft.com/office/drawing/2014/main" id="{EF7063EC-04A9-45DC-84C2-3BCE3E9EBD1D}"/>
                </a:ext>
              </a:extLst>
            </p:cNvPr>
            <p:cNvSpPr>
              <a:spLocks/>
            </p:cNvSpPr>
            <p:nvPr/>
          </p:nvSpPr>
          <p:spPr bwMode="auto">
            <a:xfrm>
              <a:off x="2668" y="3394"/>
              <a:ext cx="0" cy="54"/>
            </a:xfrm>
            <a:custGeom>
              <a:avLst/>
              <a:gdLst>
                <a:gd name="T0" fmla="*/ 33 h 33"/>
                <a:gd name="T1" fmla="*/ 33 h 33"/>
                <a:gd name="T2" fmla="*/ 0 h 33"/>
                <a:gd name="T3" fmla="*/ 0 h 33"/>
                <a:gd name="T4" fmla="*/ 0 h 33"/>
                <a:gd name="T5" fmla="*/ 33 h 33"/>
              </a:gdLst>
              <a:ahLst/>
              <a:cxnLst>
                <a:cxn ang="0">
                  <a:pos x="0" y="T0"/>
                </a:cxn>
                <a:cxn ang="0">
                  <a:pos x="0" y="T1"/>
                </a:cxn>
                <a:cxn ang="0">
                  <a:pos x="0" y="T2"/>
                </a:cxn>
                <a:cxn ang="0">
                  <a:pos x="0" y="T3"/>
                </a:cxn>
                <a:cxn ang="0">
                  <a:pos x="0" y="T4"/>
                </a:cxn>
                <a:cxn ang="0">
                  <a:pos x="0" y="T5"/>
                </a:cxn>
              </a:cxnLst>
              <a:rect l="0" t="0" r="r" b="b"/>
              <a:pathLst>
                <a:path h="33">
                  <a:moveTo>
                    <a:pt x="0" y="33"/>
                  </a:moveTo>
                  <a:lnTo>
                    <a:pt x="0" y="33"/>
                  </a:lnTo>
                  <a:lnTo>
                    <a:pt x="0" y="0"/>
                  </a:lnTo>
                  <a:lnTo>
                    <a:pt x="0" y="0"/>
                  </a:lnTo>
                  <a:lnTo>
                    <a:pt x="0" y="0"/>
                  </a:lnTo>
                  <a:lnTo>
                    <a:pt x="0" y="33"/>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3" name="Freeform 45">
              <a:extLst>
                <a:ext uri="{FF2B5EF4-FFF2-40B4-BE49-F238E27FC236}">
                  <a16:creationId xmlns:a16="http://schemas.microsoft.com/office/drawing/2014/main" id="{CC35F23C-E7B6-4D9A-9E94-3D9485075080}"/>
                </a:ext>
              </a:extLst>
            </p:cNvPr>
            <p:cNvSpPr>
              <a:spLocks/>
            </p:cNvSpPr>
            <p:nvPr/>
          </p:nvSpPr>
          <p:spPr bwMode="auto">
            <a:xfrm>
              <a:off x="2873" y="3414"/>
              <a:ext cx="41" cy="18"/>
            </a:xfrm>
            <a:custGeom>
              <a:avLst/>
              <a:gdLst>
                <a:gd name="T0" fmla="*/ 14 w 25"/>
                <a:gd name="T1" fmla="*/ 1 h 11"/>
                <a:gd name="T2" fmla="*/ 14 w 25"/>
                <a:gd name="T3" fmla="*/ 1 h 11"/>
                <a:gd name="T4" fmla="*/ 0 w 25"/>
                <a:gd name="T5" fmla="*/ 10 h 11"/>
                <a:gd name="T6" fmla="*/ 11 w 25"/>
                <a:gd name="T7" fmla="*/ 11 h 11"/>
                <a:gd name="T8" fmla="*/ 25 w 25"/>
                <a:gd name="T9" fmla="*/ 3 h 11"/>
                <a:gd name="T10" fmla="*/ 14 w 25"/>
                <a:gd name="T11" fmla="*/ 1 h 11"/>
              </a:gdLst>
              <a:ahLst/>
              <a:cxnLst>
                <a:cxn ang="0">
                  <a:pos x="T0" y="T1"/>
                </a:cxn>
                <a:cxn ang="0">
                  <a:pos x="T2" y="T3"/>
                </a:cxn>
                <a:cxn ang="0">
                  <a:pos x="T4" y="T5"/>
                </a:cxn>
                <a:cxn ang="0">
                  <a:pos x="T6" y="T7"/>
                </a:cxn>
                <a:cxn ang="0">
                  <a:pos x="T8" y="T9"/>
                </a:cxn>
                <a:cxn ang="0">
                  <a:pos x="T10" y="T11"/>
                </a:cxn>
              </a:cxnLst>
              <a:rect l="0" t="0" r="r" b="b"/>
              <a:pathLst>
                <a:path w="25" h="11">
                  <a:moveTo>
                    <a:pt x="14" y="1"/>
                  </a:moveTo>
                  <a:lnTo>
                    <a:pt x="14" y="1"/>
                  </a:lnTo>
                  <a:lnTo>
                    <a:pt x="0" y="10"/>
                  </a:lnTo>
                  <a:cubicBezTo>
                    <a:pt x="3" y="8"/>
                    <a:pt x="7" y="8"/>
                    <a:pt x="11" y="11"/>
                  </a:cubicBezTo>
                  <a:lnTo>
                    <a:pt x="25" y="3"/>
                  </a:lnTo>
                  <a:cubicBezTo>
                    <a:pt x="21" y="0"/>
                    <a:pt x="17" y="0"/>
                    <a:pt x="14" y="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4" name="Freeform 46">
              <a:extLst>
                <a:ext uri="{FF2B5EF4-FFF2-40B4-BE49-F238E27FC236}">
                  <a16:creationId xmlns:a16="http://schemas.microsoft.com/office/drawing/2014/main" id="{F44B0BFF-4D8B-43D0-B7A7-B8D500E6443B}"/>
                </a:ext>
              </a:extLst>
            </p:cNvPr>
            <p:cNvSpPr>
              <a:spLocks/>
            </p:cNvSpPr>
            <p:nvPr/>
          </p:nvSpPr>
          <p:spPr bwMode="auto">
            <a:xfrm>
              <a:off x="2876" y="3414"/>
              <a:ext cx="38" cy="18"/>
            </a:xfrm>
            <a:custGeom>
              <a:avLst/>
              <a:gdLst>
                <a:gd name="T0" fmla="*/ 9 w 23"/>
                <a:gd name="T1" fmla="*/ 11 h 11"/>
                <a:gd name="T2" fmla="*/ 9 w 23"/>
                <a:gd name="T3" fmla="*/ 11 h 11"/>
                <a:gd name="T4" fmla="*/ 23 w 23"/>
                <a:gd name="T5" fmla="*/ 3 h 11"/>
                <a:gd name="T6" fmla="*/ 14 w 23"/>
                <a:gd name="T7" fmla="*/ 1 h 11"/>
                <a:gd name="T8" fmla="*/ 0 w 23"/>
                <a:gd name="T9" fmla="*/ 9 h 11"/>
                <a:gd name="T10" fmla="*/ 9 w 23"/>
                <a:gd name="T11" fmla="*/ 11 h 11"/>
              </a:gdLst>
              <a:ahLst/>
              <a:cxnLst>
                <a:cxn ang="0">
                  <a:pos x="T0" y="T1"/>
                </a:cxn>
                <a:cxn ang="0">
                  <a:pos x="T2" y="T3"/>
                </a:cxn>
                <a:cxn ang="0">
                  <a:pos x="T4" y="T5"/>
                </a:cxn>
                <a:cxn ang="0">
                  <a:pos x="T6" y="T7"/>
                </a:cxn>
                <a:cxn ang="0">
                  <a:pos x="T8" y="T9"/>
                </a:cxn>
                <a:cxn ang="0">
                  <a:pos x="T10" y="T11"/>
                </a:cxn>
              </a:cxnLst>
              <a:rect l="0" t="0" r="r" b="b"/>
              <a:pathLst>
                <a:path w="23" h="11">
                  <a:moveTo>
                    <a:pt x="9" y="11"/>
                  </a:moveTo>
                  <a:lnTo>
                    <a:pt x="9" y="11"/>
                  </a:lnTo>
                  <a:lnTo>
                    <a:pt x="23" y="3"/>
                  </a:lnTo>
                  <a:cubicBezTo>
                    <a:pt x="20" y="1"/>
                    <a:pt x="16" y="0"/>
                    <a:pt x="14" y="1"/>
                  </a:cubicBezTo>
                  <a:lnTo>
                    <a:pt x="0" y="9"/>
                  </a:lnTo>
                  <a:cubicBezTo>
                    <a:pt x="2" y="8"/>
                    <a:pt x="6" y="9"/>
                    <a:pt x="9" y="1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5" name="Freeform 47">
              <a:extLst>
                <a:ext uri="{FF2B5EF4-FFF2-40B4-BE49-F238E27FC236}">
                  <a16:creationId xmlns:a16="http://schemas.microsoft.com/office/drawing/2014/main" id="{953E0965-72C7-4969-86CE-5085352DB924}"/>
                </a:ext>
              </a:extLst>
            </p:cNvPr>
            <p:cNvSpPr>
              <a:spLocks/>
            </p:cNvSpPr>
            <p:nvPr/>
          </p:nvSpPr>
          <p:spPr bwMode="auto">
            <a:xfrm>
              <a:off x="2873" y="3415"/>
              <a:ext cx="26" cy="15"/>
            </a:xfrm>
            <a:custGeom>
              <a:avLst/>
              <a:gdLst>
                <a:gd name="T0" fmla="*/ 2 w 16"/>
                <a:gd name="T1" fmla="*/ 8 h 9"/>
                <a:gd name="T2" fmla="*/ 2 w 16"/>
                <a:gd name="T3" fmla="*/ 8 h 9"/>
                <a:gd name="T4" fmla="*/ 16 w 16"/>
                <a:gd name="T5" fmla="*/ 0 h 9"/>
                <a:gd name="T6" fmla="*/ 14 w 16"/>
                <a:gd name="T7" fmla="*/ 0 h 9"/>
                <a:gd name="T8" fmla="*/ 0 w 16"/>
                <a:gd name="T9" fmla="*/ 9 h 9"/>
                <a:gd name="T10" fmla="*/ 2 w 16"/>
                <a:gd name="T11" fmla="*/ 8 h 9"/>
              </a:gdLst>
              <a:ahLst/>
              <a:cxnLst>
                <a:cxn ang="0">
                  <a:pos x="T0" y="T1"/>
                </a:cxn>
                <a:cxn ang="0">
                  <a:pos x="T2" y="T3"/>
                </a:cxn>
                <a:cxn ang="0">
                  <a:pos x="T4" y="T5"/>
                </a:cxn>
                <a:cxn ang="0">
                  <a:pos x="T6" y="T7"/>
                </a:cxn>
                <a:cxn ang="0">
                  <a:pos x="T8" y="T9"/>
                </a:cxn>
                <a:cxn ang="0">
                  <a:pos x="T10" y="T11"/>
                </a:cxn>
              </a:cxnLst>
              <a:rect l="0" t="0" r="r" b="b"/>
              <a:pathLst>
                <a:path w="16" h="9">
                  <a:moveTo>
                    <a:pt x="2" y="8"/>
                  </a:moveTo>
                  <a:lnTo>
                    <a:pt x="2" y="8"/>
                  </a:lnTo>
                  <a:lnTo>
                    <a:pt x="16" y="0"/>
                  </a:lnTo>
                  <a:cubicBezTo>
                    <a:pt x="15" y="0"/>
                    <a:pt x="14" y="0"/>
                    <a:pt x="14" y="0"/>
                  </a:cubicBezTo>
                  <a:lnTo>
                    <a:pt x="0" y="9"/>
                  </a:lnTo>
                  <a:cubicBezTo>
                    <a:pt x="0" y="8"/>
                    <a:pt x="1" y="8"/>
                    <a:pt x="2" y="8"/>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6" name="Freeform 48">
              <a:extLst>
                <a:ext uri="{FF2B5EF4-FFF2-40B4-BE49-F238E27FC236}">
                  <a16:creationId xmlns:a16="http://schemas.microsoft.com/office/drawing/2014/main" id="{1F5BF792-98F5-4D75-B8F4-4159832E1142}"/>
                </a:ext>
              </a:extLst>
            </p:cNvPr>
            <p:cNvSpPr>
              <a:spLocks/>
            </p:cNvSpPr>
            <p:nvPr/>
          </p:nvSpPr>
          <p:spPr bwMode="auto">
            <a:xfrm>
              <a:off x="2919" y="3412"/>
              <a:ext cx="2" cy="23"/>
            </a:xfrm>
            <a:custGeom>
              <a:avLst/>
              <a:gdLst>
                <a:gd name="T0" fmla="*/ 0 w 1"/>
                <a:gd name="T1" fmla="*/ 14 h 14"/>
                <a:gd name="T2" fmla="*/ 1 w 1"/>
                <a:gd name="T3" fmla="*/ 14 h 14"/>
                <a:gd name="T4" fmla="*/ 1 w 1"/>
                <a:gd name="T5" fmla="*/ 0 h 14"/>
                <a:gd name="T6" fmla="*/ 0 w 1"/>
                <a:gd name="T7" fmla="*/ 0 h 14"/>
                <a:gd name="T8" fmla="*/ 0 w 1"/>
                <a:gd name="T9" fmla="*/ 0 h 14"/>
                <a:gd name="T10" fmla="*/ 0 w 1"/>
                <a:gd name="T11" fmla="*/ 14 h 14"/>
              </a:gdLst>
              <a:ahLst/>
              <a:cxnLst>
                <a:cxn ang="0">
                  <a:pos x="T0" y="T1"/>
                </a:cxn>
                <a:cxn ang="0">
                  <a:pos x="T2" y="T3"/>
                </a:cxn>
                <a:cxn ang="0">
                  <a:pos x="T4" y="T5"/>
                </a:cxn>
                <a:cxn ang="0">
                  <a:pos x="T6" y="T7"/>
                </a:cxn>
                <a:cxn ang="0">
                  <a:pos x="T8" y="T9"/>
                </a:cxn>
                <a:cxn ang="0">
                  <a:pos x="T10" y="T11"/>
                </a:cxn>
              </a:cxnLst>
              <a:rect l="0" t="0" r="r" b="b"/>
              <a:pathLst>
                <a:path w="1" h="14">
                  <a:moveTo>
                    <a:pt x="0" y="14"/>
                  </a:moveTo>
                  <a:lnTo>
                    <a:pt x="1" y="14"/>
                  </a:lnTo>
                  <a:lnTo>
                    <a:pt x="1" y="0"/>
                  </a:lnTo>
                  <a:lnTo>
                    <a:pt x="0" y="0"/>
                  </a:lnTo>
                  <a:lnTo>
                    <a:pt x="0" y="0"/>
                  </a:lnTo>
                  <a:lnTo>
                    <a:pt x="0" y="14"/>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7" name="Freeform 49">
              <a:extLst>
                <a:ext uri="{FF2B5EF4-FFF2-40B4-BE49-F238E27FC236}">
                  <a16:creationId xmlns:a16="http://schemas.microsoft.com/office/drawing/2014/main" id="{D397F909-7047-4CF5-9B3B-76B2914CA520}"/>
                </a:ext>
              </a:extLst>
            </p:cNvPr>
            <p:cNvSpPr>
              <a:spLocks/>
            </p:cNvSpPr>
            <p:nvPr/>
          </p:nvSpPr>
          <p:spPr bwMode="auto">
            <a:xfrm>
              <a:off x="2891" y="3419"/>
              <a:ext cx="49" cy="76"/>
            </a:xfrm>
            <a:custGeom>
              <a:avLst/>
              <a:gdLst>
                <a:gd name="T0" fmla="*/ 12 w 30"/>
                <a:gd name="T1" fmla="*/ 46 h 46"/>
                <a:gd name="T2" fmla="*/ 12 w 30"/>
                <a:gd name="T3" fmla="*/ 46 h 46"/>
                <a:gd name="T4" fmla="*/ 25 w 30"/>
                <a:gd name="T5" fmla="*/ 38 h 46"/>
                <a:gd name="T6" fmla="*/ 30 w 30"/>
                <a:gd name="T7" fmla="*/ 27 h 46"/>
                <a:gd name="T8" fmla="*/ 14 w 30"/>
                <a:gd name="T9" fmla="*/ 0 h 46"/>
                <a:gd name="T10" fmla="*/ 0 w 30"/>
                <a:gd name="T11" fmla="*/ 8 h 46"/>
                <a:gd name="T12" fmla="*/ 16 w 30"/>
                <a:gd name="T13" fmla="*/ 35 h 46"/>
                <a:gd name="T14" fmla="*/ 12 w 30"/>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6">
                  <a:moveTo>
                    <a:pt x="12" y="46"/>
                  </a:moveTo>
                  <a:lnTo>
                    <a:pt x="12" y="46"/>
                  </a:lnTo>
                  <a:lnTo>
                    <a:pt x="25" y="38"/>
                  </a:lnTo>
                  <a:cubicBezTo>
                    <a:pt x="28" y="36"/>
                    <a:pt x="30" y="32"/>
                    <a:pt x="30" y="27"/>
                  </a:cubicBezTo>
                  <a:cubicBezTo>
                    <a:pt x="30" y="17"/>
                    <a:pt x="23" y="5"/>
                    <a:pt x="14" y="0"/>
                  </a:cubicBezTo>
                  <a:lnTo>
                    <a:pt x="0" y="8"/>
                  </a:lnTo>
                  <a:cubicBezTo>
                    <a:pt x="9" y="13"/>
                    <a:pt x="16" y="25"/>
                    <a:pt x="16" y="35"/>
                  </a:cubicBezTo>
                  <a:cubicBezTo>
                    <a:pt x="16" y="40"/>
                    <a:pt x="14" y="44"/>
                    <a:pt x="12" y="4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8" name="Freeform 50">
              <a:extLst>
                <a:ext uri="{FF2B5EF4-FFF2-40B4-BE49-F238E27FC236}">
                  <a16:creationId xmlns:a16="http://schemas.microsoft.com/office/drawing/2014/main" id="{D6C112B4-AF4D-4096-A2BC-18C14C9D3C41}"/>
                </a:ext>
              </a:extLst>
            </p:cNvPr>
            <p:cNvSpPr>
              <a:spLocks/>
            </p:cNvSpPr>
            <p:nvPr/>
          </p:nvSpPr>
          <p:spPr bwMode="auto">
            <a:xfrm>
              <a:off x="2911" y="3439"/>
              <a:ext cx="29" cy="56"/>
            </a:xfrm>
            <a:custGeom>
              <a:avLst/>
              <a:gdLst>
                <a:gd name="T0" fmla="*/ 0 w 18"/>
                <a:gd name="T1" fmla="*/ 34 h 34"/>
                <a:gd name="T2" fmla="*/ 0 w 18"/>
                <a:gd name="T3" fmla="*/ 34 h 34"/>
                <a:gd name="T4" fmla="*/ 13 w 18"/>
                <a:gd name="T5" fmla="*/ 26 h 34"/>
                <a:gd name="T6" fmla="*/ 18 w 18"/>
                <a:gd name="T7" fmla="*/ 15 h 34"/>
                <a:gd name="T8" fmla="*/ 14 w 18"/>
                <a:gd name="T9" fmla="*/ 0 h 34"/>
                <a:gd name="T10" fmla="*/ 0 w 18"/>
                <a:gd name="T11" fmla="*/ 8 h 34"/>
                <a:gd name="T12" fmla="*/ 4 w 18"/>
                <a:gd name="T13" fmla="*/ 23 h 34"/>
                <a:gd name="T14" fmla="*/ 0 w 18"/>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4">
                  <a:moveTo>
                    <a:pt x="0" y="34"/>
                  </a:moveTo>
                  <a:lnTo>
                    <a:pt x="0" y="34"/>
                  </a:lnTo>
                  <a:lnTo>
                    <a:pt x="13" y="26"/>
                  </a:lnTo>
                  <a:cubicBezTo>
                    <a:pt x="16" y="24"/>
                    <a:pt x="18" y="20"/>
                    <a:pt x="18" y="15"/>
                  </a:cubicBezTo>
                  <a:cubicBezTo>
                    <a:pt x="18" y="10"/>
                    <a:pt x="16" y="5"/>
                    <a:pt x="14" y="0"/>
                  </a:cubicBezTo>
                  <a:lnTo>
                    <a:pt x="0" y="8"/>
                  </a:lnTo>
                  <a:cubicBezTo>
                    <a:pt x="3" y="13"/>
                    <a:pt x="4" y="18"/>
                    <a:pt x="4" y="23"/>
                  </a:cubicBezTo>
                  <a:cubicBezTo>
                    <a:pt x="4" y="28"/>
                    <a:pt x="2" y="32"/>
                    <a:pt x="0" y="3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9" name="Freeform 51">
              <a:extLst>
                <a:ext uri="{FF2B5EF4-FFF2-40B4-BE49-F238E27FC236}">
                  <a16:creationId xmlns:a16="http://schemas.microsoft.com/office/drawing/2014/main" id="{28B40975-81F6-401E-B68C-3052D8187392}"/>
                </a:ext>
              </a:extLst>
            </p:cNvPr>
            <p:cNvSpPr>
              <a:spLocks/>
            </p:cNvSpPr>
            <p:nvPr/>
          </p:nvSpPr>
          <p:spPr bwMode="auto">
            <a:xfrm>
              <a:off x="2891" y="3419"/>
              <a:ext cx="43" cy="33"/>
            </a:xfrm>
            <a:custGeom>
              <a:avLst/>
              <a:gdLst>
                <a:gd name="T0" fmla="*/ 12 w 26"/>
                <a:gd name="T1" fmla="*/ 20 h 20"/>
                <a:gd name="T2" fmla="*/ 12 w 26"/>
                <a:gd name="T3" fmla="*/ 20 h 20"/>
                <a:gd name="T4" fmla="*/ 26 w 26"/>
                <a:gd name="T5" fmla="*/ 12 h 20"/>
                <a:gd name="T6" fmla="*/ 14 w 26"/>
                <a:gd name="T7" fmla="*/ 0 h 20"/>
                <a:gd name="T8" fmla="*/ 0 w 26"/>
                <a:gd name="T9" fmla="*/ 8 h 20"/>
                <a:gd name="T10" fmla="*/ 12 w 26"/>
                <a:gd name="T11" fmla="*/ 20 h 20"/>
              </a:gdLst>
              <a:ahLst/>
              <a:cxnLst>
                <a:cxn ang="0">
                  <a:pos x="T0" y="T1"/>
                </a:cxn>
                <a:cxn ang="0">
                  <a:pos x="T2" y="T3"/>
                </a:cxn>
                <a:cxn ang="0">
                  <a:pos x="T4" y="T5"/>
                </a:cxn>
                <a:cxn ang="0">
                  <a:pos x="T6" y="T7"/>
                </a:cxn>
                <a:cxn ang="0">
                  <a:pos x="T8" y="T9"/>
                </a:cxn>
                <a:cxn ang="0">
                  <a:pos x="T10" y="T11"/>
                </a:cxn>
              </a:cxnLst>
              <a:rect l="0" t="0" r="r" b="b"/>
              <a:pathLst>
                <a:path w="26" h="20">
                  <a:moveTo>
                    <a:pt x="12" y="20"/>
                  </a:moveTo>
                  <a:lnTo>
                    <a:pt x="12" y="20"/>
                  </a:lnTo>
                  <a:lnTo>
                    <a:pt x="26" y="12"/>
                  </a:lnTo>
                  <a:cubicBezTo>
                    <a:pt x="23" y="7"/>
                    <a:pt x="19" y="2"/>
                    <a:pt x="14" y="0"/>
                  </a:cubicBezTo>
                  <a:lnTo>
                    <a:pt x="0" y="8"/>
                  </a:lnTo>
                  <a:cubicBezTo>
                    <a:pt x="5" y="10"/>
                    <a:pt x="9" y="15"/>
                    <a:pt x="12" y="2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0" name="Freeform 52">
              <a:extLst>
                <a:ext uri="{FF2B5EF4-FFF2-40B4-BE49-F238E27FC236}">
                  <a16:creationId xmlns:a16="http://schemas.microsoft.com/office/drawing/2014/main" id="{7897C0D1-287D-4653-A120-68B710F4B7C3}"/>
                </a:ext>
              </a:extLst>
            </p:cNvPr>
            <p:cNvSpPr>
              <a:spLocks/>
            </p:cNvSpPr>
            <p:nvPr/>
          </p:nvSpPr>
          <p:spPr bwMode="auto">
            <a:xfrm>
              <a:off x="2937" y="3419"/>
              <a:ext cx="0" cy="36"/>
            </a:xfrm>
            <a:custGeom>
              <a:avLst/>
              <a:gdLst>
                <a:gd name="T0" fmla="*/ 22 h 22"/>
                <a:gd name="T1" fmla="*/ 22 h 22"/>
                <a:gd name="T2" fmla="*/ 0 h 22"/>
                <a:gd name="T3" fmla="*/ 0 h 22"/>
                <a:gd name="T4" fmla="*/ 0 h 22"/>
                <a:gd name="T5" fmla="*/ 22 h 22"/>
              </a:gdLst>
              <a:ahLst/>
              <a:cxnLst>
                <a:cxn ang="0">
                  <a:pos x="0" y="T0"/>
                </a:cxn>
                <a:cxn ang="0">
                  <a:pos x="0" y="T1"/>
                </a:cxn>
                <a:cxn ang="0">
                  <a:pos x="0" y="T2"/>
                </a:cxn>
                <a:cxn ang="0">
                  <a:pos x="0" y="T3"/>
                </a:cxn>
                <a:cxn ang="0">
                  <a:pos x="0" y="T4"/>
                </a:cxn>
                <a:cxn ang="0">
                  <a:pos x="0" y="T5"/>
                </a:cxn>
              </a:cxnLst>
              <a:rect l="0" t="0" r="r" b="b"/>
              <a:pathLst>
                <a:path h="22">
                  <a:moveTo>
                    <a:pt x="0" y="22"/>
                  </a:moveTo>
                  <a:lnTo>
                    <a:pt x="0" y="22"/>
                  </a:lnTo>
                  <a:lnTo>
                    <a:pt x="0" y="0"/>
                  </a:lnTo>
                  <a:lnTo>
                    <a:pt x="0" y="0"/>
                  </a:lnTo>
                  <a:lnTo>
                    <a:pt x="0" y="0"/>
                  </a:lnTo>
                  <a:lnTo>
                    <a:pt x="0" y="22"/>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1" name="Freeform 53">
              <a:extLst>
                <a:ext uri="{FF2B5EF4-FFF2-40B4-BE49-F238E27FC236}">
                  <a16:creationId xmlns:a16="http://schemas.microsoft.com/office/drawing/2014/main" id="{E3FD91CC-2C48-466F-97FE-5AF6AD60670C}"/>
                </a:ext>
              </a:extLst>
            </p:cNvPr>
            <p:cNvSpPr>
              <a:spLocks/>
            </p:cNvSpPr>
            <p:nvPr/>
          </p:nvSpPr>
          <p:spPr bwMode="auto">
            <a:xfrm>
              <a:off x="2944" y="3415"/>
              <a:ext cx="0" cy="81"/>
            </a:xfrm>
            <a:custGeom>
              <a:avLst/>
              <a:gdLst>
                <a:gd name="T0" fmla="*/ 49 h 49"/>
                <a:gd name="T1" fmla="*/ 49 h 49"/>
                <a:gd name="T2" fmla="*/ 0 h 49"/>
                <a:gd name="T3" fmla="*/ 0 h 49"/>
                <a:gd name="T4" fmla="*/ 0 h 49"/>
                <a:gd name="T5" fmla="*/ 49 h 49"/>
              </a:gdLst>
              <a:ahLst/>
              <a:cxnLst>
                <a:cxn ang="0">
                  <a:pos x="0" y="T0"/>
                </a:cxn>
                <a:cxn ang="0">
                  <a:pos x="0" y="T1"/>
                </a:cxn>
                <a:cxn ang="0">
                  <a:pos x="0" y="T2"/>
                </a:cxn>
                <a:cxn ang="0">
                  <a:pos x="0" y="T3"/>
                </a:cxn>
                <a:cxn ang="0">
                  <a:pos x="0" y="T4"/>
                </a:cxn>
                <a:cxn ang="0">
                  <a:pos x="0" y="T5"/>
                </a:cxn>
              </a:cxnLst>
              <a:rect l="0" t="0" r="r" b="b"/>
              <a:pathLst>
                <a:path h="49">
                  <a:moveTo>
                    <a:pt x="0" y="49"/>
                  </a:moveTo>
                  <a:lnTo>
                    <a:pt x="0" y="49"/>
                  </a:lnTo>
                  <a:lnTo>
                    <a:pt x="0" y="0"/>
                  </a:lnTo>
                  <a:lnTo>
                    <a:pt x="0" y="0"/>
                  </a:lnTo>
                  <a:lnTo>
                    <a:pt x="0" y="0"/>
                  </a:lnTo>
                  <a:lnTo>
                    <a:pt x="0" y="49"/>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2" name="Freeform 54">
              <a:extLst>
                <a:ext uri="{FF2B5EF4-FFF2-40B4-BE49-F238E27FC236}">
                  <a16:creationId xmlns:a16="http://schemas.microsoft.com/office/drawing/2014/main" id="{910FBAE1-EBFC-4444-AE59-6929FD8FBFB0}"/>
                </a:ext>
              </a:extLst>
            </p:cNvPr>
            <p:cNvSpPr>
              <a:spLocks/>
            </p:cNvSpPr>
            <p:nvPr/>
          </p:nvSpPr>
          <p:spPr bwMode="auto">
            <a:xfrm>
              <a:off x="2864" y="3422"/>
              <a:ext cx="53" cy="79"/>
            </a:xfrm>
            <a:custGeom>
              <a:avLst/>
              <a:gdLst>
                <a:gd name="T0" fmla="*/ 16 w 32"/>
                <a:gd name="T1" fmla="*/ 6 h 48"/>
                <a:gd name="T2" fmla="*/ 16 w 32"/>
                <a:gd name="T3" fmla="*/ 6 h 48"/>
                <a:gd name="T4" fmla="*/ 0 w 32"/>
                <a:gd name="T5" fmla="*/ 15 h 48"/>
                <a:gd name="T6" fmla="*/ 16 w 32"/>
                <a:gd name="T7" fmla="*/ 43 h 48"/>
                <a:gd name="T8" fmla="*/ 32 w 32"/>
                <a:gd name="T9" fmla="*/ 33 h 48"/>
                <a:gd name="T10" fmla="*/ 16 w 32"/>
                <a:gd name="T11" fmla="*/ 6 h 48"/>
              </a:gdLst>
              <a:ahLst/>
              <a:cxnLst>
                <a:cxn ang="0">
                  <a:pos x="T0" y="T1"/>
                </a:cxn>
                <a:cxn ang="0">
                  <a:pos x="T2" y="T3"/>
                </a:cxn>
                <a:cxn ang="0">
                  <a:pos x="T4" y="T5"/>
                </a:cxn>
                <a:cxn ang="0">
                  <a:pos x="T6" y="T7"/>
                </a:cxn>
                <a:cxn ang="0">
                  <a:pos x="T8" y="T9"/>
                </a:cxn>
                <a:cxn ang="0">
                  <a:pos x="T10" y="T11"/>
                </a:cxn>
              </a:cxnLst>
              <a:rect l="0" t="0" r="r" b="b"/>
              <a:pathLst>
                <a:path w="32" h="48">
                  <a:moveTo>
                    <a:pt x="16" y="6"/>
                  </a:moveTo>
                  <a:lnTo>
                    <a:pt x="16" y="6"/>
                  </a:lnTo>
                  <a:cubicBezTo>
                    <a:pt x="7" y="0"/>
                    <a:pt x="0" y="5"/>
                    <a:pt x="0" y="15"/>
                  </a:cubicBezTo>
                  <a:cubicBezTo>
                    <a:pt x="0" y="25"/>
                    <a:pt x="7" y="37"/>
                    <a:pt x="16" y="43"/>
                  </a:cubicBezTo>
                  <a:cubicBezTo>
                    <a:pt x="25" y="48"/>
                    <a:pt x="32" y="44"/>
                    <a:pt x="32" y="33"/>
                  </a:cubicBezTo>
                  <a:cubicBezTo>
                    <a:pt x="32" y="23"/>
                    <a:pt x="25" y="11"/>
                    <a:pt x="16" y="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3" name="Freeform 55">
              <a:extLst>
                <a:ext uri="{FF2B5EF4-FFF2-40B4-BE49-F238E27FC236}">
                  <a16:creationId xmlns:a16="http://schemas.microsoft.com/office/drawing/2014/main" id="{E9A52330-8B17-462B-B403-56654827EF06}"/>
                </a:ext>
              </a:extLst>
            </p:cNvPr>
            <p:cNvSpPr>
              <a:spLocks/>
            </p:cNvSpPr>
            <p:nvPr/>
          </p:nvSpPr>
          <p:spPr bwMode="auto">
            <a:xfrm>
              <a:off x="2861" y="3425"/>
              <a:ext cx="0" cy="73"/>
            </a:xfrm>
            <a:custGeom>
              <a:avLst/>
              <a:gdLst>
                <a:gd name="T0" fmla="*/ 44 h 44"/>
                <a:gd name="T1" fmla="*/ 44 h 44"/>
                <a:gd name="T2" fmla="*/ 0 h 44"/>
                <a:gd name="T3" fmla="*/ 0 h 44"/>
                <a:gd name="T4" fmla="*/ 0 h 44"/>
                <a:gd name="T5" fmla="*/ 44 h 44"/>
              </a:gdLst>
              <a:ahLst/>
              <a:cxnLst>
                <a:cxn ang="0">
                  <a:pos x="0" y="T0"/>
                </a:cxn>
                <a:cxn ang="0">
                  <a:pos x="0" y="T1"/>
                </a:cxn>
                <a:cxn ang="0">
                  <a:pos x="0" y="T2"/>
                </a:cxn>
                <a:cxn ang="0">
                  <a:pos x="0" y="T3"/>
                </a:cxn>
                <a:cxn ang="0">
                  <a:pos x="0" y="T4"/>
                </a:cxn>
                <a:cxn ang="0">
                  <a:pos x="0" y="T5"/>
                </a:cxn>
              </a:cxnLst>
              <a:rect l="0" t="0" r="r" b="b"/>
              <a:pathLst>
                <a:path h="44">
                  <a:moveTo>
                    <a:pt x="0" y="44"/>
                  </a:moveTo>
                  <a:lnTo>
                    <a:pt x="0" y="44"/>
                  </a:lnTo>
                  <a:lnTo>
                    <a:pt x="0" y="0"/>
                  </a:lnTo>
                  <a:lnTo>
                    <a:pt x="0" y="0"/>
                  </a:lnTo>
                  <a:lnTo>
                    <a:pt x="0" y="0"/>
                  </a:lnTo>
                  <a:lnTo>
                    <a:pt x="0" y="44"/>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4" name="Rectangle 56">
              <a:extLst>
                <a:ext uri="{FF2B5EF4-FFF2-40B4-BE49-F238E27FC236}">
                  <a16:creationId xmlns:a16="http://schemas.microsoft.com/office/drawing/2014/main" id="{16CDD0FA-2958-4CFE-A86A-563803F1BDA9}"/>
                </a:ext>
              </a:extLst>
            </p:cNvPr>
            <p:cNvSpPr>
              <a:spLocks noChangeArrowheads="1"/>
            </p:cNvSpPr>
            <p:nvPr/>
          </p:nvSpPr>
          <p:spPr bwMode="auto">
            <a:xfrm>
              <a:off x="2921" y="3425"/>
              <a:ext cx="1" cy="73"/>
            </a:xfrm>
            <a:prstGeom prst="rect">
              <a:avLst/>
            </a:prstGeom>
            <a:solidFill>
              <a:srgbClr val="2AE48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455" name="Freeform 57">
              <a:extLst>
                <a:ext uri="{FF2B5EF4-FFF2-40B4-BE49-F238E27FC236}">
                  <a16:creationId xmlns:a16="http://schemas.microsoft.com/office/drawing/2014/main" id="{1DD8198F-B1CB-4446-8AE4-7BD14BAAD769}"/>
                </a:ext>
              </a:extLst>
            </p:cNvPr>
            <p:cNvSpPr>
              <a:spLocks/>
            </p:cNvSpPr>
            <p:nvPr/>
          </p:nvSpPr>
          <p:spPr bwMode="auto">
            <a:xfrm>
              <a:off x="2871" y="3434"/>
              <a:ext cx="40" cy="56"/>
            </a:xfrm>
            <a:custGeom>
              <a:avLst/>
              <a:gdLst>
                <a:gd name="T0" fmla="*/ 12 w 24"/>
                <a:gd name="T1" fmla="*/ 4 h 34"/>
                <a:gd name="T2" fmla="*/ 12 w 24"/>
                <a:gd name="T3" fmla="*/ 4 h 34"/>
                <a:gd name="T4" fmla="*/ 0 w 24"/>
                <a:gd name="T5" fmla="*/ 10 h 34"/>
                <a:gd name="T6" fmla="*/ 12 w 24"/>
                <a:gd name="T7" fmla="*/ 31 h 34"/>
                <a:gd name="T8" fmla="*/ 24 w 24"/>
                <a:gd name="T9" fmla="*/ 24 h 34"/>
                <a:gd name="T10" fmla="*/ 12 w 24"/>
                <a:gd name="T11" fmla="*/ 4 h 34"/>
              </a:gdLst>
              <a:ahLst/>
              <a:cxnLst>
                <a:cxn ang="0">
                  <a:pos x="T0" y="T1"/>
                </a:cxn>
                <a:cxn ang="0">
                  <a:pos x="T2" y="T3"/>
                </a:cxn>
                <a:cxn ang="0">
                  <a:pos x="T4" y="T5"/>
                </a:cxn>
                <a:cxn ang="0">
                  <a:pos x="T6" y="T7"/>
                </a:cxn>
                <a:cxn ang="0">
                  <a:pos x="T8" y="T9"/>
                </a:cxn>
                <a:cxn ang="0">
                  <a:pos x="T10" y="T11"/>
                </a:cxn>
              </a:cxnLst>
              <a:rect l="0" t="0" r="r" b="b"/>
              <a:pathLst>
                <a:path w="24" h="34">
                  <a:moveTo>
                    <a:pt x="12" y="4"/>
                  </a:moveTo>
                  <a:lnTo>
                    <a:pt x="12" y="4"/>
                  </a:lnTo>
                  <a:cubicBezTo>
                    <a:pt x="6" y="0"/>
                    <a:pt x="0" y="3"/>
                    <a:pt x="0" y="10"/>
                  </a:cubicBezTo>
                  <a:cubicBezTo>
                    <a:pt x="0" y="18"/>
                    <a:pt x="6" y="27"/>
                    <a:pt x="12" y="31"/>
                  </a:cubicBezTo>
                  <a:cubicBezTo>
                    <a:pt x="19" y="34"/>
                    <a:pt x="24" y="31"/>
                    <a:pt x="24" y="24"/>
                  </a:cubicBezTo>
                  <a:cubicBezTo>
                    <a:pt x="24" y="16"/>
                    <a:pt x="19" y="7"/>
                    <a:pt x="12"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6" name="Freeform 58">
              <a:extLst>
                <a:ext uri="{FF2B5EF4-FFF2-40B4-BE49-F238E27FC236}">
                  <a16:creationId xmlns:a16="http://schemas.microsoft.com/office/drawing/2014/main" id="{488A3614-E0DF-4BC0-94AB-557D29A13BCE}"/>
                </a:ext>
              </a:extLst>
            </p:cNvPr>
            <p:cNvSpPr>
              <a:spLocks/>
            </p:cNvSpPr>
            <p:nvPr/>
          </p:nvSpPr>
          <p:spPr bwMode="auto">
            <a:xfrm>
              <a:off x="2869" y="3434"/>
              <a:ext cx="0" cy="56"/>
            </a:xfrm>
            <a:custGeom>
              <a:avLst/>
              <a:gdLst>
                <a:gd name="T0" fmla="*/ 34 h 34"/>
                <a:gd name="T1" fmla="*/ 34 h 34"/>
                <a:gd name="T2" fmla="*/ 0 h 34"/>
                <a:gd name="T3" fmla="*/ 0 h 34"/>
                <a:gd name="T4" fmla="*/ 0 h 34"/>
                <a:gd name="T5" fmla="*/ 34 h 34"/>
              </a:gdLst>
              <a:ahLst/>
              <a:cxnLst>
                <a:cxn ang="0">
                  <a:pos x="0" y="T0"/>
                </a:cxn>
                <a:cxn ang="0">
                  <a:pos x="0" y="T1"/>
                </a:cxn>
                <a:cxn ang="0">
                  <a:pos x="0" y="T2"/>
                </a:cxn>
                <a:cxn ang="0">
                  <a:pos x="0" y="T3"/>
                </a:cxn>
                <a:cxn ang="0">
                  <a:pos x="0" y="T4"/>
                </a:cxn>
                <a:cxn ang="0">
                  <a:pos x="0" y="T5"/>
                </a:cxn>
              </a:cxnLst>
              <a:rect l="0" t="0" r="r" b="b"/>
              <a:pathLst>
                <a:path h="34">
                  <a:moveTo>
                    <a:pt x="0" y="34"/>
                  </a:moveTo>
                  <a:lnTo>
                    <a:pt x="0" y="34"/>
                  </a:lnTo>
                  <a:lnTo>
                    <a:pt x="0" y="0"/>
                  </a:lnTo>
                  <a:lnTo>
                    <a:pt x="0" y="0"/>
                  </a:lnTo>
                  <a:lnTo>
                    <a:pt x="0" y="0"/>
                  </a:lnTo>
                  <a:lnTo>
                    <a:pt x="0" y="34"/>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7" name="Freeform 59">
              <a:extLst>
                <a:ext uri="{FF2B5EF4-FFF2-40B4-BE49-F238E27FC236}">
                  <a16:creationId xmlns:a16="http://schemas.microsoft.com/office/drawing/2014/main" id="{F2C1A8B6-EF11-4500-9B5F-B3C03963A454}"/>
                </a:ext>
              </a:extLst>
            </p:cNvPr>
            <p:cNvSpPr>
              <a:spLocks/>
            </p:cNvSpPr>
            <p:nvPr/>
          </p:nvSpPr>
          <p:spPr bwMode="auto">
            <a:xfrm>
              <a:off x="2914" y="3434"/>
              <a:ext cx="0" cy="56"/>
            </a:xfrm>
            <a:custGeom>
              <a:avLst/>
              <a:gdLst>
                <a:gd name="T0" fmla="*/ 34 h 34"/>
                <a:gd name="T1" fmla="*/ 34 h 34"/>
                <a:gd name="T2" fmla="*/ 0 h 34"/>
                <a:gd name="T3" fmla="*/ 0 h 34"/>
                <a:gd name="T4" fmla="*/ 0 h 34"/>
                <a:gd name="T5" fmla="*/ 34 h 34"/>
              </a:gdLst>
              <a:ahLst/>
              <a:cxnLst>
                <a:cxn ang="0">
                  <a:pos x="0" y="T0"/>
                </a:cxn>
                <a:cxn ang="0">
                  <a:pos x="0" y="T1"/>
                </a:cxn>
                <a:cxn ang="0">
                  <a:pos x="0" y="T2"/>
                </a:cxn>
                <a:cxn ang="0">
                  <a:pos x="0" y="T3"/>
                </a:cxn>
                <a:cxn ang="0">
                  <a:pos x="0" y="T4"/>
                </a:cxn>
                <a:cxn ang="0">
                  <a:pos x="0" y="T5"/>
                </a:cxn>
              </a:cxnLst>
              <a:rect l="0" t="0" r="r" b="b"/>
              <a:pathLst>
                <a:path h="34">
                  <a:moveTo>
                    <a:pt x="0" y="34"/>
                  </a:moveTo>
                  <a:lnTo>
                    <a:pt x="0" y="34"/>
                  </a:lnTo>
                  <a:lnTo>
                    <a:pt x="0" y="0"/>
                  </a:lnTo>
                  <a:lnTo>
                    <a:pt x="0" y="0"/>
                  </a:lnTo>
                  <a:lnTo>
                    <a:pt x="0" y="0"/>
                  </a:lnTo>
                  <a:lnTo>
                    <a:pt x="0" y="34"/>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8" name="Freeform 60">
              <a:extLst>
                <a:ext uri="{FF2B5EF4-FFF2-40B4-BE49-F238E27FC236}">
                  <a16:creationId xmlns:a16="http://schemas.microsoft.com/office/drawing/2014/main" id="{F616BF75-0EEF-42ED-92DE-01BAD4089BFB}"/>
                </a:ext>
              </a:extLst>
            </p:cNvPr>
            <p:cNvSpPr>
              <a:spLocks/>
            </p:cNvSpPr>
            <p:nvPr/>
          </p:nvSpPr>
          <p:spPr bwMode="auto">
            <a:xfrm>
              <a:off x="2270" y="3358"/>
              <a:ext cx="205" cy="251"/>
            </a:xfrm>
            <a:custGeom>
              <a:avLst/>
              <a:gdLst>
                <a:gd name="T0" fmla="*/ 35 w 124"/>
                <a:gd name="T1" fmla="*/ 5 h 152"/>
                <a:gd name="T2" fmla="*/ 35 w 124"/>
                <a:gd name="T3" fmla="*/ 5 h 152"/>
                <a:gd name="T4" fmla="*/ 68 w 124"/>
                <a:gd name="T5" fmla="*/ 6 h 152"/>
                <a:gd name="T6" fmla="*/ 72 w 124"/>
                <a:gd name="T7" fmla="*/ 8 h 152"/>
                <a:gd name="T8" fmla="*/ 116 w 124"/>
                <a:gd name="T9" fmla="*/ 62 h 152"/>
                <a:gd name="T10" fmla="*/ 124 w 124"/>
                <a:gd name="T11" fmla="*/ 98 h 152"/>
                <a:gd name="T12" fmla="*/ 109 w 124"/>
                <a:gd name="T13" fmla="*/ 131 h 152"/>
                <a:gd name="T14" fmla="*/ 74 w 124"/>
                <a:gd name="T15" fmla="*/ 152 h 152"/>
                <a:gd name="T16" fmla="*/ 89 w 124"/>
                <a:gd name="T17" fmla="*/ 118 h 152"/>
                <a:gd name="T18" fmla="*/ 81 w 124"/>
                <a:gd name="T19" fmla="*/ 82 h 152"/>
                <a:gd name="T20" fmla="*/ 37 w 124"/>
                <a:gd name="T21" fmla="*/ 29 h 152"/>
                <a:gd name="T22" fmla="*/ 33 w 124"/>
                <a:gd name="T23" fmla="*/ 27 h 152"/>
                <a:gd name="T24" fmla="*/ 0 w 124"/>
                <a:gd name="T25" fmla="*/ 25 h 152"/>
                <a:gd name="T26" fmla="*/ 35 w 124"/>
                <a:gd name="T27" fmla="*/ 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2">
                  <a:moveTo>
                    <a:pt x="35" y="5"/>
                  </a:moveTo>
                  <a:lnTo>
                    <a:pt x="35" y="5"/>
                  </a:lnTo>
                  <a:cubicBezTo>
                    <a:pt x="44" y="0"/>
                    <a:pt x="55" y="0"/>
                    <a:pt x="68" y="6"/>
                  </a:cubicBezTo>
                  <a:cubicBezTo>
                    <a:pt x="70" y="7"/>
                    <a:pt x="71" y="7"/>
                    <a:pt x="72" y="8"/>
                  </a:cubicBezTo>
                  <a:cubicBezTo>
                    <a:pt x="91" y="19"/>
                    <a:pt x="107" y="40"/>
                    <a:pt x="116" y="62"/>
                  </a:cubicBezTo>
                  <a:cubicBezTo>
                    <a:pt x="121" y="74"/>
                    <a:pt x="124" y="86"/>
                    <a:pt x="124" y="98"/>
                  </a:cubicBezTo>
                  <a:cubicBezTo>
                    <a:pt x="124" y="114"/>
                    <a:pt x="118" y="126"/>
                    <a:pt x="109" y="131"/>
                  </a:cubicBezTo>
                  <a:lnTo>
                    <a:pt x="74" y="152"/>
                  </a:lnTo>
                  <a:cubicBezTo>
                    <a:pt x="83" y="146"/>
                    <a:pt x="89" y="135"/>
                    <a:pt x="89" y="118"/>
                  </a:cubicBezTo>
                  <a:cubicBezTo>
                    <a:pt x="89" y="107"/>
                    <a:pt x="86" y="94"/>
                    <a:pt x="81" y="82"/>
                  </a:cubicBezTo>
                  <a:cubicBezTo>
                    <a:pt x="72" y="60"/>
                    <a:pt x="56" y="39"/>
                    <a:pt x="37" y="29"/>
                  </a:cubicBezTo>
                  <a:cubicBezTo>
                    <a:pt x="36" y="28"/>
                    <a:pt x="34" y="27"/>
                    <a:pt x="33" y="27"/>
                  </a:cubicBezTo>
                  <a:cubicBezTo>
                    <a:pt x="20" y="20"/>
                    <a:pt x="9" y="20"/>
                    <a:pt x="0" y="25"/>
                  </a:cubicBezTo>
                  <a:lnTo>
                    <a:pt x="35" y="5"/>
                  </a:ln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9" name="Freeform 63">
              <a:extLst>
                <a:ext uri="{FF2B5EF4-FFF2-40B4-BE49-F238E27FC236}">
                  <a16:creationId xmlns:a16="http://schemas.microsoft.com/office/drawing/2014/main" id="{A949D834-18F7-45B7-8D30-22F10E345E2F}"/>
                </a:ext>
              </a:extLst>
            </p:cNvPr>
            <p:cNvSpPr>
              <a:spLocks/>
            </p:cNvSpPr>
            <p:nvPr/>
          </p:nvSpPr>
          <p:spPr bwMode="auto">
            <a:xfrm>
              <a:off x="2246" y="3377"/>
              <a:ext cx="171" cy="253"/>
            </a:xfrm>
            <a:custGeom>
              <a:avLst/>
              <a:gdLst>
                <a:gd name="T0" fmla="*/ 52 w 104"/>
                <a:gd name="T1" fmla="*/ 17 h 153"/>
                <a:gd name="T2" fmla="*/ 52 w 104"/>
                <a:gd name="T3" fmla="*/ 17 h 153"/>
                <a:gd name="T4" fmla="*/ 0 w 104"/>
                <a:gd name="T5" fmla="*/ 46 h 153"/>
                <a:gd name="T6" fmla="*/ 52 w 104"/>
                <a:gd name="T7" fmla="*/ 136 h 153"/>
                <a:gd name="T8" fmla="*/ 104 w 104"/>
                <a:gd name="T9" fmla="*/ 106 h 153"/>
                <a:gd name="T10" fmla="*/ 52 w 104"/>
                <a:gd name="T11" fmla="*/ 17 h 153"/>
              </a:gdLst>
              <a:ahLst/>
              <a:cxnLst>
                <a:cxn ang="0">
                  <a:pos x="T0" y="T1"/>
                </a:cxn>
                <a:cxn ang="0">
                  <a:pos x="T2" y="T3"/>
                </a:cxn>
                <a:cxn ang="0">
                  <a:pos x="T4" y="T5"/>
                </a:cxn>
                <a:cxn ang="0">
                  <a:pos x="T6" y="T7"/>
                </a:cxn>
                <a:cxn ang="0">
                  <a:pos x="T8" y="T9"/>
                </a:cxn>
                <a:cxn ang="0">
                  <a:pos x="T10" y="T11"/>
                </a:cxn>
              </a:cxnLst>
              <a:rect l="0" t="0" r="r" b="b"/>
              <a:pathLst>
                <a:path w="104" h="153">
                  <a:moveTo>
                    <a:pt x="52" y="17"/>
                  </a:moveTo>
                  <a:lnTo>
                    <a:pt x="52" y="17"/>
                  </a:lnTo>
                  <a:cubicBezTo>
                    <a:pt x="24" y="0"/>
                    <a:pt x="0" y="13"/>
                    <a:pt x="0" y="46"/>
                  </a:cubicBezTo>
                  <a:cubicBezTo>
                    <a:pt x="0" y="79"/>
                    <a:pt x="23" y="120"/>
                    <a:pt x="52" y="136"/>
                  </a:cubicBezTo>
                  <a:cubicBezTo>
                    <a:pt x="81" y="153"/>
                    <a:pt x="104" y="139"/>
                    <a:pt x="104" y="106"/>
                  </a:cubicBezTo>
                  <a:cubicBezTo>
                    <a:pt x="104" y="73"/>
                    <a:pt x="81" y="33"/>
                    <a:pt x="52" y="17"/>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0" name="Freeform 66">
              <a:extLst>
                <a:ext uri="{FF2B5EF4-FFF2-40B4-BE49-F238E27FC236}">
                  <a16:creationId xmlns:a16="http://schemas.microsoft.com/office/drawing/2014/main" id="{B65F321D-B525-4091-A8AD-DB7EC96397CF}"/>
                </a:ext>
              </a:extLst>
            </p:cNvPr>
            <p:cNvSpPr>
              <a:spLocks/>
            </p:cNvSpPr>
            <p:nvPr/>
          </p:nvSpPr>
          <p:spPr bwMode="auto">
            <a:xfrm>
              <a:off x="2272" y="3425"/>
              <a:ext cx="119" cy="157"/>
            </a:xfrm>
            <a:custGeom>
              <a:avLst/>
              <a:gdLst>
                <a:gd name="T0" fmla="*/ 0 w 72"/>
                <a:gd name="T1" fmla="*/ 27 h 95"/>
                <a:gd name="T2" fmla="*/ 0 w 72"/>
                <a:gd name="T3" fmla="*/ 27 h 95"/>
                <a:gd name="T4" fmla="*/ 36 w 72"/>
                <a:gd name="T5" fmla="*/ 89 h 95"/>
                <a:gd name="T6" fmla="*/ 64 w 72"/>
                <a:gd name="T7" fmla="*/ 89 h 95"/>
                <a:gd name="T8" fmla="*/ 72 w 72"/>
                <a:gd name="T9" fmla="*/ 68 h 95"/>
                <a:gd name="T10" fmla="*/ 36 w 72"/>
                <a:gd name="T11" fmla="*/ 6 h 95"/>
                <a:gd name="T12" fmla="*/ 14 w 72"/>
                <a:gd name="T13" fmla="*/ 2 h 95"/>
                <a:gd name="T14" fmla="*/ 0 w 72"/>
                <a:gd name="T15" fmla="*/ 27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95">
                  <a:moveTo>
                    <a:pt x="0" y="27"/>
                  </a:moveTo>
                  <a:lnTo>
                    <a:pt x="0" y="27"/>
                  </a:lnTo>
                  <a:cubicBezTo>
                    <a:pt x="0" y="49"/>
                    <a:pt x="16" y="77"/>
                    <a:pt x="36" y="89"/>
                  </a:cubicBezTo>
                  <a:cubicBezTo>
                    <a:pt x="47" y="95"/>
                    <a:pt x="57" y="95"/>
                    <a:pt x="64" y="89"/>
                  </a:cubicBezTo>
                  <a:cubicBezTo>
                    <a:pt x="69" y="85"/>
                    <a:pt x="72" y="78"/>
                    <a:pt x="72" y="68"/>
                  </a:cubicBezTo>
                  <a:cubicBezTo>
                    <a:pt x="72" y="45"/>
                    <a:pt x="56" y="18"/>
                    <a:pt x="36" y="6"/>
                  </a:cubicBezTo>
                  <a:cubicBezTo>
                    <a:pt x="28" y="2"/>
                    <a:pt x="21" y="0"/>
                    <a:pt x="14" y="2"/>
                  </a:cubicBezTo>
                  <a:cubicBezTo>
                    <a:pt x="6" y="5"/>
                    <a:pt x="0" y="13"/>
                    <a:pt x="0" y="27"/>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1" name="Freeform 69">
              <a:extLst>
                <a:ext uri="{FF2B5EF4-FFF2-40B4-BE49-F238E27FC236}">
                  <a16:creationId xmlns:a16="http://schemas.microsoft.com/office/drawing/2014/main" id="{07F2E47A-3662-459D-ACD7-11D20435C2CB}"/>
                </a:ext>
              </a:extLst>
            </p:cNvPr>
            <p:cNvSpPr>
              <a:spLocks/>
            </p:cNvSpPr>
            <p:nvPr/>
          </p:nvSpPr>
          <p:spPr bwMode="auto">
            <a:xfrm>
              <a:off x="2284" y="3425"/>
              <a:ext cx="107" cy="151"/>
            </a:xfrm>
            <a:custGeom>
              <a:avLst/>
              <a:gdLst>
                <a:gd name="T0" fmla="*/ 0 w 65"/>
                <a:gd name="T1" fmla="*/ 24 h 91"/>
                <a:gd name="T2" fmla="*/ 0 w 65"/>
                <a:gd name="T3" fmla="*/ 24 h 91"/>
                <a:gd name="T4" fmla="*/ 35 w 65"/>
                <a:gd name="T5" fmla="*/ 85 h 91"/>
                <a:gd name="T6" fmla="*/ 57 w 65"/>
                <a:gd name="T7" fmla="*/ 89 h 91"/>
                <a:gd name="T8" fmla="*/ 65 w 65"/>
                <a:gd name="T9" fmla="*/ 68 h 91"/>
                <a:gd name="T10" fmla="*/ 29 w 65"/>
                <a:gd name="T11" fmla="*/ 6 h 91"/>
                <a:gd name="T12" fmla="*/ 7 w 65"/>
                <a:gd name="T13" fmla="*/ 2 h 91"/>
                <a:gd name="T14" fmla="*/ 0 w 65"/>
                <a:gd name="T15" fmla="*/ 24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91">
                  <a:moveTo>
                    <a:pt x="0" y="24"/>
                  </a:moveTo>
                  <a:lnTo>
                    <a:pt x="0" y="24"/>
                  </a:lnTo>
                  <a:cubicBezTo>
                    <a:pt x="0" y="46"/>
                    <a:pt x="15" y="74"/>
                    <a:pt x="35" y="85"/>
                  </a:cubicBezTo>
                  <a:cubicBezTo>
                    <a:pt x="43" y="90"/>
                    <a:pt x="51" y="91"/>
                    <a:pt x="57" y="89"/>
                  </a:cubicBezTo>
                  <a:cubicBezTo>
                    <a:pt x="62" y="85"/>
                    <a:pt x="65" y="78"/>
                    <a:pt x="65" y="68"/>
                  </a:cubicBezTo>
                  <a:cubicBezTo>
                    <a:pt x="65" y="45"/>
                    <a:pt x="49" y="18"/>
                    <a:pt x="29" y="6"/>
                  </a:cubicBezTo>
                  <a:cubicBezTo>
                    <a:pt x="21" y="2"/>
                    <a:pt x="14" y="0"/>
                    <a:pt x="7" y="2"/>
                  </a:cubicBezTo>
                  <a:cubicBezTo>
                    <a:pt x="3" y="7"/>
                    <a:pt x="0" y="14"/>
                    <a:pt x="0" y="2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2" name="Freeform 70">
              <a:extLst>
                <a:ext uri="{FF2B5EF4-FFF2-40B4-BE49-F238E27FC236}">
                  <a16:creationId xmlns:a16="http://schemas.microsoft.com/office/drawing/2014/main" id="{7EBB2C4B-1441-4BE5-8F86-62E3D1566EC5}"/>
                </a:ext>
              </a:extLst>
            </p:cNvPr>
            <p:cNvSpPr>
              <a:spLocks/>
            </p:cNvSpPr>
            <p:nvPr/>
          </p:nvSpPr>
          <p:spPr bwMode="auto">
            <a:xfrm>
              <a:off x="2280" y="3425"/>
              <a:ext cx="0" cy="152"/>
            </a:xfrm>
            <a:custGeom>
              <a:avLst/>
              <a:gdLst>
                <a:gd name="T0" fmla="*/ 92 h 92"/>
                <a:gd name="T1" fmla="*/ 92 h 92"/>
                <a:gd name="T2" fmla="*/ 0 h 92"/>
                <a:gd name="T3" fmla="*/ 0 h 92"/>
                <a:gd name="T4" fmla="*/ 0 h 92"/>
                <a:gd name="T5" fmla="*/ 92 h 92"/>
              </a:gdLst>
              <a:ahLst/>
              <a:cxnLst>
                <a:cxn ang="0">
                  <a:pos x="0" y="T0"/>
                </a:cxn>
                <a:cxn ang="0">
                  <a:pos x="0" y="T1"/>
                </a:cxn>
                <a:cxn ang="0">
                  <a:pos x="0" y="T2"/>
                </a:cxn>
                <a:cxn ang="0">
                  <a:pos x="0" y="T3"/>
                </a:cxn>
                <a:cxn ang="0">
                  <a:pos x="0" y="T4"/>
                </a:cxn>
                <a:cxn ang="0">
                  <a:pos x="0" y="T5"/>
                </a:cxn>
              </a:cxnLst>
              <a:rect l="0" t="0" r="r" b="b"/>
              <a:pathLst>
                <a:path h="92">
                  <a:moveTo>
                    <a:pt x="0" y="92"/>
                  </a:moveTo>
                  <a:lnTo>
                    <a:pt x="0" y="92"/>
                  </a:lnTo>
                  <a:lnTo>
                    <a:pt x="0" y="0"/>
                  </a:lnTo>
                  <a:lnTo>
                    <a:pt x="0" y="0"/>
                  </a:lnTo>
                  <a:lnTo>
                    <a:pt x="0" y="0"/>
                  </a:lnTo>
                  <a:lnTo>
                    <a:pt x="0" y="92"/>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3" name="Freeform 72">
              <a:extLst>
                <a:ext uri="{FF2B5EF4-FFF2-40B4-BE49-F238E27FC236}">
                  <a16:creationId xmlns:a16="http://schemas.microsoft.com/office/drawing/2014/main" id="{0948CFD1-7164-4C8A-96BA-102E091B2F08}"/>
                </a:ext>
              </a:extLst>
            </p:cNvPr>
            <p:cNvSpPr>
              <a:spLocks/>
            </p:cNvSpPr>
            <p:nvPr/>
          </p:nvSpPr>
          <p:spPr bwMode="auto">
            <a:xfrm>
              <a:off x="2331" y="3439"/>
              <a:ext cx="17" cy="23"/>
            </a:xfrm>
            <a:custGeom>
              <a:avLst/>
              <a:gdLst>
                <a:gd name="T0" fmla="*/ 0 w 10"/>
                <a:gd name="T1" fmla="*/ 4 h 14"/>
                <a:gd name="T2" fmla="*/ 0 w 10"/>
                <a:gd name="T3" fmla="*/ 4 h 14"/>
                <a:gd name="T4" fmla="*/ 5 w 10"/>
                <a:gd name="T5" fmla="*/ 13 h 14"/>
                <a:gd name="T6" fmla="*/ 10 w 10"/>
                <a:gd name="T7" fmla="*/ 10 h 14"/>
                <a:gd name="T8" fmla="*/ 5 w 10"/>
                <a:gd name="T9" fmla="*/ 1 h 14"/>
                <a:gd name="T10" fmla="*/ 0 w 10"/>
                <a:gd name="T11" fmla="*/ 4 h 14"/>
              </a:gdLst>
              <a:ahLst/>
              <a:cxnLst>
                <a:cxn ang="0">
                  <a:pos x="T0" y="T1"/>
                </a:cxn>
                <a:cxn ang="0">
                  <a:pos x="T2" y="T3"/>
                </a:cxn>
                <a:cxn ang="0">
                  <a:pos x="T4" y="T5"/>
                </a:cxn>
                <a:cxn ang="0">
                  <a:pos x="T6" y="T7"/>
                </a:cxn>
                <a:cxn ang="0">
                  <a:pos x="T8" y="T9"/>
                </a:cxn>
                <a:cxn ang="0">
                  <a:pos x="T10" y="T11"/>
                </a:cxn>
              </a:cxnLst>
              <a:rect l="0" t="0" r="r" b="b"/>
              <a:pathLst>
                <a:path w="10" h="14">
                  <a:moveTo>
                    <a:pt x="0" y="4"/>
                  </a:moveTo>
                  <a:lnTo>
                    <a:pt x="0" y="4"/>
                  </a:lnTo>
                  <a:cubicBezTo>
                    <a:pt x="0" y="7"/>
                    <a:pt x="2" y="11"/>
                    <a:pt x="5" y="13"/>
                  </a:cubicBezTo>
                  <a:cubicBezTo>
                    <a:pt x="8" y="14"/>
                    <a:pt x="10" y="13"/>
                    <a:pt x="10" y="10"/>
                  </a:cubicBezTo>
                  <a:cubicBezTo>
                    <a:pt x="10" y="7"/>
                    <a:pt x="8" y="3"/>
                    <a:pt x="5" y="1"/>
                  </a:cubicBezTo>
                  <a:cubicBezTo>
                    <a:pt x="2" y="0"/>
                    <a:pt x="0" y="1"/>
                    <a:pt x="0"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4" name="Freeform 73">
              <a:extLst>
                <a:ext uri="{FF2B5EF4-FFF2-40B4-BE49-F238E27FC236}">
                  <a16:creationId xmlns:a16="http://schemas.microsoft.com/office/drawing/2014/main" id="{29F3092C-D73B-4A40-BFF1-6FCBF7BD5AFF}"/>
                </a:ext>
              </a:extLst>
            </p:cNvPr>
            <p:cNvSpPr>
              <a:spLocks/>
            </p:cNvSpPr>
            <p:nvPr/>
          </p:nvSpPr>
          <p:spPr bwMode="auto">
            <a:xfrm>
              <a:off x="2350" y="3437"/>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5" name="Freeform 74">
              <a:extLst>
                <a:ext uri="{FF2B5EF4-FFF2-40B4-BE49-F238E27FC236}">
                  <a16:creationId xmlns:a16="http://schemas.microsoft.com/office/drawing/2014/main" id="{425E911E-CF9B-4EE4-84F6-9C5FB7A143A6}"/>
                </a:ext>
              </a:extLst>
            </p:cNvPr>
            <p:cNvSpPr>
              <a:spLocks/>
            </p:cNvSpPr>
            <p:nvPr/>
          </p:nvSpPr>
          <p:spPr bwMode="auto">
            <a:xfrm>
              <a:off x="2351" y="3457"/>
              <a:ext cx="18" cy="23"/>
            </a:xfrm>
            <a:custGeom>
              <a:avLst/>
              <a:gdLst>
                <a:gd name="T0" fmla="*/ 2 w 11"/>
                <a:gd name="T1" fmla="*/ 2 h 14"/>
                <a:gd name="T2" fmla="*/ 2 w 11"/>
                <a:gd name="T3" fmla="*/ 2 h 14"/>
                <a:gd name="T4" fmla="*/ 3 w 11"/>
                <a:gd name="T5" fmla="*/ 10 h 14"/>
                <a:gd name="T6" fmla="*/ 10 w 11"/>
                <a:gd name="T7" fmla="*/ 12 h 14"/>
                <a:gd name="T8" fmla="*/ 8 w 11"/>
                <a:gd name="T9" fmla="*/ 4 h 14"/>
                <a:gd name="T10" fmla="*/ 2 w 11"/>
                <a:gd name="T11" fmla="*/ 2 h 14"/>
              </a:gdLst>
              <a:ahLst/>
              <a:cxnLst>
                <a:cxn ang="0">
                  <a:pos x="T0" y="T1"/>
                </a:cxn>
                <a:cxn ang="0">
                  <a:pos x="T2" y="T3"/>
                </a:cxn>
                <a:cxn ang="0">
                  <a:pos x="T4" y="T5"/>
                </a:cxn>
                <a:cxn ang="0">
                  <a:pos x="T6" y="T7"/>
                </a:cxn>
                <a:cxn ang="0">
                  <a:pos x="T8" y="T9"/>
                </a:cxn>
                <a:cxn ang="0">
                  <a:pos x="T10" y="T11"/>
                </a:cxn>
              </a:cxnLst>
              <a:rect l="0" t="0" r="r" b="b"/>
              <a:pathLst>
                <a:path w="11" h="14">
                  <a:moveTo>
                    <a:pt x="2" y="2"/>
                  </a:moveTo>
                  <a:lnTo>
                    <a:pt x="2" y="2"/>
                  </a:lnTo>
                  <a:cubicBezTo>
                    <a:pt x="0" y="4"/>
                    <a:pt x="1" y="8"/>
                    <a:pt x="3" y="10"/>
                  </a:cubicBezTo>
                  <a:cubicBezTo>
                    <a:pt x="6" y="13"/>
                    <a:pt x="9" y="14"/>
                    <a:pt x="10" y="12"/>
                  </a:cubicBezTo>
                  <a:cubicBezTo>
                    <a:pt x="11" y="10"/>
                    <a:pt x="11" y="7"/>
                    <a:pt x="8" y="4"/>
                  </a:cubicBezTo>
                  <a:cubicBezTo>
                    <a:pt x="6" y="1"/>
                    <a:pt x="3" y="0"/>
                    <a:pt x="2"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6" name="Freeform 75">
              <a:extLst>
                <a:ext uri="{FF2B5EF4-FFF2-40B4-BE49-F238E27FC236}">
                  <a16:creationId xmlns:a16="http://schemas.microsoft.com/office/drawing/2014/main" id="{ABCF396D-6D56-43EC-B059-5EF1AA4E4870}"/>
                </a:ext>
              </a:extLst>
            </p:cNvPr>
            <p:cNvSpPr>
              <a:spLocks/>
            </p:cNvSpPr>
            <p:nvPr/>
          </p:nvSpPr>
          <p:spPr bwMode="auto">
            <a:xfrm>
              <a:off x="2368" y="3485"/>
              <a:ext cx="18" cy="21"/>
            </a:xfrm>
            <a:custGeom>
              <a:avLst/>
              <a:gdLst>
                <a:gd name="T0" fmla="*/ 3 w 11"/>
                <a:gd name="T1" fmla="*/ 0 h 13"/>
                <a:gd name="T2" fmla="*/ 3 w 11"/>
                <a:gd name="T3" fmla="*/ 0 h 13"/>
                <a:gd name="T4" fmla="*/ 1 w 11"/>
                <a:gd name="T5" fmla="*/ 7 h 13"/>
                <a:gd name="T6" fmla="*/ 8 w 11"/>
                <a:gd name="T7" fmla="*/ 12 h 13"/>
                <a:gd name="T8" fmla="*/ 10 w 11"/>
                <a:gd name="T9" fmla="*/ 6 h 13"/>
                <a:gd name="T10" fmla="*/ 3 w 11"/>
                <a:gd name="T11" fmla="*/ 0 h 13"/>
              </a:gdLst>
              <a:ahLst/>
              <a:cxnLst>
                <a:cxn ang="0">
                  <a:pos x="T0" y="T1"/>
                </a:cxn>
                <a:cxn ang="0">
                  <a:pos x="T2" y="T3"/>
                </a:cxn>
                <a:cxn ang="0">
                  <a:pos x="T4" y="T5"/>
                </a:cxn>
                <a:cxn ang="0">
                  <a:pos x="T6" y="T7"/>
                </a:cxn>
                <a:cxn ang="0">
                  <a:pos x="T8" y="T9"/>
                </a:cxn>
                <a:cxn ang="0">
                  <a:pos x="T10" y="T11"/>
                </a:cxn>
              </a:cxnLst>
              <a:rect l="0" t="0" r="r" b="b"/>
              <a:pathLst>
                <a:path w="11" h="13">
                  <a:moveTo>
                    <a:pt x="3" y="0"/>
                  </a:moveTo>
                  <a:lnTo>
                    <a:pt x="3" y="0"/>
                  </a:lnTo>
                  <a:cubicBezTo>
                    <a:pt x="1" y="0"/>
                    <a:pt x="0" y="3"/>
                    <a:pt x="1" y="7"/>
                  </a:cubicBezTo>
                  <a:cubicBezTo>
                    <a:pt x="3" y="10"/>
                    <a:pt x="6" y="13"/>
                    <a:pt x="8" y="12"/>
                  </a:cubicBezTo>
                  <a:cubicBezTo>
                    <a:pt x="10" y="12"/>
                    <a:pt x="11" y="9"/>
                    <a:pt x="10" y="6"/>
                  </a:cubicBezTo>
                  <a:cubicBezTo>
                    <a:pt x="8" y="2"/>
                    <a:pt x="5" y="0"/>
                    <a:pt x="3" y="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7" name="Freeform 76">
              <a:extLst>
                <a:ext uri="{FF2B5EF4-FFF2-40B4-BE49-F238E27FC236}">
                  <a16:creationId xmlns:a16="http://schemas.microsoft.com/office/drawing/2014/main" id="{D0A44E08-3CFA-4E50-A4A9-E9D72C98C972}"/>
                </a:ext>
              </a:extLst>
            </p:cNvPr>
            <p:cNvSpPr>
              <a:spLocks/>
            </p:cNvSpPr>
            <p:nvPr/>
          </p:nvSpPr>
          <p:spPr bwMode="auto">
            <a:xfrm>
              <a:off x="2366" y="3481"/>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8" name="Freeform 77">
              <a:extLst>
                <a:ext uri="{FF2B5EF4-FFF2-40B4-BE49-F238E27FC236}">
                  <a16:creationId xmlns:a16="http://schemas.microsoft.com/office/drawing/2014/main" id="{556D601D-E988-412F-984E-F3FB7612AA5B}"/>
                </a:ext>
              </a:extLst>
            </p:cNvPr>
            <p:cNvSpPr>
              <a:spLocks/>
            </p:cNvSpPr>
            <p:nvPr/>
          </p:nvSpPr>
          <p:spPr bwMode="auto">
            <a:xfrm>
              <a:off x="2388" y="3481"/>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9" name="Freeform 78">
              <a:extLst>
                <a:ext uri="{FF2B5EF4-FFF2-40B4-BE49-F238E27FC236}">
                  <a16:creationId xmlns:a16="http://schemas.microsoft.com/office/drawing/2014/main" id="{8EED14F8-3C99-4332-B154-7C7EAAE3D93F}"/>
                </a:ext>
              </a:extLst>
            </p:cNvPr>
            <p:cNvSpPr>
              <a:spLocks/>
            </p:cNvSpPr>
            <p:nvPr/>
          </p:nvSpPr>
          <p:spPr bwMode="auto">
            <a:xfrm>
              <a:off x="2374" y="3511"/>
              <a:ext cx="17" cy="23"/>
            </a:xfrm>
            <a:custGeom>
              <a:avLst/>
              <a:gdLst>
                <a:gd name="T0" fmla="*/ 5 w 10"/>
                <a:gd name="T1" fmla="*/ 2 h 14"/>
                <a:gd name="T2" fmla="*/ 5 w 10"/>
                <a:gd name="T3" fmla="*/ 2 h 14"/>
                <a:gd name="T4" fmla="*/ 0 w 10"/>
                <a:gd name="T5" fmla="*/ 4 h 14"/>
                <a:gd name="T6" fmla="*/ 5 w 10"/>
                <a:gd name="T7" fmla="*/ 13 h 14"/>
                <a:gd name="T8" fmla="*/ 10 w 10"/>
                <a:gd name="T9" fmla="*/ 10 h 14"/>
                <a:gd name="T10" fmla="*/ 5 w 10"/>
                <a:gd name="T11" fmla="*/ 2 h 14"/>
              </a:gdLst>
              <a:ahLst/>
              <a:cxnLst>
                <a:cxn ang="0">
                  <a:pos x="T0" y="T1"/>
                </a:cxn>
                <a:cxn ang="0">
                  <a:pos x="T2" y="T3"/>
                </a:cxn>
                <a:cxn ang="0">
                  <a:pos x="T4" y="T5"/>
                </a:cxn>
                <a:cxn ang="0">
                  <a:pos x="T6" y="T7"/>
                </a:cxn>
                <a:cxn ang="0">
                  <a:pos x="T8" y="T9"/>
                </a:cxn>
                <a:cxn ang="0">
                  <a:pos x="T10" y="T11"/>
                </a:cxn>
              </a:cxnLst>
              <a:rect l="0" t="0" r="r" b="b"/>
              <a:pathLst>
                <a:path w="10" h="14">
                  <a:moveTo>
                    <a:pt x="5" y="2"/>
                  </a:moveTo>
                  <a:lnTo>
                    <a:pt x="5" y="2"/>
                  </a:lnTo>
                  <a:cubicBezTo>
                    <a:pt x="2" y="0"/>
                    <a:pt x="0" y="1"/>
                    <a:pt x="0" y="4"/>
                  </a:cubicBezTo>
                  <a:cubicBezTo>
                    <a:pt x="0" y="7"/>
                    <a:pt x="2" y="11"/>
                    <a:pt x="5" y="13"/>
                  </a:cubicBezTo>
                  <a:cubicBezTo>
                    <a:pt x="8" y="14"/>
                    <a:pt x="10" y="13"/>
                    <a:pt x="10" y="10"/>
                  </a:cubicBezTo>
                  <a:cubicBezTo>
                    <a:pt x="10" y="7"/>
                    <a:pt x="8" y="3"/>
                    <a:pt x="5"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0" name="Freeform 79">
              <a:extLst>
                <a:ext uri="{FF2B5EF4-FFF2-40B4-BE49-F238E27FC236}">
                  <a16:creationId xmlns:a16="http://schemas.microsoft.com/office/drawing/2014/main" id="{0BFCE1D3-9716-46CC-B85A-37488C71948A}"/>
                </a:ext>
              </a:extLst>
            </p:cNvPr>
            <p:cNvSpPr>
              <a:spLocks/>
            </p:cNvSpPr>
            <p:nvPr/>
          </p:nvSpPr>
          <p:spPr bwMode="auto">
            <a:xfrm>
              <a:off x="2373" y="3510"/>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1" name="Freeform 80">
              <a:extLst>
                <a:ext uri="{FF2B5EF4-FFF2-40B4-BE49-F238E27FC236}">
                  <a16:creationId xmlns:a16="http://schemas.microsoft.com/office/drawing/2014/main" id="{D690DCBF-20D1-44AE-B118-8EAB7F3C721E}"/>
                </a:ext>
              </a:extLst>
            </p:cNvPr>
            <p:cNvSpPr>
              <a:spLocks/>
            </p:cNvSpPr>
            <p:nvPr/>
          </p:nvSpPr>
          <p:spPr bwMode="auto">
            <a:xfrm>
              <a:off x="2394" y="3510"/>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2" name="Freeform 81">
              <a:extLst>
                <a:ext uri="{FF2B5EF4-FFF2-40B4-BE49-F238E27FC236}">
                  <a16:creationId xmlns:a16="http://schemas.microsoft.com/office/drawing/2014/main" id="{4758EE5A-BBF2-4DB8-8F20-3EF790349D51}"/>
                </a:ext>
              </a:extLst>
            </p:cNvPr>
            <p:cNvSpPr>
              <a:spLocks/>
            </p:cNvSpPr>
            <p:nvPr/>
          </p:nvSpPr>
          <p:spPr bwMode="auto">
            <a:xfrm>
              <a:off x="2368" y="3533"/>
              <a:ext cx="18" cy="23"/>
            </a:xfrm>
            <a:custGeom>
              <a:avLst/>
              <a:gdLst>
                <a:gd name="T0" fmla="*/ 8 w 11"/>
                <a:gd name="T1" fmla="*/ 4 h 14"/>
                <a:gd name="T2" fmla="*/ 8 w 11"/>
                <a:gd name="T3" fmla="*/ 4 h 14"/>
                <a:gd name="T4" fmla="*/ 2 w 11"/>
                <a:gd name="T5" fmla="*/ 2 h 14"/>
                <a:gd name="T6" fmla="*/ 4 w 11"/>
                <a:gd name="T7" fmla="*/ 10 h 14"/>
                <a:gd name="T8" fmla="*/ 10 w 11"/>
                <a:gd name="T9" fmla="*/ 12 h 14"/>
                <a:gd name="T10" fmla="*/ 8 w 11"/>
                <a:gd name="T11" fmla="*/ 4 h 14"/>
              </a:gdLst>
              <a:ahLst/>
              <a:cxnLst>
                <a:cxn ang="0">
                  <a:pos x="T0" y="T1"/>
                </a:cxn>
                <a:cxn ang="0">
                  <a:pos x="T2" y="T3"/>
                </a:cxn>
                <a:cxn ang="0">
                  <a:pos x="T4" y="T5"/>
                </a:cxn>
                <a:cxn ang="0">
                  <a:pos x="T6" y="T7"/>
                </a:cxn>
                <a:cxn ang="0">
                  <a:pos x="T8" y="T9"/>
                </a:cxn>
                <a:cxn ang="0">
                  <a:pos x="T10" y="T11"/>
                </a:cxn>
              </a:cxnLst>
              <a:rect l="0" t="0" r="r" b="b"/>
              <a:pathLst>
                <a:path w="11" h="14">
                  <a:moveTo>
                    <a:pt x="8" y="4"/>
                  </a:moveTo>
                  <a:lnTo>
                    <a:pt x="8" y="4"/>
                  </a:lnTo>
                  <a:cubicBezTo>
                    <a:pt x="6" y="1"/>
                    <a:pt x="3" y="0"/>
                    <a:pt x="2" y="2"/>
                  </a:cubicBezTo>
                  <a:cubicBezTo>
                    <a:pt x="0" y="4"/>
                    <a:pt x="1" y="8"/>
                    <a:pt x="4" y="10"/>
                  </a:cubicBezTo>
                  <a:cubicBezTo>
                    <a:pt x="6" y="13"/>
                    <a:pt x="9" y="14"/>
                    <a:pt x="10" y="12"/>
                  </a:cubicBezTo>
                  <a:cubicBezTo>
                    <a:pt x="11" y="10"/>
                    <a:pt x="11" y="7"/>
                    <a:pt x="8"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3" name="Freeform 82">
              <a:extLst>
                <a:ext uri="{FF2B5EF4-FFF2-40B4-BE49-F238E27FC236}">
                  <a16:creationId xmlns:a16="http://schemas.microsoft.com/office/drawing/2014/main" id="{7FEF24E4-6069-4CAF-BAA0-4A8DA032B8E2}"/>
                </a:ext>
              </a:extLst>
            </p:cNvPr>
            <p:cNvSpPr>
              <a:spLocks/>
            </p:cNvSpPr>
            <p:nvPr/>
          </p:nvSpPr>
          <p:spPr bwMode="auto">
            <a:xfrm>
              <a:off x="2353" y="3543"/>
              <a:ext cx="18" cy="21"/>
            </a:xfrm>
            <a:custGeom>
              <a:avLst/>
              <a:gdLst>
                <a:gd name="T0" fmla="*/ 10 w 11"/>
                <a:gd name="T1" fmla="*/ 6 h 13"/>
                <a:gd name="T2" fmla="*/ 10 w 11"/>
                <a:gd name="T3" fmla="*/ 6 h 13"/>
                <a:gd name="T4" fmla="*/ 3 w 11"/>
                <a:gd name="T5" fmla="*/ 1 h 13"/>
                <a:gd name="T6" fmla="*/ 2 w 11"/>
                <a:gd name="T7" fmla="*/ 7 h 13"/>
                <a:gd name="T8" fmla="*/ 8 w 11"/>
                <a:gd name="T9" fmla="*/ 13 h 13"/>
                <a:gd name="T10" fmla="*/ 10 w 11"/>
                <a:gd name="T11" fmla="*/ 6 h 13"/>
              </a:gdLst>
              <a:ahLst/>
              <a:cxnLst>
                <a:cxn ang="0">
                  <a:pos x="T0" y="T1"/>
                </a:cxn>
                <a:cxn ang="0">
                  <a:pos x="T2" y="T3"/>
                </a:cxn>
                <a:cxn ang="0">
                  <a:pos x="T4" y="T5"/>
                </a:cxn>
                <a:cxn ang="0">
                  <a:pos x="T6" y="T7"/>
                </a:cxn>
                <a:cxn ang="0">
                  <a:pos x="T8" y="T9"/>
                </a:cxn>
                <a:cxn ang="0">
                  <a:pos x="T10" y="T11"/>
                </a:cxn>
              </a:cxnLst>
              <a:rect l="0" t="0" r="r" b="b"/>
              <a:pathLst>
                <a:path w="11" h="13">
                  <a:moveTo>
                    <a:pt x="10" y="6"/>
                  </a:moveTo>
                  <a:lnTo>
                    <a:pt x="10" y="6"/>
                  </a:lnTo>
                  <a:cubicBezTo>
                    <a:pt x="9" y="3"/>
                    <a:pt x="6" y="0"/>
                    <a:pt x="3" y="1"/>
                  </a:cubicBezTo>
                  <a:cubicBezTo>
                    <a:pt x="1" y="1"/>
                    <a:pt x="0" y="4"/>
                    <a:pt x="2" y="7"/>
                  </a:cubicBezTo>
                  <a:cubicBezTo>
                    <a:pt x="3" y="11"/>
                    <a:pt x="6" y="13"/>
                    <a:pt x="8" y="13"/>
                  </a:cubicBezTo>
                  <a:cubicBezTo>
                    <a:pt x="10" y="13"/>
                    <a:pt x="11" y="10"/>
                    <a:pt x="10" y="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4" name="Freeform 83">
              <a:extLst>
                <a:ext uri="{FF2B5EF4-FFF2-40B4-BE49-F238E27FC236}">
                  <a16:creationId xmlns:a16="http://schemas.microsoft.com/office/drawing/2014/main" id="{E51457B8-EA34-478D-9877-8CF370E072F5}"/>
                </a:ext>
              </a:extLst>
            </p:cNvPr>
            <p:cNvSpPr>
              <a:spLocks/>
            </p:cNvSpPr>
            <p:nvPr/>
          </p:nvSpPr>
          <p:spPr bwMode="auto">
            <a:xfrm>
              <a:off x="2351" y="3541"/>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5" name="Freeform 84">
              <a:extLst>
                <a:ext uri="{FF2B5EF4-FFF2-40B4-BE49-F238E27FC236}">
                  <a16:creationId xmlns:a16="http://schemas.microsoft.com/office/drawing/2014/main" id="{B2370EFE-E8D9-4FD8-94AA-7041CBCD5FF2}"/>
                </a:ext>
              </a:extLst>
            </p:cNvPr>
            <p:cNvSpPr>
              <a:spLocks/>
            </p:cNvSpPr>
            <p:nvPr/>
          </p:nvSpPr>
          <p:spPr bwMode="auto">
            <a:xfrm>
              <a:off x="2373" y="3541"/>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6" name="Freeform 85">
              <a:extLst>
                <a:ext uri="{FF2B5EF4-FFF2-40B4-BE49-F238E27FC236}">
                  <a16:creationId xmlns:a16="http://schemas.microsoft.com/office/drawing/2014/main" id="{C5359064-85FD-4D74-B5F7-9525B9BD798E}"/>
                </a:ext>
              </a:extLst>
            </p:cNvPr>
            <p:cNvSpPr>
              <a:spLocks/>
            </p:cNvSpPr>
            <p:nvPr/>
          </p:nvSpPr>
          <p:spPr bwMode="auto">
            <a:xfrm>
              <a:off x="2333" y="3538"/>
              <a:ext cx="17" cy="23"/>
            </a:xfrm>
            <a:custGeom>
              <a:avLst/>
              <a:gdLst>
                <a:gd name="T0" fmla="*/ 10 w 10"/>
                <a:gd name="T1" fmla="*/ 9 h 14"/>
                <a:gd name="T2" fmla="*/ 10 w 10"/>
                <a:gd name="T3" fmla="*/ 9 h 14"/>
                <a:gd name="T4" fmla="*/ 5 w 10"/>
                <a:gd name="T5" fmla="*/ 1 h 14"/>
                <a:gd name="T6" fmla="*/ 0 w 10"/>
                <a:gd name="T7" fmla="*/ 4 h 14"/>
                <a:gd name="T8" fmla="*/ 5 w 10"/>
                <a:gd name="T9" fmla="*/ 12 h 14"/>
                <a:gd name="T10" fmla="*/ 10 w 10"/>
                <a:gd name="T11" fmla="*/ 9 h 14"/>
              </a:gdLst>
              <a:ahLst/>
              <a:cxnLst>
                <a:cxn ang="0">
                  <a:pos x="T0" y="T1"/>
                </a:cxn>
                <a:cxn ang="0">
                  <a:pos x="T2" y="T3"/>
                </a:cxn>
                <a:cxn ang="0">
                  <a:pos x="T4" y="T5"/>
                </a:cxn>
                <a:cxn ang="0">
                  <a:pos x="T6" y="T7"/>
                </a:cxn>
                <a:cxn ang="0">
                  <a:pos x="T8" y="T9"/>
                </a:cxn>
                <a:cxn ang="0">
                  <a:pos x="T10" y="T11"/>
                </a:cxn>
              </a:cxnLst>
              <a:rect l="0" t="0" r="r" b="b"/>
              <a:pathLst>
                <a:path w="10" h="14">
                  <a:moveTo>
                    <a:pt x="10" y="9"/>
                  </a:moveTo>
                  <a:lnTo>
                    <a:pt x="10" y="9"/>
                  </a:lnTo>
                  <a:cubicBezTo>
                    <a:pt x="10" y="6"/>
                    <a:pt x="8" y="3"/>
                    <a:pt x="5" y="1"/>
                  </a:cubicBezTo>
                  <a:cubicBezTo>
                    <a:pt x="2" y="0"/>
                    <a:pt x="0" y="1"/>
                    <a:pt x="0" y="4"/>
                  </a:cubicBezTo>
                  <a:cubicBezTo>
                    <a:pt x="0" y="7"/>
                    <a:pt x="2" y="11"/>
                    <a:pt x="5" y="12"/>
                  </a:cubicBezTo>
                  <a:cubicBezTo>
                    <a:pt x="8" y="14"/>
                    <a:pt x="10" y="13"/>
                    <a:pt x="10" y="9"/>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7" name="Freeform 86">
              <a:extLst>
                <a:ext uri="{FF2B5EF4-FFF2-40B4-BE49-F238E27FC236}">
                  <a16:creationId xmlns:a16="http://schemas.microsoft.com/office/drawing/2014/main" id="{F00AED5A-046E-402E-A29C-15E894308A9A}"/>
                </a:ext>
              </a:extLst>
            </p:cNvPr>
            <p:cNvSpPr>
              <a:spLocks/>
            </p:cNvSpPr>
            <p:nvPr/>
          </p:nvSpPr>
          <p:spPr bwMode="auto">
            <a:xfrm>
              <a:off x="2330" y="3536"/>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8" name="Freeform 87">
              <a:extLst>
                <a:ext uri="{FF2B5EF4-FFF2-40B4-BE49-F238E27FC236}">
                  <a16:creationId xmlns:a16="http://schemas.microsoft.com/office/drawing/2014/main" id="{4078DD4A-64B7-43EE-B8A3-FF59782636AD}"/>
                </a:ext>
              </a:extLst>
            </p:cNvPr>
            <p:cNvSpPr>
              <a:spLocks/>
            </p:cNvSpPr>
            <p:nvPr/>
          </p:nvSpPr>
          <p:spPr bwMode="auto">
            <a:xfrm>
              <a:off x="2312" y="3519"/>
              <a:ext cx="18" cy="24"/>
            </a:xfrm>
            <a:custGeom>
              <a:avLst/>
              <a:gdLst>
                <a:gd name="T0" fmla="*/ 9 w 11"/>
                <a:gd name="T1" fmla="*/ 12 h 14"/>
                <a:gd name="T2" fmla="*/ 9 w 11"/>
                <a:gd name="T3" fmla="*/ 12 h 14"/>
                <a:gd name="T4" fmla="*/ 7 w 11"/>
                <a:gd name="T5" fmla="*/ 3 h 14"/>
                <a:gd name="T6" fmla="*/ 1 w 11"/>
                <a:gd name="T7" fmla="*/ 1 h 14"/>
                <a:gd name="T8" fmla="*/ 3 w 11"/>
                <a:gd name="T9" fmla="*/ 10 h 14"/>
                <a:gd name="T10" fmla="*/ 9 w 11"/>
                <a:gd name="T11" fmla="*/ 12 h 14"/>
              </a:gdLst>
              <a:ahLst/>
              <a:cxnLst>
                <a:cxn ang="0">
                  <a:pos x="T0" y="T1"/>
                </a:cxn>
                <a:cxn ang="0">
                  <a:pos x="T2" y="T3"/>
                </a:cxn>
                <a:cxn ang="0">
                  <a:pos x="T4" y="T5"/>
                </a:cxn>
                <a:cxn ang="0">
                  <a:pos x="T6" y="T7"/>
                </a:cxn>
                <a:cxn ang="0">
                  <a:pos x="T8" y="T9"/>
                </a:cxn>
                <a:cxn ang="0">
                  <a:pos x="T10" y="T11"/>
                </a:cxn>
              </a:cxnLst>
              <a:rect l="0" t="0" r="r" b="b"/>
              <a:pathLst>
                <a:path w="11" h="14">
                  <a:moveTo>
                    <a:pt x="9" y="12"/>
                  </a:moveTo>
                  <a:lnTo>
                    <a:pt x="9" y="12"/>
                  </a:lnTo>
                  <a:cubicBezTo>
                    <a:pt x="11" y="10"/>
                    <a:pt x="10" y="6"/>
                    <a:pt x="7" y="3"/>
                  </a:cubicBezTo>
                  <a:cubicBezTo>
                    <a:pt x="5" y="0"/>
                    <a:pt x="2" y="0"/>
                    <a:pt x="1" y="1"/>
                  </a:cubicBezTo>
                  <a:cubicBezTo>
                    <a:pt x="0" y="3"/>
                    <a:pt x="0" y="7"/>
                    <a:pt x="3" y="10"/>
                  </a:cubicBezTo>
                  <a:cubicBezTo>
                    <a:pt x="5" y="13"/>
                    <a:pt x="8" y="14"/>
                    <a:pt x="9" y="1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9" name="Freeform 88">
              <a:extLst>
                <a:ext uri="{FF2B5EF4-FFF2-40B4-BE49-F238E27FC236}">
                  <a16:creationId xmlns:a16="http://schemas.microsoft.com/office/drawing/2014/main" id="{14EF1288-60C2-4B6F-9E84-47F39AA15699}"/>
                </a:ext>
              </a:extLst>
            </p:cNvPr>
            <p:cNvSpPr>
              <a:spLocks/>
            </p:cNvSpPr>
            <p:nvPr/>
          </p:nvSpPr>
          <p:spPr bwMode="auto">
            <a:xfrm>
              <a:off x="2295" y="3493"/>
              <a:ext cx="18" cy="21"/>
            </a:xfrm>
            <a:custGeom>
              <a:avLst/>
              <a:gdLst>
                <a:gd name="T0" fmla="*/ 8 w 11"/>
                <a:gd name="T1" fmla="*/ 13 h 13"/>
                <a:gd name="T2" fmla="*/ 8 w 11"/>
                <a:gd name="T3" fmla="*/ 13 h 13"/>
                <a:gd name="T4" fmla="*/ 10 w 11"/>
                <a:gd name="T5" fmla="*/ 6 h 13"/>
                <a:gd name="T6" fmla="*/ 3 w 11"/>
                <a:gd name="T7" fmla="*/ 0 h 13"/>
                <a:gd name="T8" fmla="*/ 1 w 11"/>
                <a:gd name="T9" fmla="*/ 7 h 13"/>
                <a:gd name="T10" fmla="*/ 8 w 11"/>
                <a:gd name="T11" fmla="*/ 13 h 13"/>
              </a:gdLst>
              <a:ahLst/>
              <a:cxnLst>
                <a:cxn ang="0">
                  <a:pos x="T0" y="T1"/>
                </a:cxn>
                <a:cxn ang="0">
                  <a:pos x="T2" y="T3"/>
                </a:cxn>
                <a:cxn ang="0">
                  <a:pos x="T4" y="T5"/>
                </a:cxn>
                <a:cxn ang="0">
                  <a:pos x="T6" y="T7"/>
                </a:cxn>
                <a:cxn ang="0">
                  <a:pos x="T8" y="T9"/>
                </a:cxn>
                <a:cxn ang="0">
                  <a:pos x="T10" y="T11"/>
                </a:cxn>
              </a:cxnLst>
              <a:rect l="0" t="0" r="r" b="b"/>
              <a:pathLst>
                <a:path w="11" h="13">
                  <a:moveTo>
                    <a:pt x="8" y="13"/>
                  </a:moveTo>
                  <a:lnTo>
                    <a:pt x="8" y="13"/>
                  </a:lnTo>
                  <a:cubicBezTo>
                    <a:pt x="10" y="12"/>
                    <a:pt x="11" y="10"/>
                    <a:pt x="10" y="6"/>
                  </a:cubicBezTo>
                  <a:cubicBezTo>
                    <a:pt x="8" y="3"/>
                    <a:pt x="5" y="0"/>
                    <a:pt x="3" y="0"/>
                  </a:cubicBezTo>
                  <a:cubicBezTo>
                    <a:pt x="1" y="0"/>
                    <a:pt x="0" y="3"/>
                    <a:pt x="1" y="7"/>
                  </a:cubicBezTo>
                  <a:cubicBezTo>
                    <a:pt x="3" y="10"/>
                    <a:pt x="6" y="13"/>
                    <a:pt x="8" y="1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0" name="Freeform 89">
              <a:extLst>
                <a:ext uri="{FF2B5EF4-FFF2-40B4-BE49-F238E27FC236}">
                  <a16:creationId xmlns:a16="http://schemas.microsoft.com/office/drawing/2014/main" id="{CBE1024B-CDAA-4283-87BB-43A4A63BEEE6}"/>
                </a:ext>
              </a:extLst>
            </p:cNvPr>
            <p:cNvSpPr>
              <a:spLocks/>
            </p:cNvSpPr>
            <p:nvPr/>
          </p:nvSpPr>
          <p:spPr bwMode="auto">
            <a:xfrm>
              <a:off x="2294" y="3491"/>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1" name="Freeform 90">
              <a:extLst>
                <a:ext uri="{FF2B5EF4-FFF2-40B4-BE49-F238E27FC236}">
                  <a16:creationId xmlns:a16="http://schemas.microsoft.com/office/drawing/2014/main" id="{0E05405F-F3F4-4A00-82C4-12AC86A5C0B9}"/>
                </a:ext>
              </a:extLst>
            </p:cNvPr>
            <p:cNvSpPr>
              <a:spLocks/>
            </p:cNvSpPr>
            <p:nvPr/>
          </p:nvSpPr>
          <p:spPr bwMode="auto">
            <a:xfrm>
              <a:off x="2315" y="3491"/>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2" name="Freeform 91">
              <a:extLst>
                <a:ext uri="{FF2B5EF4-FFF2-40B4-BE49-F238E27FC236}">
                  <a16:creationId xmlns:a16="http://schemas.microsoft.com/office/drawing/2014/main" id="{D8181F9C-10C1-4A61-8A7D-02021F5AB4B4}"/>
                </a:ext>
              </a:extLst>
            </p:cNvPr>
            <p:cNvSpPr>
              <a:spLocks/>
            </p:cNvSpPr>
            <p:nvPr/>
          </p:nvSpPr>
          <p:spPr bwMode="auto">
            <a:xfrm>
              <a:off x="2290" y="3465"/>
              <a:ext cx="17" cy="23"/>
            </a:xfrm>
            <a:custGeom>
              <a:avLst/>
              <a:gdLst>
                <a:gd name="T0" fmla="*/ 5 w 10"/>
                <a:gd name="T1" fmla="*/ 12 h 14"/>
                <a:gd name="T2" fmla="*/ 5 w 10"/>
                <a:gd name="T3" fmla="*/ 12 h 14"/>
                <a:gd name="T4" fmla="*/ 10 w 10"/>
                <a:gd name="T5" fmla="*/ 9 h 14"/>
                <a:gd name="T6" fmla="*/ 5 w 10"/>
                <a:gd name="T7" fmla="*/ 1 h 14"/>
                <a:gd name="T8" fmla="*/ 0 w 10"/>
                <a:gd name="T9" fmla="*/ 4 h 14"/>
                <a:gd name="T10" fmla="*/ 5 w 10"/>
                <a:gd name="T11" fmla="*/ 12 h 14"/>
              </a:gdLst>
              <a:ahLst/>
              <a:cxnLst>
                <a:cxn ang="0">
                  <a:pos x="T0" y="T1"/>
                </a:cxn>
                <a:cxn ang="0">
                  <a:pos x="T2" y="T3"/>
                </a:cxn>
                <a:cxn ang="0">
                  <a:pos x="T4" y="T5"/>
                </a:cxn>
                <a:cxn ang="0">
                  <a:pos x="T6" y="T7"/>
                </a:cxn>
                <a:cxn ang="0">
                  <a:pos x="T8" y="T9"/>
                </a:cxn>
                <a:cxn ang="0">
                  <a:pos x="T10" y="T11"/>
                </a:cxn>
              </a:cxnLst>
              <a:rect l="0" t="0" r="r" b="b"/>
              <a:pathLst>
                <a:path w="10" h="14">
                  <a:moveTo>
                    <a:pt x="5" y="12"/>
                  </a:moveTo>
                  <a:lnTo>
                    <a:pt x="5" y="12"/>
                  </a:lnTo>
                  <a:cubicBezTo>
                    <a:pt x="7" y="14"/>
                    <a:pt x="10" y="12"/>
                    <a:pt x="10" y="9"/>
                  </a:cubicBezTo>
                  <a:cubicBezTo>
                    <a:pt x="10" y="6"/>
                    <a:pt x="7" y="3"/>
                    <a:pt x="5" y="1"/>
                  </a:cubicBezTo>
                  <a:cubicBezTo>
                    <a:pt x="2" y="0"/>
                    <a:pt x="0" y="1"/>
                    <a:pt x="0" y="4"/>
                  </a:cubicBezTo>
                  <a:cubicBezTo>
                    <a:pt x="0" y="7"/>
                    <a:pt x="2" y="11"/>
                    <a:pt x="5" y="1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3" name="Freeform 92">
              <a:extLst>
                <a:ext uri="{FF2B5EF4-FFF2-40B4-BE49-F238E27FC236}">
                  <a16:creationId xmlns:a16="http://schemas.microsoft.com/office/drawing/2014/main" id="{AEA4EE25-770A-4C42-B5A1-35BA67D79333}"/>
                </a:ext>
              </a:extLst>
            </p:cNvPr>
            <p:cNvSpPr>
              <a:spLocks/>
            </p:cNvSpPr>
            <p:nvPr/>
          </p:nvSpPr>
          <p:spPr bwMode="auto">
            <a:xfrm>
              <a:off x="2287" y="3463"/>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4" name="Freeform 93">
              <a:extLst>
                <a:ext uri="{FF2B5EF4-FFF2-40B4-BE49-F238E27FC236}">
                  <a16:creationId xmlns:a16="http://schemas.microsoft.com/office/drawing/2014/main" id="{10B35C30-B87B-4984-AD30-7E8CED881505}"/>
                </a:ext>
              </a:extLst>
            </p:cNvPr>
            <p:cNvSpPr>
              <a:spLocks/>
            </p:cNvSpPr>
            <p:nvPr/>
          </p:nvSpPr>
          <p:spPr bwMode="auto">
            <a:xfrm>
              <a:off x="2308" y="3463"/>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5" name="Freeform 94">
              <a:extLst>
                <a:ext uri="{FF2B5EF4-FFF2-40B4-BE49-F238E27FC236}">
                  <a16:creationId xmlns:a16="http://schemas.microsoft.com/office/drawing/2014/main" id="{908654EA-AB72-4AD2-826D-FB0B776686CB}"/>
                </a:ext>
              </a:extLst>
            </p:cNvPr>
            <p:cNvSpPr>
              <a:spLocks/>
            </p:cNvSpPr>
            <p:nvPr/>
          </p:nvSpPr>
          <p:spPr bwMode="auto">
            <a:xfrm>
              <a:off x="2295" y="3443"/>
              <a:ext cx="18" cy="24"/>
            </a:xfrm>
            <a:custGeom>
              <a:avLst/>
              <a:gdLst>
                <a:gd name="T0" fmla="*/ 3 w 11"/>
                <a:gd name="T1" fmla="*/ 10 h 14"/>
                <a:gd name="T2" fmla="*/ 3 w 11"/>
                <a:gd name="T3" fmla="*/ 10 h 14"/>
                <a:gd name="T4" fmla="*/ 9 w 11"/>
                <a:gd name="T5" fmla="*/ 12 h 14"/>
                <a:gd name="T6" fmla="*/ 7 w 11"/>
                <a:gd name="T7" fmla="*/ 3 h 14"/>
                <a:gd name="T8" fmla="*/ 1 w 11"/>
                <a:gd name="T9" fmla="*/ 1 h 14"/>
                <a:gd name="T10" fmla="*/ 3 w 11"/>
                <a:gd name="T11" fmla="*/ 10 h 14"/>
              </a:gdLst>
              <a:ahLst/>
              <a:cxnLst>
                <a:cxn ang="0">
                  <a:pos x="T0" y="T1"/>
                </a:cxn>
                <a:cxn ang="0">
                  <a:pos x="T2" y="T3"/>
                </a:cxn>
                <a:cxn ang="0">
                  <a:pos x="T4" y="T5"/>
                </a:cxn>
                <a:cxn ang="0">
                  <a:pos x="T6" y="T7"/>
                </a:cxn>
                <a:cxn ang="0">
                  <a:pos x="T8" y="T9"/>
                </a:cxn>
                <a:cxn ang="0">
                  <a:pos x="T10" y="T11"/>
                </a:cxn>
              </a:cxnLst>
              <a:rect l="0" t="0" r="r" b="b"/>
              <a:pathLst>
                <a:path w="11" h="14">
                  <a:moveTo>
                    <a:pt x="3" y="10"/>
                  </a:moveTo>
                  <a:lnTo>
                    <a:pt x="3" y="10"/>
                  </a:lnTo>
                  <a:cubicBezTo>
                    <a:pt x="5" y="13"/>
                    <a:pt x="8" y="14"/>
                    <a:pt x="9" y="12"/>
                  </a:cubicBezTo>
                  <a:cubicBezTo>
                    <a:pt x="11" y="10"/>
                    <a:pt x="10" y="6"/>
                    <a:pt x="7" y="3"/>
                  </a:cubicBezTo>
                  <a:cubicBezTo>
                    <a:pt x="5" y="0"/>
                    <a:pt x="2" y="0"/>
                    <a:pt x="1" y="1"/>
                  </a:cubicBezTo>
                  <a:cubicBezTo>
                    <a:pt x="0" y="3"/>
                    <a:pt x="0" y="7"/>
                    <a:pt x="3" y="1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6" name="Freeform 95">
              <a:extLst>
                <a:ext uri="{FF2B5EF4-FFF2-40B4-BE49-F238E27FC236}">
                  <a16:creationId xmlns:a16="http://schemas.microsoft.com/office/drawing/2014/main" id="{9525DE04-C0AC-4929-BDEC-DF424A9B00A7}"/>
                </a:ext>
              </a:extLst>
            </p:cNvPr>
            <p:cNvSpPr>
              <a:spLocks/>
            </p:cNvSpPr>
            <p:nvPr/>
          </p:nvSpPr>
          <p:spPr bwMode="auto">
            <a:xfrm>
              <a:off x="2310" y="3434"/>
              <a:ext cx="18" cy="21"/>
            </a:xfrm>
            <a:custGeom>
              <a:avLst/>
              <a:gdLst>
                <a:gd name="T0" fmla="*/ 1 w 11"/>
                <a:gd name="T1" fmla="*/ 7 h 13"/>
                <a:gd name="T2" fmla="*/ 1 w 11"/>
                <a:gd name="T3" fmla="*/ 7 h 13"/>
                <a:gd name="T4" fmla="*/ 8 w 11"/>
                <a:gd name="T5" fmla="*/ 13 h 13"/>
                <a:gd name="T6" fmla="*/ 9 w 11"/>
                <a:gd name="T7" fmla="*/ 6 h 13"/>
                <a:gd name="T8" fmla="*/ 3 w 11"/>
                <a:gd name="T9" fmla="*/ 1 h 13"/>
                <a:gd name="T10" fmla="*/ 1 w 11"/>
                <a:gd name="T11" fmla="*/ 7 h 13"/>
              </a:gdLst>
              <a:ahLst/>
              <a:cxnLst>
                <a:cxn ang="0">
                  <a:pos x="T0" y="T1"/>
                </a:cxn>
                <a:cxn ang="0">
                  <a:pos x="T2" y="T3"/>
                </a:cxn>
                <a:cxn ang="0">
                  <a:pos x="T4" y="T5"/>
                </a:cxn>
                <a:cxn ang="0">
                  <a:pos x="T6" y="T7"/>
                </a:cxn>
                <a:cxn ang="0">
                  <a:pos x="T8" y="T9"/>
                </a:cxn>
                <a:cxn ang="0">
                  <a:pos x="T10" y="T11"/>
                </a:cxn>
              </a:cxnLst>
              <a:rect l="0" t="0" r="r" b="b"/>
              <a:pathLst>
                <a:path w="11" h="13">
                  <a:moveTo>
                    <a:pt x="1" y="7"/>
                  </a:moveTo>
                  <a:lnTo>
                    <a:pt x="1" y="7"/>
                  </a:lnTo>
                  <a:cubicBezTo>
                    <a:pt x="2" y="11"/>
                    <a:pt x="5" y="13"/>
                    <a:pt x="8" y="13"/>
                  </a:cubicBezTo>
                  <a:cubicBezTo>
                    <a:pt x="10" y="13"/>
                    <a:pt x="11" y="10"/>
                    <a:pt x="9" y="6"/>
                  </a:cubicBezTo>
                  <a:cubicBezTo>
                    <a:pt x="8" y="3"/>
                    <a:pt x="5" y="0"/>
                    <a:pt x="3" y="1"/>
                  </a:cubicBezTo>
                  <a:cubicBezTo>
                    <a:pt x="1" y="1"/>
                    <a:pt x="0" y="4"/>
                    <a:pt x="1" y="7"/>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7" name="Freeform 96">
              <a:extLst>
                <a:ext uri="{FF2B5EF4-FFF2-40B4-BE49-F238E27FC236}">
                  <a16:creationId xmlns:a16="http://schemas.microsoft.com/office/drawing/2014/main" id="{21A50852-8256-43BD-801E-C90622320D9A}"/>
                </a:ext>
              </a:extLst>
            </p:cNvPr>
            <p:cNvSpPr>
              <a:spLocks/>
            </p:cNvSpPr>
            <p:nvPr/>
          </p:nvSpPr>
          <p:spPr bwMode="auto">
            <a:xfrm>
              <a:off x="2308" y="3432"/>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8" name="Freeform 97">
              <a:extLst>
                <a:ext uri="{FF2B5EF4-FFF2-40B4-BE49-F238E27FC236}">
                  <a16:creationId xmlns:a16="http://schemas.microsoft.com/office/drawing/2014/main" id="{E00BA3F0-5E04-42B2-BF5F-C3F5AECE9619}"/>
                </a:ext>
              </a:extLst>
            </p:cNvPr>
            <p:cNvSpPr>
              <a:spLocks/>
            </p:cNvSpPr>
            <p:nvPr/>
          </p:nvSpPr>
          <p:spPr bwMode="auto">
            <a:xfrm>
              <a:off x="2330" y="3432"/>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9" name="Freeform 98">
              <a:extLst>
                <a:ext uri="{FF2B5EF4-FFF2-40B4-BE49-F238E27FC236}">
                  <a16:creationId xmlns:a16="http://schemas.microsoft.com/office/drawing/2014/main" id="{E4CBAD22-6492-406C-8C23-72913B2DD68B}"/>
                </a:ext>
              </a:extLst>
            </p:cNvPr>
            <p:cNvSpPr>
              <a:spLocks/>
            </p:cNvSpPr>
            <p:nvPr/>
          </p:nvSpPr>
          <p:spPr bwMode="auto">
            <a:xfrm>
              <a:off x="2318" y="3463"/>
              <a:ext cx="51" cy="68"/>
            </a:xfrm>
            <a:custGeom>
              <a:avLst/>
              <a:gdLst>
                <a:gd name="T0" fmla="*/ 5 w 31"/>
                <a:gd name="T1" fmla="*/ 2 h 41"/>
                <a:gd name="T2" fmla="*/ 5 w 31"/>
                <a:gd name="T3" fmla="*/ 2 h 41"/>
                <a:gd name="T4" fmla="*/ 14 w 31"/>
                <a:gd name="T5" fmla="*/ 2 h 41"/>
                <a:gd name="T6" fmla="*/ 16 w 31"/>
                <a:gd name="T7" fmla="*/ 3 h 41"/>
                <a:gd name="T8" fmla="*/ 28 w 31"/>
                <a:gd name="T9" fmla="*/ 18 h 41"/>
                <a:gd name="T10" fmla="*/ 31 w 31"/>
                <a:gd name="T11" fmla="*/ 28 h 41"/>
                <a:gd name="T12" fmla="*/ 26 w 31"/>
                <a:gd name="T13" fmla="*/ 38 h 41"/>
                <a:gd name="T14" fmla="*/ 21 w 31"/>
                <a:gd name="T15" fmla="*/ 41 h 41"/>
                <a:gd name="T16" fmla="*/ 25 w 31"/>
                <a:gd name="T17" fmla="*/ 31 h 41"/>
                <a:gd name="T18" fmla="*/ 23 w 31"/>
                <a:gd name="T19" fmla="*/ 21 h 41"/>
                <a:gd name="T20" fmla="*/ 10 w 31"/>
                <a:gd name="T21" fmla="*/ 6 h 41"/>
                <a:gd name="T22" fmla="*/ 9 w 31"/>
                <a:gd name="T23" fmla="*/ 5 h 41"/>
                <a:gd name="T24" fmla="*/ 0 w 31"/>
                <a:gd name="T25" fmla="*/ 4 h 41"/>
                <a:gd name="T26" fmla="*/ 5 w 31"/>
                <a:gd name="T27"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1">
                  <a:moveTo>
                    <a:pt x="5" y="2"/>
                  </a:moveTo>
                  <a:lnTo>
                    <a:pt x="5" y="2"/>
                  </a:lnTo>
                  <a:cubicBezTo>
                    <a:pt x="7" y="0"/>
                    <a:pt x="11" y="0"/>
                    <a:pt x="14" y="2"/>
                  </a:cubicBezTo>
                  <a:cubicBezTo>
                    <a:pt x="15" y="2"/>
                    <a:pt x="15" y="2"/>
                    <a:pt x="16" y="3"/>
                  </a:cubicBezTo>
                  <a:cubicBezTo>
                    <a:pt x="21" y="6"/>
                    <a:pt x="26" y="12"/>
                    <a:pt x="28" y="18"/>
                  </a:cubicBezTo>
                  <a:cubicBezTo>
                    <a:pt x="30" y="21"/>
                    <a:pt x="31" y="25"/>
                    <a:pt x="31" y="28"/>
                  </a:cubicBezTo>
                  <a:cubicBezTo>
                    <a:pt x="31" y="33"/>
                    <a:pt x="29" y="37"/>
                    <a:pt x="26" y="38"/>
                  </a:cubicBezTo>
                  <a:lnTo>
                    <a:pt x="21" y="41"/>
                  </a:lnTo>
                  <a:cubicBezTo>
                    <a:pt x="24" y="39"/>
                    <a:pt x="25" y="36"/>
                    <a:pt x="25" y="31"/>
                  </a:cubicBezTo>
                  <a:cubicBezTo>
                    <a:pt x="25" y="28"/>
                    <a:pt x="25" y="24"/>
                    <a:pt x="23" y="21"/>
                  </a:cubicBezTo>
                  <a:cubicBezTo>
                    <a:pt x="21" y="15"/>
                    <a:pt x="16" y="9"/>
                    <a:pt x="10" y="6"/>
                  </a:cubicBezTo>
                  <a:cubicBezTo>
                    <a:pt x="10" y="5"/>
                    <a:pt x="10" y="5"/>
                    <a:pt x="9" y="5"/>
                  </a:cubicBezTo>
                  <a:cubicBezTo>
                    <a:pt x="6" y="3"/>
                    <a:pt x="2" y="3"/>
                    <a:pt x="0" y="4"/>
                  </a:cubicBezTo>
                  <a:lnTo>
                    <a:pt x="5" y="2"/>
                  </a:ln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0" name="Rectangle 99">
              <a:extLst>
                <a:ext uri="{FF2B5EF4-FFF2-40B4-BE49-F238E27FC236}">
                  <a16:creationId xmlns:a16="http://schemas.microsoft.com/office/drawing/2014/main" id="{EEEC5C66-C41A-4337-AF7E-E39E28B76111}"/>
                </a:ext>
              </a:extLst>
            </p:cNvPr>
            <p:cNvSpPr>
              <a:spLocks noChangeArrowheads="1"/>
            </p:cNvSpPr>
            <p:nvPr/>
          </p:nvSpPr>
          <p:spPr bwMode="auto">
            <a:xfrm>
              <a:off x="2317" y="3462"/>
              <a:ext cx="1" cy="71"/>
            </a:xfrm>
            <a:prstGeom prst="rect">
              <a:avLst/>
            </a:prstGeom>
            <a:solidFill>
              <a:srgbClr val="17509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491" name="Freeform 100">
              <a:extLst>
                <a:ext uri="{FF2B5EF4-FFF2-40B4-BE49-F238E27FC236}">
                  <a16:creationId xmlns:a16="http://schemas.microsoft.com/office/drawing/2014/main" id="{2A79543B-076D-4286-BBCD-F7D3565B6CD2}"/>
                </a:ext>
              </a:extLst>
            </p:cNvPr>
            <p:cNvSpPr>
              <a:spLocks/>
            </p:cNvSpPr>
            <p:nvPr/>
          </p:nvSpPr>
          <p:spPr bwMode="auto">
            <a:xfrm>
              <a:off x="2371" y="3462"/>
              <a:ext cx="0" cy="71"/>
            </a:xfrm>
            <a:custGeom>
              <a:avLst/>
              <a:gdLst>
                <a:gd name="T0" fmla="*/ 43 h 43"/>
                <a:gd name="T1" fmla="*/ 43 h 43"/>
                <a:gd name="T2" fmla="*/ 0 h 43"/>
                <a:gd name="T3" fmla="*/ 0 h 43"/>
                <a:gd name="T4" fmla="*/ 0 h 43"/>
                <a:gd name="T5" fmla="*/ 43 h 43"/>
              </a:gdLst>
              <a:ahLst/>
              <a:cxnLst>
                <a:cxn ang="0">
                  <a:pos x="0" y="T0"/>
                </a:cxn>
                <a:cxn ang="0">
                  <a:pos x="0" y="T1"/>
                </a:cxn>
                <a:cxn ang="0">
                  <a:pos x="0" y="T2"/>
                </a:cxn>
                <a:cxn ang="0">
                  <a:pos x="0" y="T3"/>
                </a:cxn>
                <a:cxn ang="0">
                  <a:pos x="0" y="T4"/>
                </a:cxn>
                <a:cxn ang="0">
                  <a:pos x="0" y="T5"/>
                </a:cxn>
              </a:cxnLst>
              <a:rect l="0" t="0" r="r" b="b"/>
              <a:pathLst>
                <a:path h="43">
                  <a:moveTo>
                    <a:pt x="0" y="43"/>
                  </a:moveTo>
                  <a:lnTo>
                    <a:pt x="0" y="43"/>
                  </a:lnTo>
                  <a:lnTo>
                    <a:pt x="0" y="0"/>
                  </a:lnTo>
                  <a:lnTo>
                    <a:pt x="0" y="0"/>
                  </a:lnTo>
                  <a:lnTo>
                    <a:pt x="0" y="0"/>
                  </a:lnTo>
                  <a:lnTo>
                    <a:pt x="0" y="43"/>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2" name="Freeform 101">
              <a:extLst>
                <a:ext uri="{FF2B5EF4-FFF2-40B4-BE49-F238E27FC236}">
                  <a16:creationId xmlns:a16="http://schemas.microsoft.com/office/drawing/2014/main" id="{4DE6894F-A044-4D70-A024-B0C60D63531F}"/>
                </a:ext>
              </a:extLst>
            </p:cNvPr>
            <p:cNvSpPr>
              <a:spLocks/>
            </p:cNvSpPr>
            <p:nvPr/>
          </p:nvSpPr>
          <p:spPr bwMode="auto">
            <a:xfrm>
              <a:off x="2310" y="3465"/>
              <a:ext cx="50" cy="73"/>
            </a:xfrm>
            <a:custGeom>
              <a:avLst/>
              <a:gdLst>
                <a:gd name="T0" fmla="*/ 15 w 30"/>
                <a:gd name="T1" fmla="*/ 5 h 44"/>
                <a:gd name="T2" fmla="*/ 15 w 30"/>
                <a:gd name="T3" fmla="*/ 5 h 44"/>
                <a:gd name="T4" fmla="*/ 0 w 30"/>
                <a:gd name="T5" fmla="*/ 13 h 44"/>
                <a:gd name="T6" fmla="*/ 15 w 30"/>
                <a:gd name="T7" fmla="*/ 39 h 44"/>
                <a:gd name="T8" fmla="*/ 30 w 30"/>
                <a:gd name="T9" fmla="*/ 30 h 44"/>
                <a:gd name="T10" fmla="*/ 15 w 30"/>
                <a:gd name="T11" fmla="*/ 5 h 44"/>
              </a:gdLst>
              <a:ahLst/>
              <a:cxnLst>
                <a:cxn ang="0">
                  <a:pos x="T0" y="T1"/>
                </a:cxn>
                <a:cxn ang="0">
                  <a:pos x="T2" y="T3"/>
                </a:cxn>
                <a:cxn ang="0">
                  <a:pos x="T4" y="T5"/>
                </a:cxn>
                <a:cxn ang="0">
                  <a:pos x="T6" y="T7"/>
                </a:cxn>
                <a:cxn ang="0">
                  <a:pos x="T8" y="T9"/>
                </a:cxn>
                <a:cxn ang="0">
                  <a:pos x="T10" y="T11"/>
                </a:cxn>
              </a:cxnLst>
              <a:rect l="0" t="0" r="r" b="b"/>
              <a:pathLst>
                <a:path w="30" h="44">
                  <a:moveTo>
                    <a:pt x="15" y="5"/>
                  </a:moveTo>
                  <a:lnTo>
                    <a:pt x="15" y="5"/>
                  </a:lnTo>
                  <a:cubicBezTo>
                    <a:pt x="7" y="0"/>
                    <a:pt x="0" y="4"/>
                    <a:pt x="0" y="13"/>
                  </a:cubicBezTo>
                  <a:cubicBezTo>
                    <a:pt x="0" y="23"/>
                    <a:pt x="7" y="34"/>
                    <a:pt x="15" y="39"/>
                  </a:cubicBezTo>
                  <a:cubicBezTo>
                    <a:pt x="24" y="44"/>
                    <a:pt x="30" y="40"/>
                    <a:pt x="30" y="30"/>
                  </a:cubicBezTo>
                  <a:cubicBezTo>
                    <a:pt x="30" y="21"/>
                    <a:pt x="24" y="9"/>
                    <a:pt x="15" y="5"/>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3" name="Freeform 102">
              <a:extLst>
                <a:ext uri="{FF2B5EF4-FFF2-40B4-BE49-F238E27FC236}">
                  <a16:creationId xmlns:a16="http://schemas.microsoft.com/office/drawing/2014/main" id="{BF37C11D-CC88-449F-8205-6CD0B2B6B6A6}"/>
                </a:ext>
              </a:extLst>
            </p:cNvPr>
            <p:cNvSpPr>
              <a:spLocks/>
            </p:cNvSpPr>
            <p:nvPr/>
          </p:nvSpPr>
          <p:spPr bwMode="auto">
            <a:xfrm>
              <a:off x="2308" y="3467"/>
              <a:ext cx="0" cy="69"/>
            </a:xfrm>
            <a:custGeom>
              <a:avLst/>
              <a:gdLst>
                <a:gd name="T0" fmla="*/ 42 h 42"/>
                <a:gd name="T1" fmla="*/ 42 h 42"/>
                <a:gd name="T2" fmla="*/ 0 h 42"/>
                <a:gd name="T3" fmla="*/ 0 h 42"/>
                <a:gd name="T4" fmla="*/ 0 h 42"/>
                <a:gd name="T5" fmla="*/ 42 h 42"/>
              </a:gdLst>
              <a:ahLst/>
              <a:cxnLst>
                <a:cxn ang="0">
                  <a:pos x="0" y="T0"/>
                </a:cxn>
                <a:cxn ang="0">
                  <a:pos x="0" y="T1"/>
                </a:cxn>
                <a:cxn ang="0">
                  <a:pos x="0" y="T2"/>
                </a:cxn>
                <a:cxn ang="0">
                  <a:pos x="0" y="T3"/>
                </a:cxn>
                <a:cxn ang="0">
                  <a:pos x="0" y="T4"/>
                </a:cxn>
                <a:cxn ang="0">
                  <a:pos x="0" y="T5"/>
                </a:cxn>
              </a:cxnLst>
              <a:rect l="0" t="0" r="r" b="b"/>
              <a:pathLst>
                <a:path h="42">
                  <a:moveTo>
                    <a:pt x="0" y="42"/>
                  </a:moveTo>
                  <a:lnTo>
                    <a:pt x="0" y="42"/>
                  </a:lnTo>
                  <a:lnTo>
                    <a:pt x="0" y="0"/>
                  </a:lnTo>
                  <a:lnTo>
                    <a:pt x="0" y="0"/>
                  </a:lnTo>
                  <a:lnTo>
                    <a:pt x="0" y="0"/>
                  </a:lnTo>
                  <a:lnTo>
                    <a:pt x="0" y="42"/>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4" name="Freeform 103">
              <a:extLst>
                <a:ext uri="{FF2B5EF4-FFF2-40B4-BE49-F238E27FC236}">
                  <a16:creationId xmlns:a16="http://schemas.microsoft.com/office/drawing/2014/main" id="{7E5E01E1-DEAA-4E47-8D1D-A955CBDAC049}"/>
                </a:ext>
              </a:extLst>
            </p:cNvPr>
            <p:cNvSpPr>
              <a:spLocks/>
            </p:cNvSpPr>
            <p:nvPr/>
          </p:nvSpPr>
          <p:spPr bwMode="auto">
            <a:xfrm>
              <a:off x="2363" y="3467"/>
              <a:ext cx="0" cy="69"/>
            </a:xfrm>
            <a:custGeom>
              <a:avLst/>
              <a:gdLst>
                <a:gd name="T0" fmla="*/ 42 h 42"/>
                <a:gd name="T1" fmla="*/ 42 h 42"/>
                <a:gd name="T2" fmla="*/ 0 h 42"/>
                <a:gd name="T3" fmla="*/ 0 h 42"/>
                <a:gd name="T4" fmla="*/ 0 h 42"/>
                <a:gd name="T5" fmla="*/ 42 h 42"/>
              </a:gdLst>
              <a:ahLst/>
              <a:cxnLst>
                <a:cxn ang="0">
                  <a:pos x="0" y="T0"/>
                </a:cxn>
                <a:cxn ang="0">
                  <a:pos x="0" y="T1"/>
                </a:cxn>
                <a:cxn ang="0">
                  <a:pos x="0" y="T2"/>
                </a:cxn>
                <a:cxn ang="0">
                  <a:pos x="0" y="T3"/>
                </a:cxn>
                <a:cxn ang="0">
                  <a:pos x="0" y="T4"/>
                </a:cxn>
                <a:cxn ang="0">
                  <a:pos x="0" y="T5"/>
                </a:cxn>
              </a:cxnLst>
              <a:rect l="0" t="0" r="r" b="b"/>
              <a:pathLst>
                <a:path h="42">
                  <a:moveTo>
                    <a:pt x="0" y="42"/>
                  </a:moveTo>
                  <a:lnTo>
                    <a:pt x="0" y="42"/>
                  </a:lnTo>
                  <a:lnTo>
                    <a:pt x="0" y="0"/>
                  </a:lnTo>
                  <a:lnTo>
                    <a:pt x="0" y="0"/>
                  </a:lnTo>
                  <a:lnTo>
                    <a:pt x="0" y="0"/>
                  </a:lnTo>
                  <a:lnTo>
                    <a:pt x="0" y="42"/>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5" name="Freeform 104">
              <a:extLst>
                <a:ext uri="{FF2B5EF4-FFF2-40B4-BE49-F238E27FC236}">
                  <a16:creationId xmlns:a16="http://schemas.microsoft.com/office/drawing/2014/main" id="{968F8AFF-076A-4570-A700-E076F1A79D88}"/>
                </a:ext>
              </a:extLst>
            </p:cNvPr>
            <p:cNvSpPr>
              <a:spLocks noEditPoints="1"/>
            </p:cNvSpPr>
            <p:nvPr/>
          </p:nvSpPr>
          <p:spPr bwMode="auto">
            <a:xfrm>
              <a:off x="2246" y="3377"/>
              <a:ext cx="171" cy="253"/>
            </a:xfrm>
            <a:custGeom>
              <a:avLst/>
              <a:gdLst>
                <a:gd name="T0" fmla="*/ 23 w 104"/>
                <a:gd name="T1" fmla="*/ 53 h 153"/>
                <a:gd name="T2" fmla="*/ 23 w 104"/>
                <a:gd name="T3" fmla="*/ 53 h 153"/>
                <a:gd name="T4" fmla="*/ 30 w 104"/>
                <a:gd name="T5" fmla="*/ 31 h 153"/>
                <a:gd name="T6" fmla="*/ 52 w 104"/>
                <a:gd name="T7" fmla="*/ 35 h 153"/>
                <a:gd name="T8" fmla="*/ 88 w 104"/>
                <a:gd name="T9" fmla="*/ 97 h 153"/>
                <a:gd name="T10" fmla="*/ 80 w 104"/>
                <a:gd name="T11" fmla="*/ 118 h 153"/>
                <a:gd name="T12" fmla="*/ 58 w 104"/>
                <a:gd name="T13" fmla="*/ 114 h 153"/>
                <a:gd name="T14" fmla="*/ 23 w 104"/>
                <a:gd name="T15" fmla="*/ 53 h 153"/>
                <a:gd name="T16" fmla="*/ 0 w 104"/>
                <a:gd name="T17" fmla="*/ 46 h 153"/>
                <a:gd name="T18" fmla="*/ 0 w 104"/>
                <a:gd name="T19" fmla="*/ 46 h 153"/>
                <a:gd name="T20" fmla="*/ 52 w 104"/>
                <a:gd name="T21" fmla="*/ 136 h 153"/>
                <a:gd name="T22" fmla="*/ 104 w 104"/>
                <a:gd name="T23" fmla="*/ 106 h 153"/>
                <a:gd name="T24" fmla="*/ 52 w 104"/>
                <a:gd name="T25" fmla="*/ 17 h 153"/>
                <a:gd name="T26" fmla="*/ 0 w 104"/>
                <a:gd name="T27" fmla="*/ 4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53">
                  <a:moveTo>
                    <a:pt x="23" y="53"/>
                  </a:moveTo>
                  <a:lnTo>
                    <a:pt x="23" y="53"/>
                  </a:lnTo>
                  <a:cubicBezTo>
                    <a:pt x="23" y="43"/>
                    <a:pt x="26" y="36"/>
                    <a:pt x="30" y="31"/>
                  </a:cubicBezTo>
                  <a:cubicBezTo>
                    <a:pt x="37" y="29"/>
                    <a:pt x="44" y="31"/>
                    <a:pt x="52" y="35"/>
                  </a:cubicBezTo>
                  <a:cubicBezTo>
                    <a:pt x="72" y="47"/>
                    <a:pt x="88" y="74"/>
                    <a:pt x="88" y="97"/>
                  </a:cubicBezTo>
                  <a:cubicBezTo>
                    <a:pt x="88" y="107"/>
                    <a:pt x="85" y="114"/>
                    <a:pt x="80" y="118"/>
                  </a:cubicBezTo>
                  <a:cubicBezTo>
                    <a:pt x="74" y="120"/>
                    <a:pt x="66" y="119"/>
                    <a:pt x="58" y="114"/>
                  </a:cubicBezTo>
                  <a:cubicBezTo>
                    <a:pt x="38" y="103"/>
                    <a:pt x="23" y="75"/>
                    <a:pt x="23" y="53"/>
                  </a:cubicBezTo>
                  <a:close/>
                  <a:moveTo>
                    <a:pt x="0" y="46"/>
                  </a:moveTo>
                  <a:lnTo>
                    <a:pt x="0" y="46"/>
                  </a:lnTo>
                  <a:cubicBezTo>
                    <a:pt x="0" y="79"/>
                    <a:pt x="23" y="120"/>
                    <a:pt x="52" y="136"/>
                  </a:cubicBezTo>
                  <a:cubicBezTo>
                    <a:pt x="81" y="153"/>
                    <a:pt x="104" y="139"/>
                    <a:pt x="104" y="106"/>
                  </a:cubicBezTo>
                  <a:cubicBezTo>
                    <a:pt x="104" y="73"/>
                    <a:pt x="81" y="33"/>
                    <a:pt x="52" y="17"/>
                  </a:cubicBezTo>
                  <a:cubicBezTo>
                    <a:pt x="24" y="0"/>
                    <a:pt x="0" y="13"/>
                    <a:pt x="0" y="4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6" name="Freeform 107">
              <a:extLst>
                <a:ext uri="{FF2B5EF4-FFF2-40B4-BE49-F238E27FC236}">
                  <a16:creationId xmlns:a16="http://schemas.microsoft.com/office/drawing/2014/main" id="{022B0DBC-B4AD-4EFD-87FC-3CE0E801A7A9}"/>
                </a:ext>
              </a:extLst>
            </p:cNvPr>
            <p:cNvSpPr>
              <a:spLocks/>
            </p:cNvSpPr>
            <p:nvPr/>
          </p:nvSpPr>
          <p:spPr bwMode="auto">
            <a:xfrm>
              <a:off x="2595" y="3536"/>
              <a:ext cx="205" cy="251"/>
            </a:xfrm>
            <a:custGeom>
              <a:avLst/>
              <a:gdLst>
                <a:gd name="T0" fmla="*/ 35 w 124"/>
                <a:gd name="T1" fmla="*/ 5 h 152"/>
                <a:gd name="T2" fmla="*/ 35 w 124"/>
                <a:gd name="T3" fmla="*/ 5 h 152"/>
                <a:gd name="T4" fmla="*/ 68 w 124"/>
                <a:gd name="T5" fmla="*/ 6 h 152"/>
                <a:gd name="T6" fmla="*/ 72 w 124"/>
                <a:gd name="T7" fmla="*/ 9 h 152"/>
                <a:gd name="T8" fmla="*/ 116 w 124"/>
                <a:gd name="T9" fmla="*/ 62 h 152"/>
                <a:gd name="T10" fmla="*/ 124 w 124"/>
                <a:gd name="T11" fmla="*/ 98 h 152"/>
                <a:gd name="T12" fmla="*/ 109 w 124"/>
                <a:gd name="T13" fmla="*/ 132 h 152"/>
                <a:gd name="T14" fmla="*/ 73 w 124"/>
                <a:gd name="T15" fmla="*/ 152 h 152"/>
                <a:gd name="T16" fmla="*/ 89 w 124"/>
                <a:gd name="T17" fmla="*/ 119 h 152"/>
                <a:gd name="T18" fmla="*/ 81 w 124"/>
                <a:gd name="T19" fmla="*/ 82 h 152"/>
                <a:gd name="T20" fmla="*/ 37 w 124"/>
                <a:gd name="T21" fmla="*/ 29 h 152"/>
                <a:gd name="T22" fmla="*/ 33 w 124"/>
                <a:gd name="T23" fmla="*/ 27 h 152"/>
                <a:gd name="T24" fmla="*/ 0 w 124"/>
                <a:gd name="T25" fmla="*/ 25 h 152"/>
                <a:gd name="T26" fmla="*/ 35 w 124"/>
                <a:gd name="T27" fmla="*/ 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2">
                  <a:moveTo>
                    <a:pt x="35" y="5"/>
                  </a:moveTo>
                  <a:lnTo>
                    <a:pt x="35" y="5"/>
                  </a:lnTo>
                  <a:cubicBezTo>
                    <a:pt x="44" y="0"/>
                    <a:pt x="55" y="0"/>
                    <a:pt x="68" y="6"/>
                  </a:cubicBezTo>
                  <a:cubicBezTo>
                    <a:pt x="69" y="7"/>
                    <a:pt x="71" y="8"/>
                    <a:pt x="72" y="9"/>
                  </a:cubicBezTo>
                  <a:cubicBezTo>
                    <a:pt x="90" y="19"/>
                    <a:pt x="107" y="40"/>
                    <a:pt x="116" y="62"/>
                  </a:cubicBezTo>
                  <a:cubicBezTo>
                    <a:pt x="121" y="74"/>
                    <a:pt x="124" y="87"/>
                    <a:pt x="124" y="98"/>
                  </a:cubicBezTo>
                  <a:cubicBezTo>
                    <a:pt x="124" y="115"/>
                    <a:pt x="118" y="126"/>
                    <a:pt x="109" y="132"/>
                  </a:cubicBezTo>
                  <a:lnTo>
                    <a:pt x="73" y="152"/>
                  </a:lnTo>
                  <a:cubicBezTo>
                    <a:pt x="83" y="147"/>
                    <a:pt x="88" y="135"/>
                    <a:pt x="89" y="119"/>
                  </a:cubicBezTo>
                  <a:cubicBezTo>
                    <a:pt x="89" y="107"/>
                    <a:pt x="86" y="95"/>
                    <a:pt x="81" y="82"/>
                  </a:cubicBezTo>
                  <a:cubicBezTo>
                    <a:pt x="72" y="60"/>
                    <a:pt x="55" y="40"/>
                    <a:pt x="37" y="29"/>
                  </a:cubicBezTo>
                  <a:cubicBezTo>
                    <a:pt x="35" y="28"/>
                    <a:pt x="34" y="28"/>
                    <a:pt x="33" y="27"/>
                  </a:cubicBezTo>
                  <a:cubicBezTo>
                    <a:pt x="20" y="21"/>
                    <a:pt x="8" y="21"/>
                    <a:pt x="0" y="25"/>
                  </a:cubicBezTo>
                  <a:lnTo>
                    <a:pt x="35" y="5"/>
                  </a:ln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7" name="Freeform 110">
              <a:extLst>
                <a:ext uri="{FF2B5EF4-FFF2-40B4-BE49-F238E27FC236}">
                  <a16:creationId xmlns:a16="http://schemas.microsoft.com/office/drawing/2014/main" id="{3BC6C490-7C02-4F2F-A7B3-3A32676EE3EE}"/>
                </a:ext>
              </a:extLst>
            </p:cNvPr>
            <p:cNvSpPr>
              <a:spLocks/>
            </p:cNvSpPr>
            <p:nvPr/>
          </p:nvSpPr>
          <p:spPr bwMode="auto">
            <a:xfrm>
              <a:off x="2571" y="3557"/>
              <a:ext cx="171" cy="251"/>
            </a:xfrm>
            <a:custGeom>
              <a:avLst/>
              <a:gdLst>
                <a:gd name="T0" fmla="*/ 52 w 104"/>
                <a:gd name="T1" fmla="*/ 16 h 152"/>
                <a:gd name="T2" fmla="*/ 52 w 104"/>
                <a:gd name="T3" fmla="*/ 16 h 152"/>
                <a:gd name="T4" fmla="*/ 0 w 104"/>
                <a:gd name="T5" fmla="*/ 46 h 152"/>
                <a:gd name="T6" fmla="*/ 51 w 104"/>
                <a:gd name="T7" fmla="*/ 135 h 152"/>
                <a:gd name="T8" fmla="*/ 104 w 104"/>
                <a:gd name="T9" fmla="*/ 106 h 152"/>
                <a:gd name="T10" fmla="*/ 52 w 104"/>
                <a:gd name="T11" fmla="*/ 16 h 152"/>
              </a:gdLst>
              <a:ahLst/>
              <a:cxnLst>
                <a:cxn ang="0">
                  <a:pos x="T0" y="T1"/>
                </a:cxn>
                <a:cxn ang="0">
                  <a:pos x="T2" y="T3"/>
                </a:cxn>
                <a:cxn ang="0">
                  <a:pos x="T4" y="T5"/>
                </a:cxn>
                <a:cxn ang="0">
                  <a:pos x="T6" y="T7"/>
                </a:cxn>
                <a:cxn ang="0">
                  <a:pos x="T8" y="T9"/>
                </a:cxn>
                <a:cxn ang="0">
                  <a:pos x="T10" y="T11"/>
                </a:cxn>
              </a:cxnLst>
              <a:rect l="0" t="0" r="r" b="b"/>
              <a:pathLst>
                <a:path w="104" h="152">
                  <a:moveTo>
                    <a:pt x="52" y="16"/>
                  </a:moveTo>
                  <a:lnTo>
                    <a:pt x="52" y="16"/>
                  </a:lnTo>
                  <a:cubicBezTo>
                    <a:pt x="23" y="0"/>
                    <a:pt x="0" y="13"/>
                    <a:pt x="0" y="46"/>
                  </a:cubicBezTo>
                  <a:cubicBezTo>
                    <a:pt x="0" y="79"/>
                    <a:pt x="23" y="119"/>
                    <a:pt x="51" y="135"/>
                  </a:cubicBezTo>
                  <a:cubicBezTo>
                    <a:pt x="80" y="152"/>
                    <a:pt x="103" y="139"/>
                    <a:pt x="104" y="106"/>
                  </a:cubicBezTo>
                  <a:cubicBezTo>
                    <a:pt x="104" y="73"/>
                    <a:pt x="80" y="33"/>
                    <a:pt x="52" y="1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8" name="Freeform 113">
              <a:extLst>
                <a:ext uri="{FF2B5EF4-FFF2-40B4-BE49-F238E27FC236}">
                  <a16:creationId xmlns:a16="http://schemas.microsoft.com/office/drawing/2014/main" id="{A4DEE93F-DF2D-471E-B9C5-24E1E9D017FD}"/>
                </a:ext>
              </a:extLst>
            </p:cNvPr>
            <p:cNvSpPr>
              <a:spLocks/>
            </p:cNvSpPr>
            <p:nvPr/>
          </p:nvSpPr>
          <p:spPr bwMode="auto">
            <a:xfrm>
              <a:off x="2597" y="3605"/>
              <a:ext cx="119" cy="155"/>
            </a:xfrm>
            <a:custGeom>
              <a:avLst/>
              <a:gdLst>
                <a:gd name="T0" fmla="*/ 0 w 72"/>
                <a:gd name="T1" fmla="*/ 26 h 94"/>
                <a:gd name="T2" fmla="*/ 0 w 72"/>
                <a:gd name="T3" fmla="*/ 26 h 94"/>
                <a:gd name="T4" fmla="*/ 35 w 72"/>
                <a:gd name="T5" fmla="*/ 88 h 94"/>
                <a:gd name="T6" fmla="*/ 64 w 72"/>
                <a:gd name="T7" fmla="*/ 89 h 94"/>
                <a:gd name="T8" fmla="*/ 71 w 72"/>
                <a:gd name="T9" fmla="*/ 67 h 94"/>
                <a:gd name="T10" fmla="*/ 36 w 72"/>
                <a:gd name="T11" fmla="*/ 6 h 94"/>
                <a:gd name="T12" fmla="*/ 14 w 72"/>
                <a:gd name="T13" fmla="*/ 2 h 94"/>
                <a:gd name="T14" fmla="*/ 0 w 72"/>
                <a:gd name="T15" fmla="*/ 26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94">
                  <a:moveTo>
                    <a:pt x="0" y="26"/>
                  </a:moveTo>
                  <a:lnTo>
                    <a:pt x="0" y="26"/>
                  </a:lnTo>
                  <a:cubicBezTo>
                    <a:pt x="0" y="49"/>
                    <a:pt x="16" y="76"/>
                    <a:pt x="35" y="88"/>
                  </a:cubicBezTo>
                  <a:cubicBezTo>
                    <a:pt x="47" y="94"/>
                    <a:pt x="57" y="94"/>
                    <a:pt x="64" y="89"/>
                  </a:cubicBezTo>
                  <a:cubicBezTo>
                    <a:pt x="68" y="84"/>
                    <a:pt x="71" y="77"/>
                    <a:pt x="71" y="67"/>
                  </a:cubicBezTo>
                  <a:cubicBezTo>
                    <a:pt x="72" y="45"/>
                    <a:pt x="55" y="17"/>
                    <a:pt x="36" y="6"/>
                  </a:cubicBezTo>
                  <a:cubicBezTo>
                    <a:pt x="27" y="1"/>
                    <a:pt x="20" y="0"/>
                    <a:pt x="14" y="2"/>
                  </a:cubicBezTo>
                  <a:cubicBezTo>
                    <a:pt x="5" y="4"/>
                    <a:pt x="0" y="13"/>
                    <a:pt x="0" y="2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9" name="Freeform 116">
              <a:extLst>
                <a:ext uri="{FF2B5EF4-FFF2-40B4-BE49-F238E27FC236}">
                  <a16:creationId xmlns:a16="http://schemas.microsoft.com/office/drawing/2014/main" id="{F9E0745C-2962-4C1E-B8EE-3FF621EF7EDD}"/>
                </a:ext>
              </a:extLst>
            </p:cNvPr>
            <p:cNvSpPr>
              <a:spLocks/>
            </p:cNvSpPr>
            <p:nvPr/>
          </p:nvSpPr>
          <p:spPr bwMode="auto">
            <a:xfrm>
              <a:off x="2607" y="3605"/>
              <a:ext cx="109" cy="150"/>
            </a:xfrm>
            <a:custGeom>
              <a:avLst/>
              <a:gdLst>
                <a:gd name="T0" fmla="*/ 0 w 66"/>
                <a:gd name="T1" fmla="*/ 23 h 91"/>
                <a:gd name="T2" fmla="*/ 0 w 66"/>
                <a:gd name="T3" fmla="*/ 23 h 91"/>
                <a:gd name="T4" fmla="*/ 36 w 66"/>
                <a:gd name="T5" fmla="*/ 85 h 91"/>
                <a:gd name="T6" fmla="*/ 58 w 66"/>
                <a:gd name="T7" fmla="*/ 89 h 91"/>
                <a:gd name="T8" fmla="*/ 65 w 66"/>
                <a:gd name="T9" fmla="*/ 67 h 91"/>
                <a:gd name="T10" fmla="*/ 30 w 66"/>
                <a:gd name="T11" fmla="*/ 6 h 91"/>
                <a:gd name="T12" fmla="*/ 8 w 66"/>
                <a:gd name="T13" fmla="*/ 2 h 91"/>
                <a:gd name="T14" fmla="*/ 0 w 66"/>
                <a:gd name="T15" fmla="*/ 23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91">
                  <a:moveTo>
                    <a:pt x="0" y="23"/>
                  </a:moveTo>
                  <a:lnTo>
                    <a:pt x="0" y="23"/>
                  </a:lnTo>
                  <a:cubicBezTo>
                    <a:pt x="0" y="46"/>
                    <a:pt x="16" y="73"/>
                    <a:pt x="36" y="85"/>
                  </a:cubicBezTo>
                  <a:cubicBezTo>
                    <a:pt x="44" y="89"/>
                    <a:pt x="52" y="91"/>
                    <a:pt x="58" y="89"/>
                  </a:cubicBezTo>
                  <a:cubicBezTo>
                    <a:pt x="63" y="84"/>
                    <a:pt x="65" y="77"/>
                    <a:pt x="65" y="67"/>
                  </a:cubicBezTo>
                  <a:cubicBezTo>
                    <a:pt x="66" y="45"/>
                    <a:pt x="49" y="17"/>
                    <a:pt x="30" y="6"/>
                  </a:cubicBezTo>
                  <a:cubicBezTo>
                    <a:pt x="21" y="1"/>
                    <a:pt x="14" y="0"/>
                    <a:pt x="8" y="2"/>
                  </a:cubicBezTo>
                  <a:cubicBezTo>
                    <a:pt x="3" y="6"/>
                    <a:pt x="0" y="13"/>
                    <a:pt x="0" y="2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0" name="Freeform 119">
              <a:extLst>
                <a:ext uri="{FF2B5EF4-FFF2-40B4-BE49-F238E27FC236}">
                  <a16:creationId xmlns:a16="http://schemas.microsoft.com/office/drawing/2014/main" id="{1297C71E-6D49-44C0-A50F-1C3EA855835D}"/>
                </a:ext>
              </a:extLst>
            </p:cNvPr>
            <p:cNvSpPr>
              <a:spLocks/>
            </p:cNvSpPr>
            <p:nvPr/>
          </p:nvSpPr>
          <p:spPr bwMode="auto">
            <a:xfrm>
              <a:off x="2657" y="3617"/>
              <a:ext cx="14" cy="23"/>
            </a:xfrm>
            <a:custGeom>
              <a:avLst/>
              <a:gdLst>
                <a:gd name="T0" fmla="*/ 0 w 9"/>
                <a:gd name="T1" fmla="*/ 5 h 14"/>
                <a:gd name="T2" fmla="*/ 0 w 9"/>
                <a:gd name="T3" fmla="*/ 5 h 14"/>
                <a:gd name="T4" fmla="*/ 4 w 9"/>
                <a:gd name="T5" fmla="*/ 13 h 14"/>
                <a:gd name="T6" fmla="*/ 9 w 9"/>
                <a:gd name="T7" fmla="*/ 10 h 14"/>
                <a:gd name="T8" fmla="*/ 4 w 9"/>
                <a:gd name="T9" fmla="*/ 2 h 14"/>
                <a:gd name="T10" fmla="*/ 0 w 9"/>
                <a:gd name="T11" fmla="*/ 5 h 14"/>
              </a:gdLst>
              <a:ahLst/>
              <a:cxnLst>
                <a:cxn ang="0">
                  <a:pos x="T0" y="T1"/>
                </a:cxn>
                <a:cxn ang="0">
                  <a:pos x="T2" y="T3"/>
                </a:cxn>
                <a:cxn ang="0">
                  <a:pos x="T4" y="T5"/>
                </a:cxn>
                <a:cxn ang="0">
                  <a:pos x="T6" y="T7"/>
                </a:cxn>
                <a:cxn ang="0">
                  <a:pos x="T8" y="T9"/>
                </a:cxn>
                <a:cxn ang="0">
                  <a:pos x="T10" y="T11"/>
                </a:cxn>
              </a:cxnLst>
              <a:rect l="0" t="0" r="r" b="b"/>
              <a:pathLst>
                <a:path w="9" h="14">
                  <a:moveTo>
                    <a:pt x="0" y="5"/>
                  </a:moveTo>
                  <a:lnTo>
                    <a:pt x="0" y="5"/>
                  </a:lnTo>
                  <a:cubicBezTo>
                    <a:pt x="0" y="8"/>
                    <a:pt x="2" y="11"/>
                    <a:pt x="4" y="13"/>
                  </a:cubicBezTo>
                  <a:cubicBezTo>
                    <a:pt x="7" y="14"/>
                    <a:pt x="9" y="13"/>
                    <a:pt x="9" y="10"/>
                  </a:cubicBezTo>
                  <a:cubicBezTo>
                    <a:pt x="9" y="7"/>
                    <a:pt x="7" y="3"/>
                    <a:pt x="4" y="2"/>
                  </a:cubicBezTo>
                  <a:cubicBezTo>
                    <a:pt x="2" y="0"/>
                    <a:pt x="0" y="1"/>
                    <a:pt x="0" y="5"/>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1" name="Freeform 120">
              <a:extLst>
                <a:ext uri="{FF2B5EF4-FFF2-40B4-BE49-F238E27FC236}">
                  <a16:creationId xmlns:a16="http://schemas.microsoft.com/office/drawing/2014/main" id="{3DFFAE96-8044-464F-AB62-0B0B8EEAAB63}"/>
                </a:ext>
              </a:extLst>
            </p:cNvPr>
            <p:cNvSpPr>
              <a:spLocks/>
            </p:cNvSpPr>
            <p:nvPr/>
          </p:nvSpPr>
          <p:spPr bwMode="auto">
            <a:xfrm>
              <a:off x="2675" y="3615"/>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2" name="Freeform 121">
              <a:extLst>
                <a:ext uri="{FF2B5EF4-FFF2-40B4-BE49-F238E27FC236}">
                  <a16:creationId xmlns:a16="http://schemas.microsoft.com/office/drawing/2014/main" id="{B876FB14-F6D3-4A94-A44E-58BE4C919EBB}"/>
                </a:ext>
              </a:extLst>
            </p:cNvPr>
            <p:cNvSpPr>
              <a:spLocks/>
            </p:cNvSpPr>
            <p:nvPr/>
          </p:nvSpPr>
          <p:spPr bwMode="auto">
            <a:xfrm>
              <a:off x="2676" y="3635"/>
              <a:ext cx="18" cy="23"/>
            </a:xfrm>
            <a:custGeom>
              <a:avLst/>
              <a:gdLst>
                <a:gd name="T0" fmla="*/ 1 w 11"/>
                <a:gd name="T1" fmla="*/ 2 h 14"/>
                <a:gd name="T2" fmla="*/ 1 w 11"/>
                <a:gd name="T3" fmla="*/ 2 h 14"/>
                <a:gd name="T4" fmla="*/ 3 w 11"/>
                <a:gd name="T5" fmla="*/ 11 h 14"/>
                <a:gd name="T6" fmla="*/ 9 w 11"/>
                <a:gd name="T7" fmla="*/ 13 h 14"/>
                <a:gd name="T8" fmla="*/ 8 w 11"/>
                <a:gd name="T9" fmla="*/ 4 h 14"/>
                <a:gd name="T10" fmla="*/ 1 w 11"/>
                <a:gd name="T11" fmla="*/ 2 h 14"/>
              </a:gdLst>
              <a:ahLst/>
              <a:cxnLst>
                <a:cxn ang="0">
                  <a:pos x="T0" y="T1"/>
                </a:cxn>
                <a:cxn ang="0">
                  <a:pos x="T2" y="T3"/>
                </a:cxn>
                <a:cxn ang="0">
                  <a:pos x="T4" y="T5"/>
                </a:cxn>
                <a:cxn ang="0">
                  <a:pos x="T6" y="T7"/>
                </a:cxn>
                <a:cxn ang="0">
                  <a:pos x="T8" y="T9"/>
                </a:cxn>
                <a:cxn ang="0">
                  <a:pos x="T10" y="T11"/>
                </a:cxn>
              </a:cxnLst>
              <a:rect l="0" t="0" r="r" b="b"/>
              <a:pathLst>
                <a:path w="11" h="14">
                  <a:moveTo>
                    <a:pt x="1" y="2"/>
                  </a:moveTo>
                  <a:lnTo>
                    <a:pt x="1" y="2"/>
                  </a:lnTo>
                  <a:cubicBezTo>
                    <a:pt x="0" y="4"/>
                    <a:pt x="1" y="8"/>
                    <a:pt x="3" y="11"/>
                  </a:cubicBezTo>
                  <a:cubicBezTo>
                    <a:pt x="5" y="14"/>
                    <a:pt x="8" y="14"/>
                    <a:pt x="9" y="13"/>
                  </a:cubicBezTo>
                  <a:cubicBezTo>
                    <a:pt x="11" y="11"/>
                    <a:pt x="10" y="7"/>
                    <a:pt x="8" y="4"/>
                  </a:cubicBezTo>
                  <a:cubicBezTo>
                    <a:pt x="5" y="1"/>
                    <a:pt x="3" y="0"/>
                    <a:pt x="1"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3" name="Freeform 122">
              <a:extLst>
                <a:ext uri="{FF2B5EF4-FFF2-40B4-BE49-F238E27FC236}">
                  <a16:creationId xmlns:a16="http://schemas.microsoft.com/office/drawing/2014/main" id="{918EC0EA-B3EA-439A-8AB6-22A2871DAF3A}"/>
                </a:ext>
              </a:extLst>
            </p:cNvPr>
            <p:cNvSpPr>
              <a:spLocks/>
            </p:cNvSpPr>
            <p:nvPr/>
          </p:nvSpPr>
          <p:spPr bwMode="auto">
            <a:xfrm>
              <a:off x="2691" y="3663"/>
              <a:ext cx="18" cy="22"/>
            </a:xfrm>
            <a:custGeom>
              <a:avLst/>
              <a:gdLst>
                <a:gd name="T0" fmla="*/ 4 w 11"/>
                <a:gd name="T1" fmla="*/ 0 h 13"/>
                <a:gd name="T2" fmla="*/ 4 w 11"/>
                <a:gd name="T3" fmla="*/ 0 h 13"/>
                <a:gd name="T4" fmla="*/ 2 w 11"/>
                <a:gd name="T5" fmla="*/ 7 h 13"/>
                <a:gd name="T6" fmla="*/ 8 w 11"/>
                <a:gd name="T7" fmla="*/ 13 h 13"/>
                <a:gd name="T8" fmla="*/ 10 w 11"/>
                <a:gd name="T9" fmla="*/ 6 h 13"/>
                <a:gd name="T10" fmla="*/ 4 w 11"/>
                <a:gd name="T11" fmla="*/ 0 h 13"/>
              </a:gdLst>
              <a:ahLst/>
              <a:cxnLst>
                <a:cxn ang="0">
                  <a:pos x="T0" y="T1"/>
                </a:cxn>
                <a:cxn ang="0">
                  <a:pos x="T2" y="T3"/>
                </a:cxn>
                <a:cxn ang="0">
                  <a:pos x="T4" y="T5"/>
                </a:cxn>
                <a:cxn ang="0">
                  <a:pos x="T6" y="T7"/>
                </a:cxn>
                <a:cxn ang="0">
                  <a:pos x="T8" y="T9"/>
                </a:cxn>
                <a:cxn ang="0">
                  <a:pos x="T10" y="T11"/>
                </a:cxn>
              </a:cxnLst>
              <a:rect l="0" t="0" r="r" b="b"/>
              <a:pathLst>
                <a:path w="11" h="13">
                  <a:moveTo>
                    <a:pt x="4" y="0"/>
                  </a:moveTo>
                  <a:lnTo>
                    <a:pt x="4" y="0"/>
                  </a:lnTo>
                  <a:cubicBezTo>
                    <a:pt x="1" y="1"/>
                    <a:pt x="0" y="3"/>
                    <a:pt x="2" y="7"/>
                  </a:cubicBezTo>
                  <a:cubicBezTo>
                    <a:pt x="3" y="10"/>
                    <a:pt x="6" y="13"/>
                    <a:pt x="8" y="13"/>
                  </a:cubicBezTo>
                  <a:cubicBezTo>
                    <a:pt x="11" y="13"/>
                    <a:pt x="11" y="10"/>
                    <a:pt x="10" y="6"/>
                  </a:cubicBezTo>
                  <a:cubicBezTo>
                    <a:pt x="9" y="3"/>
                    <a:pt x="6" y="0"/>
                    <a:pt x="4" y="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4" name="Freeform 123">
              <a:extLst>
                <a:ext uri="{FF2B5EF4-FFF2-40B4-BE49-F238E27FC236}">
                  <a16:creationId xmlns:a16="http://schemas.microsoft.com/office/drawing/2014/main" id="{008531D8-7373-42A7-8F43-58F72EB0B895}"/>
                </a:ext>
              </a:extLst>
            </p:cNvPr>
            <p:cNvSpPr>
              <a:spLocks/>
            </p:cNvSpPr>
            <p:nvPr/>
          </p:nvSpPr>
          <p:spPr bwMode="auto">
            <a:xfrm>
              <a:off x="2690" y="3661"/>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5" name="Freeform 124">
              <a:extLst>
                <a:ext uri="{FF2B5EF4-FFF2-40B4-BE49-F238E27FC236}">
                  <a16:creationId xmlns:a16="http://schemas.microsoft.com/office/drawing/2014/main" id="{CCD156DD-5E47-490E-8228-5468EF4FD26B}"/>
                </a:ext>
              </a:extLst>
            </p:cNvPr>
            <p:cNvSpPr>
              <a:spLocks/>
            </p:cNvSpPr>
            <p:nvPr/>
          </p:nvSpPr>
          <p:spPr bwMode="auto">
            <a:xfrm>
              <a:off x="2711" y="3661"/>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6" name="Freeform 125">
              <a:extLst>
                <a:ext uri="{FF2B5EF4-FFF2-40B4-BE49-F238E27FC236}">
                  <a16:creationId xmlns:a16="http://schemas.microsoft.com/office/drawing/2014/main" id="{D52BB8A6-9BD6-4A18-BD5A-E2ED97A6C17A}"/>
                </a:ext>
              </a:extLst>
            </p:cNvPr>
            <p:cNvSpPr>
              <a:spLocks/>
            </p:cNvSpPr>
            <p:nvPr/>
          </p:nvSpPr>
          <p:spPr bwMode="auto">
            <a:xfrm>
              <a:off x="2699" y="3689"/>
              <a:ext cx="15" cy="24"/>
            </a:xfrm>
            <a:custGeom>
              <a:avLst/>
              <a:gdLst>
                <a:gd name="T0" fmla="*/ 5 w 9"/>
                <a:gd name="T1" fmla="*/ 2 h 14"/>
                <a:gd name="T2" fmla="*/ 5 w 9"/>
                <a:gd name="T3" fmla="*/ 2 h 14"/>
                <a:gd name="T4" fmla="*/ 0 w 9"/>
                <a:gd name="T5" fmla="*/ 5 h 14"/>
                <a:gd name="T6" fmla="*/ 5 w 9"/>
                <a:gd name="T7" fmla="*/ 13 h 14"/>
                <a:gd name="T8" fmla="*/ 9 w 9"/>
                <a:gd name="T9" fmla="*/ 10 h 14"/>
                <a:gd name="T10" fmla="*/ 5 w 9"/>
                <a:gd name="T11" fmla="*/ 2 h 14"/>
              </a:gdLst>
              <a:ahLst/>
              <a:cxnLst>
                <a:cxn ang="0">
                  <a:pos x="T0" y="T1"/>
                </a:cxn>
                <a:cxn ang="0">
                  <a:pos x="T2" y="T3"/>
                </a:cxn>
                <a:cxn ang="0">
                  <a:pos x="T4" y="T5"/>
                </a:cxn>
                <a:cxn ang="0">
                  <a:pos x="T6" y="T7"/>
                </a:cxn>
                <a:cxn ang="0">
                  <a:pos x="T8" y="T9"/>
                </a:cxn>
                <a:cxn ang="0">
                  <a:pos x="T10" y="T11"/>
                </a:cxn>
              </a:cxnLst>
              <a:rect l="0" t="0" r="r" b="b"/>
              <a:pathLst>
                <a:path w="9" h="14">
                  <a:moveTo>
                    <a:pt x="5" y="2"/>
                  </a:moveTo>
                  <a:lnTo>
                    <a:pt x="5" y="2"/>
                  </a:lnTo>
                  <a:cubicBezTo>
                    <a:pt x="2" y="0"/>
                    <a:pt x="0" y="2"/>
                    <a:pt x="0" y="5"/>
                  </a:cubicBezTo>
                  <a:cubicBezTo>
                    <a:pt x="0" y="8"/>
                    <a:pt x="2" y="11"/>
                    <a:pt x="5" y="13"/>
                  </a:cubicBezTo>
                  <a:cubicBezTo>
                    <a:pt x="7" y="14"/>
                    <a:pt x="9" y="13"/>
                    <a:pt x="9" y="10"/>
                  </a:cubicBezTo>
                  <a:cubicBezTo>
                    <a:pt x="9" y="7"/>
                    <a:pt x="7" y="3"/>
                    <a:pt x="5"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7" name="Freeform 126">
              <a:extLst>
                <a:ext uri="{FF2B5EF4-FFF2-40B4-BE49-F238E27FC236}">
                  <a16:creationId xmlns:a16="http://schemas.microsoft.com/office/drawing/2014/main" id="{31F3F633-EF25-4DD6-B6A4-2A5100C8ED9E}"/>
                </a:ext>
              </a:extLst>
            </p:cNvPr>
            <p:cNvSpPr>
              <a:spLocks/>
            </p:cNvSpPr>
            <p:nvPr/>
          </p:nvSpPr>
          <p:spPr bwMode="auto">
            <a:xfrm>
              <a:off x="2696" y="3689"/>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8" name="Freeform 127">
              <a:extLst>
                <a:ext uri="{FF2B5EF4-FFF2-40B4-BE49-F238E27FC236}">
                  <a16:creationId xmlns:a16="http://schemas.microsoft.com/office/drawing/2014/main" id="{F141BDF8-0A06-4DFB-B152-7C9DB84DFDA4}"/>
                </a:ext>
              </a:extLst>
            </p:cNvPr>
            <p:cNvSpPr>
              <a:spLocks/>
            </p:cNvSpPr>
            <p:nvPr/>
          </p:nvSpPr>
          <p:spPr bwMode="auto">
            <a:xfrm>
              <a:off x="2718" y="3689"/>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9" name="Freeform 128">
              <a:extLst>
                <a:ext uri="{FF2B5EF4-FFF2-40B4-BE49-F238E27FC236}">
                  <a16:creationId xmlns:a16="http://schemas.microsoft.com/office/drawing/2014/main" id="{2AE71D44-D83E-474E-BCA9-93889B9F3F53}"/>
                </a:ext>
              </a:extLst>
            </p:cNvPr>
            <p:cNvSpPr>
              <a:spLocks/>
            </p:cNvSpPr>
            <p:nvPr/>
          </p:nvSpPr>
          <p:spPr bwMode="auto">
            <a:xfrm>
              <a:off x="2693" y="3711"/>
              <a:ext cx="18" cy="23"/>
            </a:xfrm>
            <a:custGeom>
              <a:avLst/>
              <a:gdLst>
                <a:gd name="T0" fmla="*/ 8 w 11"/>
                <a:gd name="T1" fmla="*/ 4 h 14"/>
                <a:gd name="T2" fmla="*/ 8 w 11"/>
                <a:gd name="T3" fmla="*/ 4 h 14"/>
                <a:gd name="T4" fmla="*/ 1 w 11"/>
                <a:gd name="T5" fmla="*/ 2 h 14"/>
                <a:gd name="T6" fmla="*/ 3 w 11"/>
                <a:gd name="T7" fmla="*/ 11 h 14"/>
                <a:gd name="T8" fmla="*/ 10 w 11"/>
                <a:gd name="T9" fmla="*/ 13 h 14"/>
                <a:gd name="T10" fmla="*/ 8 w 11"/>
                <a:gd name="T11" fmla="*/ 4 h 14"/>
              </a:gdLst>
              <a:ahLst/>
              <a:cxnLst>
                <a:cxn ang="0">
                  <a:pos x="T0" y="T1"/>
                </a:cxn>
                <a:cxn ang="0">
                  <a:pos x="T2" y="T3"/>
                </a:cxn>
                <a:cxn ang="0">
                  <a:pos x="T4" y="T5"/>
                </a:cxn>
                <a:cxn ang="0">
                  <a:pos x="T6" y="T7"/>
                </a:cxn>
                <a:cxn ang="0">
                  <a:pos x="T8" y="T9"/>
                </a:cxn>
                <a:cxn ang="0">
                  <a:pos x="T10" y="T11"/>
                </a:cxn>
              </a:cxnLst>
              <a:rect l="0" t="0" r="r" b="b"/>
              <a:pathLst>
                <a:path w="11" h="14">
                  <a:moveTo>
                    <a:pt x="8" y="4"/>
                  </a:moveTo>
                  <a:lnTo>
                    <a:pt x="8" y="4"/>
                  </a:lnTo>
                  <a:cubicBezTo>
                    <a:pt x="5" y="1"/>
                    <a:pt x="3" y="0"/>
                    <a:pt x="1" y="2"/>
                  </a:cubicBezTo>
                  <a:cubicBezTo>
                    <a:pt x="0" y="4"/>
                    <a:pt x="1" y="8"/>
                    <a:pt x="3" y="11"/>
                  </a:cubicBezTo>
                  <a:cubicBezTo>
                    <a:pt x="5" y="14"/>
                    <a:pt x="8" y="14"/>
                    <a:pt x="10" y="13"/>
                  </a:cubicBezTo>
                  <a:cubicBezTo>
                    <a:pt x="11" y="11"/>
                    <a:pt x="10" y="7"/>
                    <a:pt x="8"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0" name="Freeform 129">
              <a:extLst>
                <a:ext uri="{FF2B5EF4-FFF2-40B4-BE49-F238E27FC236}">
                  <a16:creationId xmlns:a16="http://schemas.microsoft.com/office/drawing/2014/main" id="{FF7E34AE-4F2F-499B-9382-F7E406BE2B94}"/>
                </a:ext>
              </a:extLst>
            </p:cNvPr>
            <p:cNvSpPr>
              <a:spLocks/>
            </p:cNvSpPr>
            <p:nvPr/>
          </p:nvSpPr>
          <p:spPr bwMode="auto">
            <a:xfrm>
              <a:off x="2678" y="3722"/>
              <a:ext cx="18" cy="22"/>
            </a:xfrm>
            <a:custGeom>
              <a:avLst/>
              <a:gdLst>
                <a:gd name="T0" fmla="*/ 9 w 11"/>
                <a:gd name="T1" fmla="*/ 6 h 13"/>
                <a:gd name="T2" fmla="*/ 9 w 11"/>
                <a:gd name="T3" fmla="*/ 6 h 13"/>
                <a:gd name="T4" fmla="*/ 3 w 11"/>
                <a:gd name="T5" fmla="*/ 0 h 13"/>
                <a:gd name="T6" fmla="*/ 1 w 11"/>
                <a:gd name="T7" fmla="*/ 7 h 13"/>
                <a:gd name="T8" fmla="*/ 8 w 11"/>
                <a:gd name="T9" fmla="*/ 12 h 13"/>
                <a:gd name="T10" fmla="*/ 9 w 11"/>
                <a:gd name="T11" fmla="*/ 6 h 13"/>
              </a:gdLst>
              <a:ahLst/>
              <a:cxnLst>
                <a:cxn ang="0">
                  <a:pos x="T0" y="T1"/>
                </a:cxn>
                <a:cxn ang="0">
                  <a:pos x="T2" y="T3"/>
                </a:cxn>
                <a:cxn ang="0">
                  <a:pos x="T4" y="T5"/>
                </a:cxn>
                <a:cxn ang="0">
                  <a:pos x="T6" y="T7"/>
                </a:cxn>
                <a:cxn ang="0">
                  <a:pos x="T8" y="T9"/>
                </a:cxn>
                <a:cxn ang="0">
                  <a:pos x="T10" y="T11"/>
                </a:cxn>
              </a:cxnLst>
              <a:rect l="0" t="0" r="r" b="b"/>
              <a:pathLst>
                <a:path w="11" h="13">
                  <a:moveTo>
                    <a:pt x="9" y="6"/>
                  </a:moveTo>
                  <a:lnTo>
                    <a:pt x="9" y="6"/>
                  </a:lnTo>
                  <a:cubicBezTo>
                    <a:pt x="8" y="2"/>
                    <a:pt x="5" y="0"/>
                    <a:pt x="3" y="0"/>
                  </a:cubicBezTo>
                  <a:cubicBezTo>
                    <a:pt x="1" y="0"/>
                    <a:pt x="0" y="3"/>
                    <a:pt x="1" y="7"/>
                  </a:cubicBezTo>
                  <a:cubicBezTo>
                    <a:pt x="2" y="10"/>
                    <a:pt x="5" y="13"/>
                    <a:pt x="8" y="12"/>
                  </a:cubicBezTo>
                  <a:cubicBezTo>
                    <a:pt x="10" y="12"/>
                    <a:pt x="11" y="9"/>
                    <a:pt x="9" y="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1" name="Freeform 130">
              <a:extLst>
                <a:ext uri="{FF2B5EF4-FFF2-40B4-BE49-F238E27FC236}">
                  <a16:creationId xmlns:a16="http://schemas.microsoft.com/office/drawing/2014/main" id="{E3E9B651-9C46-4909-8BEE-F5C3AF45736C}"/>
                </a:ext>
              </a:extLst>
            </p:cNvPr>
            <p:cNvSpPr>
              <a:spLocks/>
            </p:cNvSpPr>
            <p:nvPr/>
          </p:nvSpPr>
          <p:spPr bwMode="auto">
            <a:xfrm>
              <a:off x="2676" y="3719"/>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2" name="Freeform 131">
              <a:extLst>
                <a:ext uri="{FF2B5EF4-FFF2-40B4-BE49-F238E27FC236}">
                  <a16:creationId xmlns:a16="http://schemas.microsoft.com/office/drawing/2014/main" id="{CD1F5068-A6A7-4A2E-95EF-89CB22001803}"/>
                </a:ext>
              </a:extLst>
            </p:cNvPr>
            <p:cNvSpPr>
              <a:spLocks/>
            </p:cNvSpPr>
            <p:nvPr/>
          </p:nvSpPr>
          <p:spPr bwMode="auto">
            <a:xfrm>
              <a:off x="2698" y="3719"/>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3" name="Freeform 132">
              <a:extLst>
                <a:ext uri="{FF2B5EF4-FFF2-40B4-BE49-F238E27FC236}">
                  <a16:creationId xmlns:a16="http://schemas.microsoft.com/office/drawing/2014/main" id="{3E1DBD69-55B4-4436-A8F0-8B7599605C7D}"/>
                </a:ext>
              </a:extLst>
            </p:cNvPr>
            <p:cNvSpPr>
              <a:spLocks/>
            </p:cNvSpPr>
            <p:nvPr/>
          </p:nvSpPr>
          <p:spPr bwMode="auto">
            <a:xfrm>
              <a:off x="2658" y="3716"/>
              <a:ext cx="15" cy="23"/>
            </a:xfrm>
            <a:custGeom>
              <a:avLst/>
              <a:gdLst>
                <a:gd name="T0" fmla="*/ 9 w 9"/>
                <a:gd name="T1" fmla="*/ 10 h 14"/>
                <a:gd name="T2" fmla="*/ 9 w 9"/>
                <a:gd name="T3" fmla="*/ 10 h 14"/>
                <a:gd name="T4" fmla="*/ 4 w 9"/>
                <a:gd name="T5" fmla="*/ 1 h 14"/>
                <a:gd name="T6" fmla="*/ 0 w 9"/>
                <a:gd name="T7" fmla="*/ 4 h 14"/>
                <a:gd name="T8" fmla="*/ 4 w 9"/>
                <a:gd name="T9" fmla="*/ 13 h 14"/>
                <a:gd name="T10" fmla="*/ 9 w 9"/>
                <a:gd name="T11" fmla="*/ 10 h 14"/>
              </a:gdLst>
              <a:ahLst/>
              <a:cxnLst>
                <a:cxn ang="0">
                  <a:pos x="T0" y="T1"/>
                </a:cxn>
                <a:cxn ang="0">
                  <a:pos x="T2" y="T3"/>
                </a:cxn>
                <a:cxn ang="0">
                  <a:pos x="T4" y="T5"/>
                </a:cxn>
                <a:cxn ang="0">
                  <a:pos x="T6" y="T7"/>
                </a:cxn>
                <a:cxn ang="0">
                  <a:pos x="T8" y="T9"/>
                </a:cxn>
                <a:cxn ang="0">
                  <a:pos x="T10" y="T11"/>
                </a:cxn>
              </a:cxnLst>
              <a:rect l="0" t="0" r="r" b="b"/>
              <a:pathLst>
                <a:path w="9" h="14">
                  <a:moveTo>
                    <a:pt x="9" y="10"/>
                  </a:moveTo>
                  <a:lnTo>
                    <a:pt x="9" y="10"/>
                  </a:lnTo>
                  <a:cubicBezTo>
                    <a:pt x="9" y="7"/>
                    <a:pt x="7" y="3"/>
                    <a:pt x="4" y="1"/>
                  </a:cubicBezTo>
                  <a:cubicBezTo>
                    <a:pt x="2" y="0"/>
                    <a:pt x="0" y="1"/>
                    <a:pt x="0" y="4"/>
                  </a:cubicBezTo>
                  <a:cubicBezTo>
                    <a:pt x="0" y="7"/>
                    <a:pt x="2" y="11"/>
                    <a:pt x="4" y="13"/>
                  </a:cubicBezTo>
                  <a:cubicBezTo>
                    <a:pt x="7" y="14"/>
                    <a:pt x="9" y="13"/>
                    <a:pt x="9" y="1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4" name="Freeform 133">
              <a:extLst>
                <a:ext uri="{FF2B5EF4-FFF2-40B4-BE49-F238E27FC236}">
                  <a16:creationId xmlns:a16="http://schemas.microsoft.com/office/drawing/2014/main" id="{39CD64A0-FAF4-4829-9403-6EB5BC68A82E}"/>
                </a:ext>
              </a:extLst>
            </p:cNvPr>
            <p:cNvSpPr>
              <a:spLocks/>
            </p:cNvSpPr>
            <p:nvPr/>
          </p:nvSpPr>
          <p:spPr bwMode="auto">
            <a:xfrm>
              <a:off x="2655" y="3714"/>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5" name="Freeform 134">
              <a:extLst>
                <a:ext uri="{FF2B5EF4-FFF2-40B4-BE49-F238E27FC236}">
                  <a16:creationId xmlns:a16="http://schemas.microsoft.com/office/drawing/2014/main" id="{F43DF0F0-1E6E-469D-A17B-E23BEE389DFA}"/>
                </a:ext>
              </a:extLst>
            </p:cNvPr>
            <p:cNvSpPr>
              <a:spLocks/>
            </p:cNvSpPr>
            <p:nvPr/>
          </p:nvSpPr>
          <p:spPr bwMode="auto">
            <a:xfrm>
              <a:off x="2635" y="3698"/>
              <a:ext cx="18" cy="23"/>
            </a:xfrm>
            <a:custGeom>
              <a:avLst/>
              <a:gdLst>
                <a:gd name="T0" fmla="*/ 10 w 11"/>
                <a:gd name="T1" fmla="*/ 12 h 14"/>
                <a:gd name="T2" fmla="*/ 10 w 11"/>
                <a:gd name="T3" fmla="*/ 12 h 14"/>
                <a:gd name="T4" fmla="*/ 8 w 11"/>
                <a:gd name="T5" fmla="*/ 4 h 14"/>
                <a:gd name="T6" fmla="*/ 1 w 11"/>
                <a:gd name="T7" fmla="*/ 2 h 14"/>
                <a:gd name="T8" fmla="*/ 3 w 11"/>
                <a:gd name="T9" fmla="*/ 10 h 14"/>
                <a:gd name="T10" fmla="*/ 10 w 11"/>
                <a:gd name="T11" fmla="*/ 12 h 14"/>
              </a:gdLst>
              <a:ahLst/>
              <a:cxnLst>
                <a:cxn ang="0">
                  <a:pos x="T0" y="T1"/>
                </a:cxn>
                <a:cxn ang="0">
                  <a:pos x="T2" y="T3"/>
                </a:cxn>
                <a:cxn ang="0">
                  <a:pos x="T4" y="T5"/>
                </a:cxn>
                <a:cxn ang="0">
                  <a:pos x="T6" y="T7"/>
                </a:cxn>
                <a:cxn ang="0">
                  <a:pos x="T8" y="T9"/>
                </a:cxn>
                <a:cxn ang="0">
                  <a:pos x="T10" y="T11"/>
                </a:cxn>
              </a:cxnLst>
              <a:rect l="0" t="0" r="r" b="b"/>
              <a:pathLst>
                <a:path w="11" h="14">
                  <a:moveTo>
                    <a:pt x="10" y="12"/>
                  </a:moveTo>
                  <a:lnTo>
                    <a:pt x="10" y="12"/>
                  </a:lnTo>
                  <a:cubicBezTo>
                    <a:pt x="11" y="10"/>
                    <a:pt x="10" y="6"/>
                    <a:pt x="8" y="4"/>
                  </a:cubicBezTo>
                  <a:cubicBezTo>
                    <a:pt x="6" y="1"/>
                    <a:pt x="3" y="0"/>
                    <a:pt x="1" y="2"/>
                  </a:cubicBezTo>
                  <a:cubicBezTo>
                    <a:pt x="0" y="4"/>
                    <a:pt x="1" y="7"/>
                    <a:pt x="3" y="10"/>
                  </a:cubicBezTo>
                  <a:cubicBezTo>
                    <a:pt x="5" y="13"/>
                    <a:pt x="8" y="14"/>
                    <a:pt x="10" y="1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6" name="Freeform 135">
              <a:extLst>
                <a:ext uri="{FF2B5EF4-FFF2-40B4-BE49-F238E27FC236}">
                  <a16:creationId xmlns:a16="http://schemas.microsoft.com/office/drawing/2014/main" id="{485D63E2-8B2B-4A4A-AC97-9D50EF3E919F}"/>
                </a:ext>
              </a:extLst>
            </p:cNvPr>
            <p:cNvSpPr>
              <a:spLocks/>
            </p:cNvSpPr>
            <p:nvPr/>
          </p:nvSpPr>
          <p:spPr bwMode="auto">
            <a:xfrm>
              <a:off x="2620" y="3671"/>
              <a:ext cx="18" cy="22"/>
            </a:xfrm>
            <a:custGeom>
              <a:avLst/>
              <a:gdLst>
                <a:gd name="T0" fmla="*/ 7 w 11"/>
                <a:gd name="T1" fmla="*/ 13 h 13"/>
                <a:gd name="T2" fmla="*/ 7 w 11"/>
                <a:gd name="T3" fmla="*/ 13 h 13"/>
                <a:gd name="T4" fmla="*/ 9 w 11"/>
                <a:gd name="T5" fmla="*/ 6 h 13"/>
                <a:gd name="T6" fmla="*/ 3 w 11"/>
                <a:gd name="T7" fmla="*/ 1 h 13"/>
                <a:gd name="T8" fmla="*/ 1 w 11"/>
                <a:gd name="T9" fmla="*/ 7 h 13"/>
                <a:gd name="T10" fmla="*/ 7 w 11"/>
                <a:gd name="T11" fmla="*/ 13 h 13"/>
              </a:gdLst>
              <a:ahLst/>
              <a:cxnLst>
                <a:cxn ang="0">
                  <a:pos x="T0" y="T1"/>
                </a:cxn>
                <a:cxn ang="0">
                  <a:pos x="T2" y="T3"/>
                </a:cxn>
                <a:cxn ang="0">
                  <a:pos x="T4" y="T5"/>
                </a:cxn>
                <a:cxn ang="0">
                  <a:pos x="T6" y="T7"/>
                </a:cxn>
                <a:cxn ang="0">
                  <a:pos x="T8" y="T9"/>
                </a:cxn>
                <a:cxn ang="0">
                  <a:pos x="T10" y="T11"/>
                </a:cxn>
              </a:cxnLst>
              <a:rect l="0" t="0" r="r" b="b"/>
              <a:pathLst>
                <a:path w="11" h="13">
                  <a:moveTo>
                    <a:pt x="7" y="13"/>
                  </a:moveTo>
                  <a:lnTo>
                    <a:pt x="7" y="13"/>
                  </a:lnTo>
                  <a:cubicBezTo>
                    <a:pt x="10" y="13"/>
                    <a:pt x="11" y="10"/>
                    <a:pt x="9" y="6"/>
                  </a:cubicBezTo>
                  <a:cubicBezTo>
                    <a:pt x="8" y="3"/>
                    <a:pt x="5" y="0"/>
                    <a:pt x="3" y="1"/>
                  </a:cubicBezTo>
                  <a:cubicBezTo>
                    <a:pt x="0" y="1"/>
                    <a:pt x="0" y="4"/>
                    <a:pt x="1" y="7"/>
                  </a:cubicBezTo>
                  <a:cubicBezTo>
                    <a:pt x="2" y="11"/>
                    <a:pt x="5" y="13"/>
                    <a:pt x="7" y="1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7" name="Freeform 136">
              <a:extLst>
                <a:ext uri="{FF2B5EF4-FFF2-40B4-BE49-F238E27FC236}">
                  <a16:creationId xmlns:a16="http://schemas.microsoft.com/office/drawing/2014/main" id="{0261D49C-A4C0-4EF6-B2C9-24AB76098150}"/>
                </a:ext>
              </a:extLst>
            </p:cNvPr>
            <p:cNvSpPr>
              <a:spLocks/>
            </p:cNvSpPr>
            <p:nvPr/>
          </p:nvSpPr>
          <p:spPr bwMode="auto">
            <a:xfrm>
              <a:off x="2619" y="3670"/>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8" name="Freeform 137">
              <a:extLst>
                <a:ext uri="{FF2B5EF4-FFF2-40B4-BE49-F238E27FC236}">
                  <a16:creationId xmlns:a16="http://schemas.microsoft.com/office/drawing/2014/main" id="{03F89613-B07E-48B8-941A-F2C9F64152BC}"/>
                </a:ext>
              </a:extLst>
            </p:cNvPr>
            <p:cNvSpPr>
              <a:spLocks/>
            </p:cNvSpPr>
            <p:nvPr/>
          </p:nvSpPr>
          <p:spPr bwMode="auto">
            <a:xfrm>
              <a:off x="2638" y="3670"/>
              <a:ext cx="2" cy="26"/>
            </a:xfrm>
            <a:custGeom>
              <a:avLst/>
              <a:gdLst>
                <a:gd name="T0" fmla="*/ 0 w 1"/>
                <a:gd name="T1" fmla="*/ 16 h 16"/>
                <a:gd name="T2" fmla="*/ 1 w 1"/>
                <a:gd name="T3" fmla="*/ 16 h 16"/>
                <a:gd name="T4" fmla="*/ 1 w 1"/>
                <a:gd name="T5" fmla="*/ 0 h 16"/>
                <a:gd name="T6" fmla="*/ 0 w 1"/>
                <a:gd name="T7" fmla="*/ 0 h 16"/>
                <a:gd name="T8" fmla="*/ 0 w 1"/>
                <a:gd name="T9" fmla="*/ 0 h 16"/>
                <a:gd name="T10" fmla="*/ 0 w 1"/>
                <a:gd name="T11" fmla="*/ 16 h 16"/>
              </a:gdLst>
              <a:ahLst/>
              <a:cxnLst>
                <a:cxn ang="0">
                  <a:pos x="T0" y="T1"/>
                </a:cxn>
                <a:cxn ang="0">
                  <a:pos x="T2" y="T3"/>
                </a:cxn>
                <a:cxn ang="0">
                  <a:pos x="T4" y="T5"/>
                </a:cxn>
                <a:cxn ang="0">
                  <a:pos x="T6" y="T7"/>
                </a:cxn>
                <a:cxn ang="0">
                  <a:pos x="T8" y="T9"/>
                </a:cxn>
                <a:cxn ang="0">
                  <a:pos x="T10" y="T11"/>
                </a:cxn>
              </a:cxnLst>
              <a:rect l="0" t="0" r="r" b="b"/>
              <a:pathLst>
                <a:path w="1" h="16">
                  <a:moveTo>
                    <a:pt x="0" y="16"/>
                  </a:moveTo>
                  <a:lnTo>
                    <a:pt x="1" y="16"/>
                  </a:lnTo>
                  <a:lnTo>
                    <a:pt x="1"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9" name="Freeform 138">
              <a:extLst>
                <a:ext uri="{FF2B5EF4-FFF2-40B4-BE49-F238E27FC236}">
                  <a16:creationId xmlns:a16="http://schemas.microsoft.com/office/drawing/2014/main" id="{AB79C0B8-5096-4D19-8D2E-42F8C01846C7}"/>
                </a:ext>
              </a:extLst>
            </p:cNvPr>
            <p:cNvSpPr>
              <a:spLocks/>
            </p:cNvSpPr>
            <p:nvPr/>
          </p:nvSpPr>
          <p:spPr bwMode="auto">
            <a:xfrm>
              <a:off x="2615" y="3643"/>
              <a:ext cx="15" cy="23"/>
            </a:xfrm>
            <a:custGeom>
              <a:avLst/>
              <a:gdLst>
                <a:gd name="T0" fmla="*/ 4 w 9"/>
                <a:gd name="T1" fmla="*/ 12 h 14"/>
                <a:gd name="T2" fmla="*/ 4 w 9"/>
                <a:gd name="T3" fmla="*/ 12 h 14"/>
                <a:gd name="T4" fmla="*/ 9 w 9"/>
                <a:gd name="T5" fmla="*/ 10 h 14"/>
                <a:gd name="T6" fmla="*/ 4 w 9"/>
                <a:gd name="T7" fmla="*/ 1 h 14"/>
                <a:gd name="T8" fmla="*/ 0 w 9"/>
                <a:gd name="T9" fmla="*/ 4 h 14"/>
                <a:gd name="T10" fmla="*/ 4 w 9"/>
                <a:gd name="T11" fmla="*/ 12 h 14"/>
              </a:gdLst>
              <a:ahLst/>
              <a:cxnLst>
                <a:cxn ang="0">
                  <a:pos x="T0" y="T1"/>
                </a:cxn>
                <a:cxn ang="0">
                  <a:pos x="T2" y="T3"/>
                </a:cxn>
                <a:cxn ang="0">
                  <a:pos x="T4" y="T5"/>
                </a:cxn>
                <a:cxn ang="0">
                  <a:pos x="T6" y="T7"/>
                </a:cxn>
                <a:cxn ang="0">
                  <a:pos x="T8" y="T9"/>
                </a:cxn>
                <a:cxn ang="0">
                  <a:pos x="T10" y="T11"/>
                </a:cxn>
              </a:cxnLst>
              <a:rect l="0" t="0" r="r" b="b"/>
              <a:pathLst>
                <a:path w="9" h="14">
                  <a:moveTo>
                    <a:pt x="4" y="12"/>
                  </a:moveTo>
                  <a:lnTo>
                    <a:pt x="4" y="12"/>
                  </a:lnTo>
                  <a:cubicBezTo>
                    <a:pt x="7" y="14"/>
                    <a:pt x="9" y="13"/>
                    <a:pt x="9" y="10"/>
                  </a:cubicBezTo>
                  <a:cubicBezTo>
                    <a:pt x="9" y="7"/>
                    <a:pt x="7" y="3"/>
                    <a:pt x="4" y="1"/>
                  </a:cubicBezTo>
                  <a:cubicBezTo>
                    <a:pt x="2" y="0"/>
                    <a:pt x="0" y="1"/>
                    <a:pt x="0" y="4"/>
                  </a:cubicBezTo>
                  <a:cubicBezTo>
                    <a:pt x="0" y="7"/>
                    <a:pt x="2" y="11"/>
                    <a:pt x="4" y="1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0" name="Freeform 139">
              <a:extLst>
                <a:ext uri="{FF2B5EF4-FFF2-40B4-BE49-F238E27FC236}">
                  <a16:creationId xmlns:a16="http://schemas.microsoft.com/office/drawing/2014/main" id="{13B471C5-91A8-42AA-9E6E-DC3820AD691C}"/>
                </a:ext>
              </a:extLst>
            </p:cNvPr>
            <p:cNvSpPr>
              <a:spLocks/>
            </p:cNvSpPr>
            <p:nvPr/>
          </p:nvSpPr>
          <p:spPr bwMode="auto">
            <a:xfrm>
              <a:off x="2612" y="3642"/>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1" name="Freeform 140">
              <a:extLst>
                <a:ext uri="{FF2B5EF4-FFF2-40B4-BE49-F238E27FC236}">
                  <a16:creationId xmlns:a16="http://schemas.microsoft.com/office/drawing/2014/main" id="{6D9162E0-4EB2-4A07-A5E3-EAB7558E263A}"/>
                </a:ext>
              </a:extLst>
            </p:cNvPr>
            <p:cNvSpPr>
              <a:spLocks/>
            </p:cNvSpPr>
            <p:nvPr/>
          </p:nvSpPr>
          <p:spPr bwMode="auto">
            <a:xfrm>
              <a:off x="2633" y="3642"/>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2" name="Freeform 141">
              <a:extLst>
                <a:ext uri="{FF2B5EF4-FFF2-40B4-BE49-F238E27FC236}">
                  <a16:creationId xmlns:a16="http://schemas.microsoft.com/office/drawing/2014/main" id="{B84BD5AB-CD43-43BD-9416-FB4036DD42A4}"/>
                </a:ext>
              </a:extLst>
            </p:cNvPr>
            <p:cNvSpPr>
              <a:spLocks/>
            </p:cNvSpPr>
            <p:nvPr/>
          </p:nvSpPr>
          <p:spPr bwMode="auto">
            <a:xfrm>
              <a:off x="2619" y="3622"/>
              <a:ext cx="18" cy="23"/>
            </a:xfrm>
            <a:custGeom>
              <a:avLst/>
              <a:gdLst>
                <a:gd name="T0" fmla="*/ 3 w 11"/>
                <a:gd name="T1" fmla="*/ 10 h 14"/>
                <a:gd name="T2" fmla="*/ 3 w 11"/>
                <a:gd name="T3" fmla="*/ 10 h 14"/>
                <a:gd name="T4" fmla="*/ 10 w 11"/>
                <a:gd name="T5" fmla="*/ 12 h 14"/>
                <a:gd name="T6" fmla="*/ 8 w 11"/>
                <a:gd name="T7" fmla="*/ 3 h 14"/>
                <a:gd name="T8" fmla="*/ 1 w 11"/>
                <a:gd name="T9" fmla="*/ 2 h 14"/>
                <a:gd name="T10" fmla="*/ 3 w 11"/>
                <a:gd name="T11" fmla="*/ 10 h 14"/>
              </a:gdLst>
              <a:ahLst/>
              <a:cxnLst>
                <a:cxn ang="0">
                  <a:pos x="T0" y="T1"/>
                </a:cxn>
                <a:cxn ang="0">
                  <a:pos x="T2" y="T3"/>
                </a:cxn>
                <a:cxn ang="0">
                  <a:pos x="T4" y="T5"/>
                </a:cxn>
                <a:cxn ang="0">
                  <a:pos x="T6" y="T7"/>
                </a:cxn>
                <a:cxn ang="0">
                  <a:pos x="T8" y="T9"/>
                </a:cxn>
                <a:cxn ang="0">
                  <a:pos x="T10" y="T11"/>
                </a:cxn>
              </a:cxnLst>
              <a:rect l="0" t="0" r="r" b="b"/>
              <a:pathLst>
                <a:path w="11" h="14">
                  <a:moveTo>
                    <a:pt x="3" y="10"/>
                  </a:moveTo>
                  <a:lnTo>
                    <a:pt x="3" y="10"/>
                  </a:lnTo>
                  <a:cubicBezTo>
                    <a:pt x="5" y="13"/>
                    <a:pt x="8" y="14"/>
                    <a:pt x="10" y="12"/>
                  </a:cubicBezTo>
                  <a:cubicBezTo>
                    <a:pt x="11" y="10"/>
                    <a:pt x="10" y="6"/>
                    <a:pt x="8" y="3"/>
                  </a:cubicBezTo>
                  <a:cubicBezTo>
                    <a:pt x="6" y="1"/>
                    <a:pt x="3" y="0"/>
                    <a:pt x="1" y="2"/>
                  </a:cubicBezTo>
                  <a:cubicBezTo>
                    <a:pt x="0" y="4"/>
                    <a:pt x="1" y="7"/>
                    <a:pt x="3" y="1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3" name="Freeform 142">
              <a:extLst>
                <a:ext uri="{FF2B5EF4-FFF2-40B4-BE49-F238E27FC236}">
                  <a16:creationId xmlns:a16="http://schemas.microsoft.com/office/drawing/2014/main" id="{2C2E4E43-0156-4FDF-9AD1-C31A363F3849}"/>
                </a:ext>
              </a:extLst>
            </p:cNvPr>
            <p:cNvSpPr>
              <a:spLocks/>
            </p:cNvSpPr>
            <p:nvPr/>
          </p:nvSpPr>
          <p:spPr bwMode="auto">
            <a:xfrm>
              <a:off x="2633" y="3614"/>
              <a:ext cx="19" cy="21"/>
            </a:xfrm>
            <a:custGeom>
              <a:avLst/>
              <a:gdLst>
                <a:gd name="T0" fmla="*/ 2 w 11"/>
                <a:gd name="T1" fmla="*/ 7 h 13"/>
                <a:gd name="T2" fmla="*/ 2 w 11"/>
                <a:gd name="T3" fmla="*/ 7 h 13"/>
                <a:gd name="T4" fmla="*/ 8 w 11"/>
                <a:gd name="T5" fmla="*/ 12 h 13"/>
                <a:gd name="T6" fmla="*/ 10 w 11"/>
                <a:gd name="T7" fmla="*/ 6 h 13"/>
                <a:gd name="T8" fmla="*/ 3 w 11"/>
                <a:gd name="T9" fmla="*/ 0 h 13"/>
                <a:gd name="T10" fmla="*/ 2 w 11"/>
                <a:gd name="T11" fmla="*/ 7 h 13"/>
              </a:gdLst>
              <a:ahLst/>
              <a:cxnLst>
                <a:cxn ang="0">
                  <a:pos x="T0" y="T1"/>
                </a:cxn>
                <a:cxn ang="0">
                  <a:pos x="T2" y="T3"/>
                </a:cxn>
                <a:cxn ang="0">
                  <a:pos x="T4" y="T5"/>
                </a:cxn>
                <a:cxn ang="0">
                  <a:pos x="T6" y="T7"/>
                </a:cxn>
                <a:cxn ang="0">
                  <a:pos x="T8" y="T9"/>
                </a:cxn>
                <a:cxn ang="0">
                  <a:pos x="T10" y="T11"/>
                </a:cxn>
              </a:cxnLst>
              <a:rect l="0" t="0" r="r" b="b"/>
              <a:pathLst>
                <a:path w="11" h="13">
                  <a:moveTo>
                    <a:pt x="2" y="7"/>
                  </a:moveTo>
                  <a:lnTo>
                    <a:pt x="2" y="7"/>
                  </a:lnTo>
                  <a:cubicBezTo>
                    <a:pt x="3" y="10"/>
                    <a:pt x="6" y="13"/>
                    <a:pt x="8" y="12"/>
                  </a:cubicBezTo>
                  <a:cubicBezTo>
                    <a:pt x="10" y="12"/>
                    <a:pt x="11" y="9"/>
                    <a:pt x="10" y="6"/>
                  </a:cubicBezTo>
                  <a:cubicBezTo>
                    <a:pt x="9" y="2"/>
                    <a:pt x="6" y="0"/>
                    <a:pt x="3" y="0"/>
                  </a:cubicBezTo>
                  <a:cubicBezTo>
                    <a:pt x="1" y="0"/>
                    <a:pt x="0" y="3"/>
                    <a:pt x="2" y="7"/>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4" name="Freeform 143">
              <a:extLst>
                <a:ext uri="{FF2B5EF4-FFF2-40B4-BE49-F238E27FC236}">
                  <a16:creationId xmlns:a16="http://schemas.microsoft.com/office/drawing/2014/main" id="{EE8AFAD6-E3EE-44B6-926A-0C36617EAA42}"/>
                </a:ext>
              </a:extLst>
            </p:cNvPr>
            <p:cNvSpPr>
              <a:spLocks/>
            </p:cNvSpPr>
            <p:nvPr/>
          </p:nvSpPr>
          <p:spPr bwMode="auto">
            <a:xfrm>
              <a:off x="2632" y="3610"/>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5" name="Freeform 144">
              <a:extLst>
                <a:ext uri="{FF2B5EF4-FFF2-40B4-BE49-F238E27FC236}">
                  <a16:creationId xmlns:a16="http://schemas.microsoft.com/office/drawing/2014/main" id="{2DCDE198-AB9F-4FC6-8E9B-4AC35A3B4810}"/>
                </a:ext>
              </a:extLst>
            </p:cNvPr>
            <p:cNvSpPr>
              <a:spLocks/>
            </p:cNvSpPr>
            <p:nvPr/>
          </p:nvSpPr>
          <p:spPr bwMode="auto">
            <a:xfrm>
              <a:off x="2653" y="3610"/>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6" name="Freeform 145">
              <a:extLst>
                <a:ext uri="{FF2B5EF4-FFF2-40B4-BE49-F238E27FC236}">
                  <a16:creationId xmlns:a16="http://schemas.microsoft.com/office/drawing/2014/main" id="{34E50FF0-7A60-49A1-9C07-B9586D47AE14}"/>
                </a:ext>
              </a:extLst>
            </p:cNvPr>
            <p:cNvSpPr>
              <a:spLocks/>
            </p:cNvSpPr>
            <p:nvPr/>
          </p:nvSpPr>
          <p:spPr bwMode="auto">
            <a:xfrm>
              <a:off x="2642" y="3642"/>
              <a:ext cx="51" cy="67"/>
            </a:xfrm>
            <a:custGeom>
              <a:avLst/>
              <a:gdLst>
                <a:gd name="T0" fmla="*/ 5 w 31"/>
                <a:gd name="T1" fmla="*/ 2 h 41"/>
                <a:gd name="T2" fmla="*/ 5 w 31"/>
                <a:gd name="T3" fmla="*/ 2 h 41"/>
                <a:gd name="T4" fmla="*/ 15 w 31"/>
                <a:gd name="T5" fmla="*/ 2 h 41"/>
                <a:gd name="T6" fmla="*/ 16 w 31"/>
                <a:gd name="T7" fmla="*/ 3 h 41"/>
                <a:gd name="T8" fmla="*/ 29 w 31"/>
                <a:gd name="T9" fmla="*/ 18 h 41"/>
                <a:gd name="T10" fmla="*/ 31 w 31"/>
                <a:gd name="T11" fmla="*/ 29 h 41"/>
                <a:gd name="T12" fmla="*/ 27 w 31"/>
                <a:gd name="T13" fmla="*/ 38 h 41"/>
                <a:gd name="T14" fmla="*/ 22 w 31"/>
                <a:gd name="T15" fmla="*/ 41 h 41"/>
                <a:gd name="T16" fmla="*/ 26 w 31"/>
                <a:gd name="T17" fmla="*/ 32 h 41"/>
                <a:gd name="T18" fmla="*/ 24 w 31"/>
                <a:gd name="T19" fmla="*/ 21 h 41"/>
                <a:gd name="T20" fmla="*/ 11 w 31"/>
                <a:gd name="T21" fmla="*/ 6 h 41"/>
                <a:gd name="T22" fmla="*/ 10 w 31"/>
                <a:gd name="T23" fmla="*/ 5 h 41"/>
                <a:gd name="T24" fmla="*/ 0 w 31"/>
                <a:gd name="T25" fmla="*/ 5 h 41"/>
                <a:gd name="T26" fmla="*/ 5 w 31"/>
                <a:gd name="T27"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1">
                  <a:moveTo>
                    <a:pt x="5" y="2"/>
                  </a:moveTo>
                  <a:lnTo>
                    <a:pt x="5" y="2"/>
                  </a:lnTo>
                  <a:cubicBezTo>
                    <a:pt x="8" y="0"/>
                    <a:pt x="11" y="0"/>
                    <a:pt x="15" y="2"/>
                  </a:cubicBezTo>
                  <a:cubicBezTo>
                    <a:pt x="15" y="2"/>
                    <a:pt x="16" y="3"/>
                    <a:pt x="16" y="3"/>
                  </a:cubicBezTo>
                  <a:cubicBezTo>
                    <a:pt x="21" y="6"/>
                    <a:pt x="26" y="12"/>
                    <a:pt x="29" y="18"/>
                  </a:cubicBezTo>
                  <a:cubicBezTo>
                    <a:pt x="30" y="22"/>
                    <a:pt x="31" y="25"/>
                    <a:pt x="31" y="29"/>
                  </a:cubicBezTo>
                  <a:cubicBezTo>
                    <a:pt x="31" y="34"/>
                    <a:pt x="29" y="37"/>
                    <a:pt x="27" y="38"/>
                  </a:cubicBezTo>
                  <a:lnTo>
                    <a:pt x="22" y="41"/>
                  </a:lnTo>
                  <a:cubicBezTo>
                    <a:pt x="24" y="40"/>
                    <a:pt x="26" y="36"/>
                    <a:pt x="26" y="32"/>
                  </a:cubicBezTo>
                  <a:cubicBezTo>
                    <a:pt x="26" y="28"/>
                    <a:pt x="25" y="25"/>
                    <a:pt x="24" y="21"/>
                  </a:cubicBezTo>
                  <a:cubicBezTo>
                    <a:pt x="21" y="15"/>
                    <a:pt x="16" y="9"/>
                    <a:pt x="11" y="6"/>
                  </a:cubicBezTo>
                  <a:cubicBezTo>
                    <a:pt x="11" y="6"/>
                    <a:pt x="10" y="5"/>
                    <a:pt x="10" y="5"/>
                  </a:cubicBezTo>
                  <a:cubicBezTo>
                    <a:pt x="6" y="3"/>
                    <a:pt x="3" y="3"/>
                    <a:pt x="0" y="5"/>
                  </a:cubicBezTo>
                  <a:lnTo>
                    <a:pt x="5" y="2"/>
                  </a:ln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7" name="Freeform 146">
              <a:extLst>
                <a:ext uri="{FF2B5EF4-FFF2-40B4-BE49-F238E27FC236}">
                  <a16:creationId xmlns:a16="http://schemas.microsoft.com/office/drawing/2014/main" id="{074C32CB-0F7F-4D6F-A28B-DEE69DEB477C}"/>
                </a:ext>
              </a:extLst>
            </p:cNvPr>
            <p:cNvSpPr>
              <a:spLocks/>
            </p:cNvSpPr>
            <p:nvPr/>
          </p:nvSpPr>
          <p:spPr bwMode="auto">
            <a:xfrm>
              <a:off x="2640" y="3640"/>
              <a:ext cx="0" cy="73"/>
            </a:xfrm>
            <a:custGeom>
              <a:avLst/>
              <a:gdLst>
                <a:gd name="T0" fmla="*/ 44 h 44"/>
                <a:gd name="T1" fmla="*/ 44 h 44"/>
                <a:gd name="T2" fmla="*/ 0 h 44"/>
                <a:gd name="T3" fmla="*/ 0 h 44"/>
                <a:gd name="T4" fmla="*/ 0 h 44"/>
                <a:gd name="T5" fmla="*/ 44 h 44"/>
              </a:gdLst>
              <a:ahLst/>
              <a:cxnLst>
                <a:cxn ang="0">
                  <a:pos x="0" y="T0"/>
                </a:cxn>
                <a:cxn ang="0">
                  <a:pos x="0" y="T1"/>
                </a:cxn>
                <a:cxn ang="0">
                  <a:pos x="0" y="T2"/>
                </a:cxn>
                <a:cxn ang="0">
                  <a:pos x="0" y="T3"/>
                </a:cxn>
                <a:cxn ang="0">
                  <a:pos x="0" y="T4"/>
                </a:cxn>
                <a:cxn ang="0">
                  <a:pos x="0" y="T5"/>
                </a:cxn>
              </a:cxnLst>
              <a:rect l="0" t="0" r="r" b="b"/>
              <a:pathLst>
                <a:path h="44">
                  <a:moveTo>
                    <a:pt x="0" y="44"/>
                  </a:moveTo>
                  <a:lnTo>
                    <a:pt x="0" y="44"/>
                  </a:lnTo>
                  <a:lnTo>
                    <a:pt x="0" y="0"/>
                  </a:lnTo>
                  <a:lnTo>
                    <a:pt x="0" y="0"/>
                  </a:lnTo>
                  <a:lnTo>
                    <a:pt x="0" y="0"/>
                  </a:lnTo>
                  <a:lnTo>
                    <a:pt x="0" y="44"/>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8" name="Freeform 147">
              <a:extLst>
                <a:ext uri="{FF2B5EF4-FFF2-40B4-BE49-F238E27FC236}">
                  <a16:creationId xmlns:a16="http://schemas.microsoft.com/office/drawing/2014/main" id="{898F4C25-2907-41C0-BE39-69464B4AA5B6}"/>
                </a:ext>
              </a:extLst>
            </p:cNvPr>
            <p:cNvSpPr>
              <a:spLocks/>
            </p:cNvSpPr>
            <p:nvPr/>
          </p:nvSpPr>
          <p:spPr bwMode="auto">
            <a:xfrm>
              <a:off x="2696" y="3640"/>
              <a:ext cx="0" cy="73"/>
            </a:xfrm>
            <a:custGeom>
              <a:avLst/>
              <a:gdLst>
                <a:gd name="T0" fmla="*/ 44 h 44"/>
                <a:gd name="T1" fmla="*/ 44 h 44"/>
                <a:gd name="T2" fmla="*/ 0 h 44"/>
                <a:gd name="T3" fmla="*/ 0 h 44"/>
                <a:gd name="T4" fmla="*/ 0 h 44"/>
                <a:gd name="T5" fmla="*/ 44 h 44"/>
              </a:gdLst>
              <a:ahLst/>
              <a:cxnLst>
                <a:cxn ang="0">
                  <a:pos x="0" y="T0"/>
                </a:cxn>
                <a:cxn ang="0">
                  <a:pos x="0" y="T1"/>
                </a:cxn>
                <a:cxn ang="0">
                  <a:pos x="0" y="T2"/>
                </a:cxn>
                <a:cxn ang="0">
                  <a:pos x="0" y="T3"/>
                </a:cxn>
                <a:cxn ang="0">
                  <a:pos x="0" y="T4"/>
                </a:cxn>
                <a:cxn ang="0">
                  <a:pos x="0" y="T5"/>
                </a:cxn>
              </a:cxnLst>
              <a:rect l="0" t="0" r="r" b="b"/>
              <a:pathLst>
                <a:path h="44">
                  <a:moveTo>
                    <a:pt x="0" y="44"/>
                  </a:moveTo>
                  <a:lnTo>
                    <a:pt x="0" y="44"/>
                  </a:lnTo>
                  <a:lnTo>
                    <a:pt x="0" y="0"/>
                  </a:lnTo>
                  <a:lnTo>
                    <a:pt x="0" y="0"/>
                  </a:lnTo>
                  <a:lnTo>
                    <a:pt x="0" y="0"/>
                  </a:lnTo>
                  <a:lnTo>
                    <a:pt x="0" y="44"/>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9" name="Freeform 148">
              <a:extLst>
                <a:ext uri="{FF2B5EF4-FFF2-40B4-BE49-F238E27FC236}">
                  <a16:creationId xmlns:a16="http://schemas.microsoft.com/office/drawing/2014/main" id="{074BC849-82B0-4E58-A39D-9A18161A28A6}"/>
                </a:ext>
              </a:extLst>
            </p:cNvPr>
            <p:cNvSpPr>
              <a:spLocks/>
            </p:cNvSpPr>
            <p:nvPr/>
          </p:nvSpPr>
          <p:spPr bwMode="auto">
            <a:xfrm>
              <a:off x="2635" y="3643"/>
              <a:ext cx="50" cy="73"/>
            </a:xfrm>
            <a:custGeom>
              <a:avLst/>
              <a:gdLst>
                <a:gd name="T0" fmla="*/ 15 w 30"/>
                <a:gd name="T1" fmla="*/ 5 h 44"/>
                <a:gd name="T2" fmla="*/ 15 w 30"/>
                <a:gd name="T3" fmla="*/ 5 h 44"/>
                <a:gd name="T4" fmla="*/ 0 w 30"/>
                <a:gd name="T5" fmla="*/ 13 h 44"/>
                <a:gd name="T6" fmla="*/ 15 w 30"/>
                <a:gd name="T7" fmla="*/ 39 h 44"/>
                <a:gd name="T8" fmla="*/ 30 w 30"/>
                <a:gd name="T9" fmla="*/ 31 h 44"/>
                <a:gd name="T10" fmla="*/ 15 w 30"/>
                <a:gd name="T11" fmla="*/ 5 h 44"/>
              </a:gdLst>
              <a:ahLst/>
              <a:cxnLst>
                <a:cxn ang="0">
                  <a:pos x="T0" y="T1"/>
                </a:cxn>
                <a:cxn ang="0">
                  <a:pos x="T2" y="T3"/>
                </a:cxn>
                <a:cxn ang="0">
                  <a:pos x="T4" y="T5"/>
                </a:cxn>
                <a:cxn ang="0">
                  <a:pos x="T6" y="T7"/>
                </a:cxn>
                <a:cxn ang="0">
                  <a:pos x="T8" y="T9"/>
                </a:cxn>
                <a:cxn ang="0">
                  <a:pos x="T10" y="T11"/>
                </a:cxn>
              </a:cxnLst>
              <a:rect l="0" t="0" r="r" b="b"/>
              <a:pathLst>
                <a:path w="30" h="44">
                  <a:moveTo>
                    <a:pt x="15" y="5"/>
                  </a:moveTo>
                  <a:lnTo>
                    <a:pt x="15" y="5"/>
                  </a:lnTo>
                  <a:cubicBezTo>
                    <a:pt x="7" y="0"/>
                    <a:pt x="0" y="4"/>
                    <a:pt x="0" y="13"/>
                  </a:cubicBezTo>
                  <a:cubicBezTo>
                    <a:pt x="0" y="23"/>
                    <a:pt x="7" y="35"/>
                    <a:pt x="15" y="39"/>
                  </a:cubicBezTo>
                  <a:cubicBezTo>
                    <a:pt x="23" y="44"/>
                    <a:pt x="30" y="40"/>
                    <a:pt x="30" y="31"/>
                  </a:cubicBezTo>
                  <a:cubicBezTo>
                    <a:pt x="30" y="21"/>
                    <a:pt x="23" y="10"/>
                    <a:pt x="15" y="5"/>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0" name="Freeform 149">
              <a:extLst>
                <a:ext uri="{FF2B5EF4-FFF2-40B4-BE49-F238E27FC236}">
                  <a16:creationId xmlns:a16="http://schemas.microsoft.com/office/drawing/2014/main" id="{91A36066-3949-4515-AD85-1E3D4DCB6E44}"/>
                </a:ext>
              </a:extLst>
            </p:cNvPr>
            <p:cNvSpPr>
              <a:spLocks/>
            </p:cNvSpPr>
            <p:nvPr/>
          </p:nvSpPr>
          <p:spPr bwMode="auto">
            <a:xfrm>
              <a:off x="2632" y="3645"/>
              <a:ext cx="0" cy="69"/>
            </a:xfrm>
            <a:custGeom>
              <a:avLst/>
              <a:gdLst>
                <a:gd name="T0" fmla="*/ 42 h 42"/>
                <a:gd name="T1" fmla="*/ 42 h 42"/>
                <a:gd name="T2" fmla="*/ 0 h 42"/>
                <a:gd name="T3" fmla="*/ 0 h 42"/>
                <a:gd name="T4" fmla="*/ 0 h 42"/>
                <a:gd name="T5" fmla="*/ 42 h 42"/>
              </a:gdLst>
              <a:ahLst/>
              <a:cxnLst>
                <a:cxn ang="0">
                  <a:pos x="0" y="T0"/>
                </a:cxn>
                <a:cxn ang="0">
                  <a:pos x="0" y="T1"/>
                </a:cxn>
                <a:cxn ang="0">
                  <a:pos x="0" y="T2"/>
                </a:cxn>
                <a:cxn ang="0">
                  <a:pos x="0" y="T3"/>
                </a:cxn>
                <a:cxn ang="0">
                  <a:pos x="0" y="T4"/>
                </a:cxn>
                <a:cxn ang="0">
                  <a:pos x="0" y="T5"/>
                </a:cxn>
              </a:cxnLst>
              <a:rect l="0" t="0" r="r" b="b"/>
              <a:pathLst>
                <a:path h="42">
                  <a:moveTo>
                    <a:pt x="0" y="42"/>
                  </a:moveTo>
                  <a:lnTo>
                    <a:pt x="0" y="42"/>
                  </a:lnTo>
                  <a:lnTo>
                    <a:pt x="0" y="0"/>
                  </a:lnTo>
                  <a:lnTo>
                    <a:pt x="0" y="0"/>
                  </a:lnTo>
                  <a:lnTo>
                    <a:pt x="0" y="0"/>
                  </a:lnTo>
                  <a:lnTo>
                    <a:pt x="0" y="42"/>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1" name="Rectangle 150">
              <a:extLst>
                <a:ext uri="{FF2B5EF4-FFF2-40B4-BE49-F238E27FC236}">
                  <a16:creationId xmlns:a16="http://schemas.microsoft.com/office/drawing/2014/main" id="{62A57801-4834-4194-9255-64C0813F4333}"/>
                </a:ext>
              </a:extLst>
            </p:cNvPr>
            <p:cNvSpPr>
              <a:spLocks noChangeArrowheads="1"/>
            </p:cNvSpPr>
            <p:nvPr/>
          </p:nvSpPr>
          <p:spPr bwMode="auto">
            <a:xfrm>
              <a:off x="2688" y="3645"/>
              <a:ext cx="1" cy="69"/>
            </a:xfrm>
            <a:prstGeom prst="rect">
              <a:avLst/>
            </a:prstGeom>
            <a:solidFill>
              <a:srgbClr val="2AE48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532" name="Freeform 151">
              <a:extLst>
                <a:ext uri="{FF2B5EF4-FFF2-40B4-BE49-F238E27FC236}">
                  <a16:creationId xmlns:a16="http://schemas.microsoft.com/office/drawing/2014/main" id="{EEE31017-6BC3-4AB0-B100-2640803DA8A0}"/>
                </a:ext>
              </a:extLst>
            </p:cNvPr>
            <p:cNvSpPr>
              <a:spLocks noEditPoints="1"/>
            </p:cNvSpPr>
            <p:nvPr/>
          </p:nvSpPr>
          <p:spPr bwMode="auto">
            <a:xfrm>
              <a:off x="2571" y="3557"/>
              <a:ext cx="171" cy="251"/>
            </a:xfrm>
            <a:custGeom>
              <a:avLst/>
              <a:gdLst>
                <a:gd name="T0" fmla="*/ 22 w 104"/>
                <a:gd name="T1" fmla="*/ 52 h 152"/>
                <a:gd name="T2" fmla="*/ 22 w 104"/>
                <a:gd name="T3" fmla="*/ 52 h 152"/>
                <a:gd name="T4" fmla="*/ 30 w 104"/>
                <a:gd name="T5" fmla="*/ 31 h 152"/>
                <a:gd name="T6" fmla="*/ 52 w 104"/>
                <a:gd name="T7" fmla="*/ 35 h 152"/>
                <a:gd name="T8" fmla="*/ 87 w 104"/>
                <a:gd name="T9" fmla="*/ 96 h 152"/>
                <a:gd name="T10" fmla="*/ 80 w 104"/>
                <a:gd name="T11" fmla="*/ 118 h 152"/>
                <a:gd name="T12" fmla="*/ 58 w 104"/>
                <a:gd name="T13" fmla="*/ 114 h 152"/>
                <a:gd name="T14" fmla="*/ 22 w 104"/>
                <a:gd name="T15" fmla="*/ 52 h 152"/>
                <a:gd name="T16" fmla="*/ 0 w 104"/>
                <a:gd name="T17" fmla="*/ 46 h 152"/>
                <a:gd name="T18" fmla="*/ 0 w 104"/>
                <a:gd name="T19" fmla="*/ 46 h 152"/>
                <a:gd name="T20" fmla="*/ 51 w 104"/>
                <a:gd name="T21" fmla="*/ 135 h 152"/>
                <a:gd name="T22" fmla="*/ 104 w 104"/>
                <a:gd name="T23" fmla="*/ 106 h 152"/>
                <a:gd name="T24" fmla="*/ 52 w 104"/>
                <a:gd name="T25" fmla="*/ 16 h 152"/>
                <a:gd name="T26" fmla="*/ 0 w 104"/>
                <a:gd name="T27" fmla="*/ 4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52">
                  <a:moveTo>
                    <a:pt x="22" y="52"/>
                  </a:moveTo>
                  <a:lnTo>
                    <a:pt x="22" y="52"/>
                  </a:lnTo>
                  <a:cubicBezTo>
                    <a:pt x="22" y="42"/>
                    <a:pt x="25" y="35"/>
                    <a:pt x="30" y="31"/>
                  </a:cubicBezTo>
                  <a:cubicBezTo>
                    <a:pt x="36" y="29"/>
                    <a:pt x="43" y="30"/>
                    <a:pt x="52" y="35"/>
                  </a:cubicBezTo>
                  <a:cubicBezTo>
                    <a:pt x="71" y="46"/>
                    <a:pt x="88" y="74"/>
                    <a:pt x="87" y="96"/>
                  </a:cubicBezTo>
                  <a:cubicBezTo>
                    <a:pt x="87" y="106"/>
                    <a:pt x="85" y="113"/>
                    <a:pt x="80" y="118"/>
                  </a:cubicBezTo>
                  <a:cubicBezTo>
                    <a:pt x="74" y="120"/>
                    <a:pt x="66" y="118"/>
                    <a:pt x="58" y="114"/>
                  </a:cubicBezTo>
                  <a:cubicBezTo>
                    <a:pt x="38" y="102"/>
                    <a:pt x="22" y="75"/>
                    <a:pt x="22" y="52"/>
                  </a:cubicBezTo>
                  <a:close/>
                  <a:moveTo>
                    <a:pt x="0" y="46"/>
                  </a:moveTo>
                  <a:lnTo>
                    <a:pt x="0" y="46"/>
                  </a:lnTo>
                  <a:cubicBezTo>
                    <a:pt x="0" y="79"/>
                    <a:pt x="23" y="119"/>
                    <a:pt x="51" y="135"/>
                  </a:cubicBezTo>
                  <a:cubicBezTo>
                    <a:pt x="80" y="152"/>
                    <a:pt x="103" y="139"/>
                    <a:pt x="104" y="106"/>
                  </a:cubicBezTo>
                  <a:cubicBezTo>
                    <a:pt x="104" y="73"/>
                    <a:pt x="80" y="33"/>
                    <a:pt x="52" y="16"/>
                  </a:cubicBezTo>
                  <a:cubicBezTo>
                    <a:pt x="23" y="0"/>
                    <a:pt x="0" y="13"/>
                    <a:pt x="0" y="4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3" name="Freeform 154">
              <a:extLst>
                <a:ext uri="{FF2B5EF4-FFF2-40B4-BE49-F238E27FC236}">
                  <a16:creationId xmlns:a16="http://schemas.microsoft.com/office/drawing/2014/main" id="{B2F1347C-0B38-4739-801C-B0B3B5F58439}"/>
                </a:ext>
              </a:extLst>
            </p:cNvPr>
            <p:cNvSpPr>
              <a:spLocks/>
            </p:cNvSpPr>
            <p:nvPr/>
          </p:nvSpPr>
          <p:spPr bwMode="auto">
            <a:xfrm>
              <a:off x="2922" y="3729"/>
              <a:ext cx="205" cy="251"/>
            </a:xfrm>
            <a:custGeom>
              <a:avLst/>
              <a:gdLst>
                <a:gd name="T0" fmla="*/ 35 w 124"/>
                <a:gd name="T1" fmla="*/ 5 h 152"/>
                <a:gd name="T2" fmla="*/ 35 w 124"/>
                <a:gd name="T3" fmla="*/ 5 h 152"/>
                <a:gd name="T4" fmla="*/ 68 w 124"/>
                <a:gd name="T5" fmla="*/ 7 h 152"/>
                <a:gd name="T6" fmla="*/ 72 w 124"/>
                <a:gd name="T7" fmla="*/ 9 h 152"/>
                <a:gd name="T8" fmla="*/ 116 w 124"/>
                <a:gd name="T9" fmla="*/ 62 h 152"/>
                <a:gd name="T10" fmla="*/ 124 w 124"/>
                <a:gd name="T11" fmla="*/ 99 h 152"/>
                <a:gd name="T12" fmla="*/ 109 w 124"/>
                <a:gd name="T13" fmla="*/ 132 h 152"/>
                <a:gd name="T14" fmla="*/ 74 w 124"/>
                <a:gd name="T15" fmla="*/ 152 h 152"/>
                <a:gd name="T16" fmla="*/ 89 w 124"/>
                <a:gd name="T17" fmla="*/ 119 h 152"/>
                <a:gd name="T18" fmla="*/ 81 w 124"/>
                <a:gd name="T19" fmla="*/ 83 h 152"/>
                <a:gd name="T20" fmla="*/ 37 w 124"/>
                <a:gd name="T21" fmla="*/ 29 h 152"/>
                <a:gd name="T22" fmla="*/ 33 w 124"/>
                <a:gd name="T23" fmla="*/ 27 h 152"/>
                <a:gd name="T24" fmla="*/ 0 w 124"/>
                <a:gd name="T25" fmla="*/ 26 h 152"/>
                <a:gd name="T26" fmla="*/ 35 w 124"/>
                <a:gd name="T27" fmla="*/ 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2">
                  <a:moveTo>
                    <a:pt x="35" y="5"/>
                  </a:moveTo>
                  <a:lnTo>
                    <a:pt x="35" y="5"/>
                  </a:lnTo>
                  <a:cubicBezTo>
                    <a:pt x="44" y="0"/>
                    <a:pt x="55" y="1"/>
                    <a:pt x="68" y="7"/>
                  </a:cubicBezTo>
                  <a:cubicBezTo>
                    <a:pt x="69" y="7"/>
                    <a:pt x="71" y="8"/>
                    <a:pt x="72" y="9"/>
                  </a:cubicBezTo>
                  <a:cubicBezTo>
                    <a:pt x="91" y="20"/>
                    <a:pt x="107" y="40"/>
                    <a:pt x="116" y="62"/>
                  </a:cubicBezTo>
                  <a:cubicBezTo>
                    <a:pt x="121" y="74"/>
                    <a:pt x="124" y="87"/>
                    <a:pt x="124" y="99"/>
                  </a:cubicBezTo>
                  <a:cubicBezTo>
                    <a:pt x="124" y="115"/>
                    <a:pt x="118" y="126"/>
                    <a:pt x="109" y="132"/>
                  </a:cubicBezTo>
                  <a:lnTo>
                    <a:pt x="74" y="152"/>
                  </a:lnTo>
                  <a:cubicBezTo>
                    <a:pt x="83" y="147"/>
                    <a:pt x="89" y="135"/>
                    <a:pt x="89" y="119"/>
                  </a:cubicBezTo>
                  <a:cubicBezTo>
                    <a:pt x="89" y="107"/>
                    <a:pt x="86" y="95"/>
                    <a:pt x="81" y="83"/>
                  </a:cubicBezTo>
                  <a:cubicBezTo>
                    <a:pt x="72" y="61"/>
                    <a:pt x="56" y="40"/>
                    <a:pt x="37" y="29"/>
                  </a:cubicBezTo>
                  <a:cubicBezTo>
                    <a:pt x="36" y="29"/>
                    <a:pt x="34" y="28"/>
                    <a:pt x="33" y="27"/>
                  </a:cubicBezTo>
                  <a:cubicBezTo>
                    <a:pt x="20" y="21"/>
                    <a:pt x="9" y="21"/>
                    <a:pt x="0" y="26"/>
                  </a:cubicBezTo>
                  <a:lnTo>
                    <a:pt x="35" y="5"/>
                  </a:ln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4" name="Freeform 156">
              <a:extLst>
                <a:ext uri="{FF2B5EF4-FFF2-40B4-BE49-F238E27FC236}">
                  <a16:creationId xmlns:a16="http://schemas.microsoft.com/office/drawing/2014/main" id="{CB29B12A-68CD-4065-A780-3306A43C2D3C}"/>
                </a:ext>
              </a:extLst>
            </p:cNvPr>
            <p:cNvSpPr>
              <a:spLocks/>
            </p:cNvSpPr>
            <p:nvPr/>
          </p:nvSpPr>
          <p:spPr bwMode="auto">
            <a:xfrm>
              <a:off x="2897" y="3751"/>
              <a:ext cx="172" cy="250"/>
            </a:xfrm>
            <a:custGeom>
              <a:avLst/>
              <a:gdLst>
                <a:gd name="T0" fmla="*/ 52 w 104"/>
                <a:gd name="T1" fmla="*/ 16 h 152"/>
                <a:gd name="T2" fmla="*/ 52 w 104"/>
                <a:gd name="T3" fmla="*/ 16 h 152"/>
                <a:gd name="T4" fmla="*/ 0 w 104"/>
                <a:gd name="T5" fmla="*/ 46 h 152"/>
                <a:gd name="T6" fmla="*/ 52 w 104"/>
                <a:gd name="T7" fmla="*/ 136 h 152"/>
                <a:gd name="T8" fmla="*/ 104 w 104"/>
                <a:gd name="T9" fmla="*/ 106 h 152"/>
                <a:gd name="T10" fmla="*/ 52 w 104"/>
                <a:gd name="T11" fmla="*/ 16 h 152"/>
              </a:gdLst>
              <a:ahLst/>
              <a:cxnLst>
                <a:cxn ang="0">
                  <a:pos x="T0" y="T1"/>
                </a:cxn>
                <a:cxn ang="0">
                  <a:pos x="T2" y="T3"/>
                </a:cxn>
                <a:cxn ang="0">
                  <a:pos x="T4" y="T5"/>
                </a:cxn>
                <a:cxn ang="0">
                  <a:pos x="T6" y="T7"/>
                </a:cxn>
                <a:cxn ang="0">
                  <a:pos x="T8" y="T9"/>
                </a:cxn>
                <a:cxn ang="0">
                  <a:pos x="T10" y="T11"/>
                </a:cxn>
              </a:cxnLst>
              <a:rect l="0" t="0" r="r" b="b"/>
              <a:pathLst>
                <a:path w="104" h="152">
                  <a:moveTo>
                    <a:pt x="52" y="16"/>
                  </a:moveTo>
                  <a:lnTo>
                    <a:pt x="52" y="16"/>
                  </a:lnTo>
                  <a:cubicBezTo>
                    <a:pt x="23" y="0"/>
                    <a:pt x="0" y="13"/>
                    <a:pt x="0" y="46"/>
                  </a:cubicBezTo>
                  <a:cubicBezTo>
                    <a:pt x="0" y="79"/>
                    <a:pt x="23" y="119"/>
                    <a:pt x="52" y="136"/>
                  </a:cubicBezTo>
                  <a:cubicBezTo>
                    <a:pt x="80" y="152"/>
                    <a:pt x="104" y="139"/>
                    <a:pt x="104" y="106"/>
                  </a:cubicBezTo>
                  <a:cubicBezTo>
                    <a:pt x="104" y="73"/>
                    <a:pt x="81" y="33"/>
                    <a:pt x="52" y="1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5" name="Freeform 159">
              <a:extLst>
                <a:ext uri="{FF2B5EF4-FFF2-40B4-BE49-F238E27FC236}">
                  <a16:creationId xmlns:a16="http://schemas.microsoft.com/office/drawing/2014/main" id="{62A30B92-E6A5-48EB-84D3-44FDEBA74891}"/>
                </a:ext>
              </a:extLst>
            </p:cNvPr>
            <p:cNvSpPr>
              <a:spLocks/>
            </p:cNvSpPr>
            <p:nvPr/>
          </p:nvSpPr>
          <p:spPr bwMode="auto">
            <a:xfrm>
              <a:off x="2924" y="3798"/>
              <a:ext cx="119" cy="157"/>
            </a:xfrm>
            <a:custGeom>
              <a:avLst/>
              <a:gdLst>
                <a:gd name="T0" fmla="*/ 0 w 72"/>
                <a:gd name="T1" fmla="*/ 26 h 95"/>
                <a:gd name="T2" fmla="*/ 0 w 72"/>
                <a:gd name="T3" fmla="*/ 26 h 95"/>
                <a:gd name="T4" fmla="*/ 36 w 72"/>
                <a:gd name="T5" fmla="*/ 88 h 95"/>
                <a:gd name="T6" fmla="*/ 64 w 72"/>
                <a:gd name="T7" fmla="*/ 89 h 95"/>
                <a:gd name="T8" fmla="*/ 72 w 72"/>
                <a:gd name="T9" fmla="*/ 68 h 95"/>
                <a:gd name="T10" fmla="*/ 36 w 72"/>
                <a:gd name="T11" fmla="*/ 6 h 95"/>
                <a:gd name="T12" fmla="*/ 14 w 72"/>
                <a:gd name="T13" fmla="*/ 2 h 95"/>
                <a:gd name="T14" fmla="*/ 0 w 72"/>
                <a:gd name="T15" fmla="*/ 26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95">
                  <a:moveTo>
                    <a:pt x="0" y="26"/>
                  </a:moveTo>
                  <a:lnTo>
                    <a:pt x="0" y="26"/>
                  </a:lnTo>
                  <a:cubicBezTo>
                    <a:pt x="0" y="49"/>
                    <a:pt x="16" y="77"/>
                    <a:pt x="36" y="88"/>
                  </a:cubicBezTo>
                  <a:cubicBezTo>
                    <a:pt x="47" y="95"/>
                    <a:pt x="57" y="95"/>
                    <a:pt x="64" y="89"/>
                  </a:cubicBezTo>
                  <a:cubicBezTo>
                    <a:pt x="69" y="85"/>
                    <a:pt x="72" y="77"/>
                    <a:pt x="72" y="68"/>
                  </a:cubicBezTo>
                  <a:cubicBezTo>
                    <a:pt x="72" y="45"/>
                    <a:pt x="56" y="17"/>
                    <a:pt x="36" y="6"/>
                  </a:cubicBezTo>
                  <a:cubicBezTo>
                    <a:pt x="28" y="1"/>
                    <a:pt x="20" y="0"/>
                    <a:pt x="14" y="2"/>
                  </a:cubicBezTo>
                  <a:cubicBezTo>
                    <a:pt x="6" y="4"/>
                    <a:pt x="0" y="13"/>
                    <a:pt x="0" y="2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6" name="Freeform 162">
              <a:extLst>
                <a:ext uri="{FF2B5EF4-FFF2-40B4-BE49-F238E27FC236}">
                  <a16:creationId xmlns:a16="http://schemas.microsoft.com/office/drawing/2014/main" id="{119FF168-CB83-4D36-BD5F-F022412EA34B}"/>
                </a:ext>
              </a:extLst>
            </p:cNvPr>
            <p:cNvSpPr>
              <a:spLocks/>
            </p:cNvSpPr>
            <p:nvPr/>
          </p:nvSpPr>
          <p:spPr bwMode="auto">
            <a:xfrm>
              <a:off x="2934" y="3798"/>
              <a:ext cx="109" cy="151"/>
            </a:xfrm>
            <a:custGeom>
              <a:avLst/>
              <a:gdLst>
                <a:gd name="T0" fmla="*/ 0 w 66"/>
                <a:gd name="T1" fmla="*/ 23 h 91"/>
                <a:gd name="T2" fmla="*/ 0 w 66"/>
                <a:gd name="T3" fmla="*/ 23 h 91"/>
                <a:gd name="T4" fmla="*/ 36 w 66"/>
                <a:gd name="T5" fmla="*/ 85 h 91"/>
                <a:gd name="T6" fmla="*/ 58 w 66"/>
                <a:gd name="T7" fmla="*/ 89 h 91"/>
                <a:gd name="T8" fmla="*/ 66 w 66"/>
                <a:gd name="T9" fmla="*/ 68 h 91"/>
                <a:gd name="T10" fmla="*/ 30 w 66"/>
                <a:gd name="T11" fmla="*/ 6 h 91"/>
                <a:gd name="T12" fmla="*/ 8 w 66"/>
                <a:gd name="T13" fmla="*/ 2 h 91"/>
                <a:gd name="T14" fmla="*/ 0 w 66"/>
                <a:gd name="T15" fmla="*/ 23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91">
                  <a:moveTo>
                    <a:pt x="0" y="23"/>
                  </a:moveTo>
                  <a:lnTo>
                    <a:pt x="0" y="23"/>
                  </a:lnTo>
                  <a:cubicBezTo>
                    <a:pt x="0" y="46"/>
                    <a:pt x="16" y="74"/>
                    <a:pt x="36" y="85"/>
                  </a:cubicBezTo>
                  <a:cubicBezTo>
                    <a:pt x="44" y="90"/>
                    <a:pt x="52" y="91"/>
                    <a:pt x="58" y="89"/>
                  </a:cubicBezTo>
                  <a:cubicBezTo>
                    <a:pt x="63" y="85"/>
                    <a:pt x="66" y="77"/>
                    <a:pt x="66" y="68"/>
                  </a:cubicBezTo>
                  <a:cubicBezTo>
                    <a:pt x="66" y="45"/>
                    <a:pt x="50" y="17"/>
                    <a:pt x="30" y="6"/>
                  </a:cubicBezTo>
                  <a:cubicBezTo>
                    <a:pt x="22" y="1"/>
                    <a:pt x="14" y="0"/>
                    <a:pt x="8" y="2"/>
                  </a:cubicBezTo>
                  <a:cubicBezTo>
                    <a:pt x="3" y="6"/>
                    <a:pt x="1" y="13"/>
                    <a:pt x="0" y="2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7" name="Freeform 164">
              <a:extLst>
                <a:ext uri="{FF2B5EF4-FFF2-40B4-BE49-F238E27FC236}">
                  <a16:creationId xmlns:a16="http://schemas.microsoft.com/office/drawing/2014/main" id="{305A58DE-4403-41C4-B91B-442A9C06FAD5}"/>
                </a:ext>
              </a:extLst>
            </p:cNvPr>
            <p:cNvSpPr>
              <a:spLocks/>
            </p:cNvSpPr>
            <p:nvPr/>
          </p:nvSpPr>
          <p:spPr bwMode="auto">
            <a:xfrm>
              <a:off x="2983" y="3812"/>
              <a:ext cx="17" cy="23"/>
            </a:xfrm>
            <a:custGeom>
              <a:avLst/>
              <a:gdLst>
                <a:gd name="T0" fmla="*/ 0 w 10"/>
                <a:gd name="T1" fmla="*/ 4 h 14"/>
                <a:gd name="T2" fmla="*/ 0 w 10"/>
                <a:gd name="T3" fmla="*/ 4 h 14"/>
                <a:gd name="T4" fmla="*/ 5 w 10"/>
                <a:gd name="T5" fmla="*/ 12 h 14"/>
                <a:gd name="T6" fmla="*/ 10 w 10"/>
                <a:gd name="T7" fmla="*/ 9 h 14"/>
                <a:gd name="T8" fmla="*/ 5 w 10"/>
                <a:gd name="T9" fmla="*/ 1 h 14"/>
                <a:gd name="T10" fmla="*/ 0 w 10"/>
                <a:gd name="T11" fmla="*/ 4 h 14"/>
              </a:gdLst>
              <a:ahLst/>
              <a:cxnLst>
                <a:cxn ang="0">
                  <a:pos x="T0" y="T1"/>
                </a:cxn>
                <a:cxn ang="0">
                  <a:pos x="T2" y="T3"/>
                </a:cxn>
                <a:cxn ang="0">
                  <a:pos x="T4" y="T5"/>
                </a:cxn>
                <a:cxn ang="0">
                  <a:pos x="T6" y="T7"/>
                </a:cxn>
                <a:cxn ang="0">
                  <a:pos x="T8" y="T9"/>
                </a:cxn>
                <a:cxn ang="0">
                  <a:pos x="T10" y="T11"/>
                </a:cxn>
              </a:cxnLst>
              <a:rect l="0" t="0" r="r" b="b"/>
              <a:pathLst>
                <a:path w="10" h="14">
                  <a:moveTo>
                    <a:pt x="0" y="4"/>
                  </a:moveTo>
                  <a:lnTo>
                    <a:pt x="0" y="4"/>
                  </a:lnTo>
                  <a:cubicBezTo>
                    <a:pt x="0" y="7"/>
                    <a:pt x="2" y="11"/>
                    <a:pt x="5" y="12"/>
                  </a:cubicBezTo>
                  <a:cubicBezTo>
                    <a:pt x="8" y="14"/>
                    <a:pt x="10" y="12"/>
                    <a:pt x="10" y="9"/>
                  </a:cubicBezTo>
                  <a:cubicBezTo>
                    <a:pt x="10" y="6"/>
                    <a:pt x="8" y="3"/>
                    <a:pt x="5" y="1"/>
                  </a:cubicBezTo>
                  <a:cubicBezTo>
                    <a:pt x="2" y="0"/>
                    <a:pt x="0" y="1"/>
                    <a:pt x="0"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8" name="Freeform 165">
              <a:extLst>
                <a:ext uri="{FF2B5EF4-FFF2-40B4-BE49-F238E27FC236}">
                  <a16:creationId xmlns:a16="http://schemas.microsoft.com/office/drawing/2014/main" id="{35A1BC8E-2194-4042-8216-2225BA523D2F}"/>
                </a:ext>
              </a:extLst>
            </p:cNvPr>
            <p:cNvSpPr>
              <a:spLocks/>
            </p:cNvSpPr>
            <p:nvPr/>
          </p:nvSpPr>
          <p:spPr bwMode="auto">
            <a:xfrm>
              <a:off x="3001" y="3810"/>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9" name="Freeform 166">
              <a:extLst>
                <a:ext uri="{FF2B5EF4-FFF2-40B4-BE49-F238E27FC236}">
                  <a16:creationId xmlns:a16="http://schemas.microsoft.com/office/drawing/2014/main" id="{EA270BB8-CD1D-4195-9468-1E24214667A9}"/>
                </a:ext>
              </a:extLst>
            </p:cNvPr>
            <p:cNvSpPr>
              <a:spLocks/>
            </p:cNvSpPr>
            <p:nvPr/>
          </p:nvSpPr>
          <p:spPr bwMode="auto">
            <a:xfrm>
              <a:off x="3003" y="3830"/>
              <a:ext cx="18" cy="23"/>
            </a:xfrm>
            <a:custGeom>
              <a:avLst/>
              <a:gdLst>
                <a:gd name="T0" fmla="*/ 2 w 11"/>
                <a:gd name="T1" fmla="*/ 2 h 14"/>
                <a:gd name="T2" fmla="*/ 2 w 11"/>
                <a:gd name="T3" fmla="*/ 2 h 14"/>
                <a:gd name="T4" fmla="*/ 3 w 11"/>
                <a:gd name="T5" fmla="*/ 10 h 14"/>
                <a:gd name="T6" fmla="*/ 10 w 11"/>
                <a:gd name="T7" fmla="*/ 12 h 14"/>
                <a:gd name="T8" fmla="*/ 8 w 11"/>
                <a:gd name="T9" fmla="*/ 3 h 14"/>
                <a:gd name="T10" fmla="*/ 2 w 11"/>
                <a:gd name="T11" fmla="*/ 2 h 14"/>
              </a:gdLst>
              <a:ahLst/>
              <a:cxnLst>
                <a:cxn ang="0">
                  <a:pos x="T0" y="T1"/>
                </a:cxn>
                <a:cxn ang="0">
                  <a:pos x="T2" y="T3"/>
                </a:cxn>
                <a:cxn ang="0">
                  <a:pos x="T4" y="T5"/>
                </a:cxn>
                <a:cxn ang="0">
                  <a:pos x="T6" y="T7"/>
                </a:cxn>
                <a:cxn ang="0">
                  <a:pos x="T8" y="T9"/>
                </a:cxn>
                <a:cxn ang="0">
                  <a:pos x="T10" y="T11"/>
                </a:cxn>
              </a:cxnLst>
              <a:rect l="0" t="0" r="r" b="b"/>
              <a:pathLst>
                <a:path w="11" h="14">
                  <a:moveTo>
                    <a:pt x="2" y="2"/>
                  </a:moveTo>
                  <a:lnTo>
                    <a:pt x="2" y="2"/>
                  </a:lnTo>
                  <a:cubicBezTo>
                    <a:pt x="0" y="3"/>
                    <a:pt x="1" y="7"/>
                    <a:pt x="3" y="10"/>
                  </a:cubicBezTo>
                  <a:cubicBezTo>
                    <a:pt x="6" y="13"/>
                    <a:pt x="9" y="14"/>
                    <a:pt x="10" y="12"/>
                  </a:cubicBezTo>
                  <a:cubicBezTo>
                    <a:pt x="11" y="10"/>
                    <a:pt x="10" y="6"/>
                    <a:pt x="8" y="3"/>
                  </a:cubicBezTo>
                  <a:cubicBezTo>
                    <a:pt x="6" y="0"/>
                    <a:pt x="3" y="0"/>
                    <a:pt x="2"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0" name="Freeform 167">
              <a:extLst>
                <a:ext uri="{FF2B5EF4-FFF2-40B4-BE49-F238E27FC236}">
                  <a16:creationId xmlns:a16="http://schemas.microsoft.com/office/drawing/2014/main" id="{DEE87437-9A13-4469-9AB7-E4A3E00B9382}"/>
                </a:ext>
              </a:extLst>
            </p:cNvPr>
            <p:cNvSpPr>
              <a:spLocks/>
            </p:cNvSpPr>
            <p:nvPr/>
          </p:nvSpPr>
          <p:spPr bwMode="auto">
            <a:xfrm>
              <a:off x="3019" y="3856"/>
              <a:ext cx="19" cy="22"/>
            </a:xfrm>
            <a:custGeom>
              <a:avLst/>
              <a:gdLst>
                <a:gd name="T0" fmla="*/ 3 w 11"/>
                <a:gd name="T1" fmla="*/ 1 h 13"/>
                <a:gd name="T2" fmla="*/ 3 w 11"/>
                <a:gd name="T3" fmla="*/ 1 h 13"/>
                <a:gd name="T4" fmla="*/ 1 w 11"/>
                <a:gd name="T5" fmla="*/ 7 h 13"/>
                <a:gd name="T6" fmla="*/ 8 w 11"/>
                <a:gd name="T7" fmla="*/ 13 h 13"/>
                <a:gd name="T8" fmla="*/ 9 w 11"/>
                <a:gd name="T9" fmla="*/ 6 h 13"/>
                <a:gd name="T10" fmla="*/ 3 w 11"/>
                <a:gd name="T11" fmla="*/ 1 h 13"/>
              </a:gdLst>
              <a:ahLst/>
              <a:cxnLst>
                <a:cxn ang="0">
                  <a:pos x="T0" y="T1"/>
                </a:cxn>
                <a:cxn ang="0">
                  <a:pos x="T2" y="T3"/>
                </a:cxn>
                <a:cxn ang="0">
                  <a:pos x="T4" y="T5"/>
                </a:cxn>
                <a:cxn ang="0">
                  <a:pos x="T6" y="T7"/>
                </a:cxn>
                <a:cxn ang="0">
                  <a:pos x="T8" y="T9"/>
                </a:cxn>
                <a:cxn ang="0">
                  <a:pos x="T10" y="T11"/>
                </a:cxn>
              </a:cxnLst>
              <a:rect l="0" t="0" r="r" b="b"/>
              <a:pathLst>
                <a:path w="11" h="13">
                  <a:moveTo>
                    <a:pt x="3" y="1"/>
                  </a:moveTo>
                  <a:lnTo>
                    <a:pt x="3" y="1"/>
                  </a:lnTo>
                  <a:cubicBezTo>
                    <a:pt x="1" y="1"/>
                    <a:pt x="0" y="4"/>
                    <a:pt x="1" y="7"/>
                  </a:cubicBezTo>
                  <a:cubicBezTo>
                    <a:pt x="2" y="11"/>
                    <a:pt x="5" y="13"/>
                    <a:pt x="8" y="13"/>
                  </a:cubicBezTo>
                  <a:cubicBezTo>
                    <a:pt x="10" y="13"/>
                    <a:pt x="11" y="10"/>
                    <a:pt x="9" y="6"/>
                  </a:cubicBezTo>
                  <a:cubicBezTo>
                    <a:pt x="8" y="3"/>
                    <a:pt x="5" y="0"/>
                    <a:pt x="3" y="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1" name="Freeform 168">
              <a:extLst>
                <a:ext uri="{FF2B5EF4-FFF2-40B4-BE49-F238E27FC236}">
                  <a16:creationId xmlns:a16="http://schemas.microsoft.com/office/drawing/2014/main" id="{19B89D7F-9485-436E-ADD4-122C7A3A30F0}"/>
                </a:ext>
              </a:extLst>
            </p:cNvPr>
            <p:cNvSpPr>
              <a:spLocks/>
            </p:cNvSpPr>
            <p:nvPr/>
          </p:nvSpPr>
          <p:spPr bwMode="auto">
            <a:xfrm>
              <a:off x="3018" y="3855"/>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2" name="Freeform 169">
              <a:extLst>
                <a:ext uri="{FF2B5EF4-FFF2-40B4-BE49-F238E27FC236}">
                  <a16:creationId xmlns:a16="http://schemas.microsoft.com/office/drawing/2014/main" id="{E1212C63-D4D0-4389-A9A4-D94FEDF44003}"/>
                </a:ext>
              </a:extLst>
            </p:cNvPr>
            <p:cNvSpPr>
              <a:spLocks/>
            </p:cNvSpPr>
            <p:nvPr/>
          </p:nvSpPr>
          <p:spPr bwMode="auto">
            <a:xfrm>
              <a:off x="3039" y="3855"/>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3" name="Freeform 170">
              <a:extLst>
                <a:ext uri="{FF2B5EF4-FFF2-40B4-BE49-F238E27FC236}">
                  <a16:creationId xmlns:a16="http://schemas.microsoft.com/office/drawing/2014/main" id="{8D8EAA1A-8D1A-4880-8310-94C7C6C3F49A}"/>
                </a:ext>
              </a:extLst>
            </p:cNvPr>
            <p:cNvSpPr>
              <a:spLocks/>
            </p:cNvSpPr>
            <p:nvPr/>
          </p:nvSpPr>
          <p:spPr bwMode="auto">
            <a:xfrm>
              <a:off x="3026" y="3884"/>
              <a:ext cx="17" cy="23"/>
            </a:xfrm>
            <a:custGeom>
              <a:avLst/>
              <a:gdLst>
                <a:gd name="T0" fmla="*/ 5 w 10"/>
                <a:gd name="T1" fmla="*/ 1 h 14"/>
                <a:gd name="T2" fmla="*/ 5 w 10"/>
                <a:gd name="T3" fmla="*/ 1 h 14"/>
                <a:gd name="T4" fmla="*/ 0 w 10"/>
                <a:gd name="T5" fmla="*/ 4 h 14"/>
                <a:gd name="T6" fmla="*/ 5 w 10"/>
                <a:gd name="T7" fmla="*/ 12 h 14"/>
                <a:gd name="T8" fmla="*/ 10 w 10"/>
                <a:gd name="T9" fmla="*/ 9 h 14"/>
                <a:gd name="T10" fmla="*/ 5 w 10"/>
                <a:gd name="T11" fmla="*/ 1 h 14"/>
              </a:gdLst>
              <a:ahLst/>
              <a:cxnLst>
                <a:cxn ang="0">
                  <a:pos x="T0" y="T1"/>
                </a:cxn>
                <a:cxn ang="0">
                  <a:pos x="T2" y="T3"/>
                </a:cxn>
                <a:cxn ang="0">
                  <a:pos x="T4" y="T5"/>
                </a:cxn>
                <a:cxn ang="0">
                  <a:pos x="T6" y="T7"/>
                </a:cxn>
                <a:cxn ang="0">
                  <a:pos x="T8" y="T9"/>
                </a:cxn>
                <a:cxn ang="0">
                  <a:pos x="T10" y="T11"/>
                </a:cxn>
              </a:cxnLst>
              <a:rect l="0" t="0" r="r" b="b"/>
              <a:pathLst>
                <a:path w="10" h="14">
                  <a:moveTo>
                    <a:pt x="5" y="1"/>
                  </a:moveTo>
                  <a:lnTo>
                    <a:pt x="5" y="1"/>
                  </a:lnTo>
                  <a:cubicBezTo>
                    <a:pt x="2" y="0"/>
                    <a:pt x="0" y="1"/>
                    <a:pt x="0" y="4"/>
                  </a:cubicBezTo>
                  <a:cubicBezTo>
                    <a:pt x="0" y="7"/>
                    <a:pt x="2" y="11"/>
                    <a:pt x="5" y="12"/>
                  </a:cubicBezTo>
                  <a:cubicBezTo>
                    <a:pt x="8" y="14"/>
                    <a:pt x="10" y="13"/>
                    <a:pt x="10" y="9"/>
                  </a:cubicBezTo>
                  <a:cubicBezTo>
                    <a:pt x="10" y="6"/>
                    <a:pt x="8" y="3"/>
                    <a:pt x="5" y="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4" name="Freeform 171">
              <a:extLst>
                <a:ext uri="{FF2B5EF4-FFF2-40B4-BE49-F238E27FC236}">
                  <a16:creationId xmlns:a16="http://schemas.microsoft.com/office/drawing/2014/main" id="{11FB65AA-EE30-48EB-AA58-664DFF3092D7}"/>
                </a:ext>
              </a:extLst>
            </p:cNvPr>
            <p:cNvSpPr>
              <a:spLocks/>
            </p:cNvSpPr>
            <p:nvPr/>
          </p:nvSpPr>
          <p:spPr bwMode="auto">
            <a:xfrm>
              <a:off x="3023" y="3883"/>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5" name="Freeform 172">
              <a:extLst>
                <a:ext uri="{FF2B5EF4-FFF2-40B4-BE49-F238E27FC236}">
                  <a16:creationId xmlns:a16="http://schemas.microsoft.com/office/drawing/2014/main" id="{CB886B0F-200D-4FB9-BFBE-46C054959949}"/>
                </a:ext>
              </a:extLst>
            </p:cNvPr>
            <p:cNvSpPr>
              <a:spLocks/>
            </p:cNvSpPr>
            <p:nvPr/>
          </p:nvSpPr>
          <p:spPr bwMode="auto">
            <a:xfrm>
              <a:off x="3044" y="3883"/>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6" name="Freeform 173">
              <a:extLst>
                <a:ext uri="{FF2B5EF4-FFF2-40B4-BE49-F238E27FC236}">
                  <a16:creationId xmlns:a16="http://schemas.microsoft.com/office/drawing/2014/main" id="{5AB8C08F-87ED-4D27-A3A6-1185848A71F4}"/>
                </a:ext>
              </a:extLst>
            </p:cNvPr>
            <p:cNvSpPr>
              <a:spLocks/>
            </p:cNvSpPr>
            <p:nvPr/>
          </p:nvSpPr>
          <p:spPr bwMode="auto">
            <a:xfrm>
              <a:off x="3019" y="3906"/>
              <a:ext cx="19" cy="23"/>
            </a:xfrm>
            <a:custGeom>
              <a:avLst/>
              <a:gdLst>
                <a:gd name="T0" fmla="*/ 8 w 11"/>
                <a:gd name="T1" fmla="*/ 3 h 14"/>
                <a:gd name="T2" fmla="*/ 8 w 11"/>
                <a:gd name="T3" fmla="*/ 3 h 14"/>
                <a:gd name="T4" fmla="*/ 2 w 11"/>
                <a:gd name="T5" fmla="*/ 2 h 14"/>
                <a:gd name="T6" fmla="*/ 3 w 11"/>
                <a:gd name="T7" fmla="*/ 10 h 14"/>
                <a:gd name="T8" fmla="*/ 10 w 11"/>
                <a:gd name="T9" fmla="*/ 12 h 14"/>
                <a:gd name="T10" fmla="*/ 8 w 11"/>
                <a:gd name="T11" fmla="*/ 3 h 14"/>
              </a:gdLst>
              <a:ahLst/>
              <a:cxnLst>
                <a:cxn ang="0">
                  <a:pos x="T0" y="T1"/>
                </a:cxn>
                <a:cxn ang="0">
                  <a:pos x="T2" y="T3"/>
                </a:cxn>
                <a:cxn ang="0">
                  <a:pos x="T4" y="T5"/>
                </a:cxn>
                <a:cxn ang="0">
                  <a:pos x="T6" y="T7"/>
                </a:cxn>
                <a:cxn ang="0">
                  <a:pos x="T8" y="T9"/>
                </a:cxn>
                <a:cxn ang="0">
                  <a:pos x="T10" y="T11"/>
                </a:cxn>
              </a:cxnLst>
              <a:rect l="0" t="0" r="r" b="b"/>
              <a:pathLst>
                <a:path w="11" h="14">
                  <a:moveTo>
                    <a:pt x="8" y="3"/>
                  </a:moveTo>
                  <a:lnTo>
                    <a:pt x="8" y="3"/>
                  </a:lnTo>
                  <a:cubicBezTo>
                    <a:pt x="6" y="0"/>
                    <a:pt x="3" y="0"/>
                    <a:pt x="2" y="2"/>
                  </a:cubicBezTo>
                  <a:cubicBezTo>
                    <a:pt x="0" y="3"/>
                    <a:pt x="1" y="7"/>
                    <a:pt x="3" y="10"/>
                  </a:cubicBezTo>
                  <a:cubicBezTo>
                    <a:pt x="6" y="13"/>
                    <a:pt x="9" y="14"/>
                    <a:pt x="10" y="12"/>
                  </a:cubicBezTo>
                  <a:cubicBezTo>
                    <a:pt x="11" y="10"/>
                    <a:pt x="10" y="6"/>
                    <a:pt x="8" y="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7" name="Freeform 174">
              <a:extLst>
                <a:ext uri="{FF2B5EF4-FFF2-40B4-BE49-F238E27FC236}">
                  <a16:creationId xmlns:a16="http://schemas.microsoft.com/office/drawing/2014/main" id="{02C0E77C-6D7E-49C4-9606-5C644DD20F40}"/>
                </a:ext>
              </a:extLst>
            </p:cNvPr>
            <p:cNvSpPr>
              <a:spLocks/>
            </p:cNvSpPr>
            <p:nvPr/>
          </p:nvSpPr>
          <p:spPr bwMode="auto">
            <a:xfrm>
              <a:off x="3005" y="3916"/>
              <a:ext cx="18" cy="21"/>
            </a:xfrm>
            <a:custGeom>
              <a:avLst/>
              <a:gdLst>
                <a:gd name="T0" fmla="*/ 10 w 11"/>
                <a:gd name="T1" fmla="*/ 6 h 13"/>
                <a:gd name="T2" fmla="*/ 10 w 11"/>
                <a:gd name="T3" fmla="*/ 6 h 13"/>
                <a:gd name="T4" fmla="*/ 3 w 11"/>
                <a:gd name="T5" fmla="*/ 0 h 13"/>
                <a:gd name="T6" fmla="*/ 1 w 11"/>
                <a:gd name="T7" fmla="*/ 7 h 13"/>
                <a:gd name="T8" fmla="*/ 8 w 11"/>
                <a:gd name="T9" fmla="*/ 13 h 13"/>
                <a:gd name="T10" fmla="*/ 10 w 11"/>
                <a:gd name="T11" fmla="*/ 6 h 13"/>
              </a:gdLst>
              <a:ahLst/>
              <a:cxnLst>
                <a:cxn ang="0">
                  <a:pos x="T0" y="T1"/>
                </a:cxn>
                <a:cxn ang="0">
                  <a:pos x="T2" y="T3"/>
                </a:cxn>
                <a:cxn ang="0">
                  <a:pos x="T4" y="T5"/>
                </a:cxn>
                <a:cxn ang="0">
                  <a:pos x="T6" y="T7"/>
                </a:cxn>
                <a:cxn ang="0">
                  <a:pos x="T8" y="T9"/>
                </a:cxn>
                <a:cxn ang="0">
                  <a:pos x="T10" y="T11"/>
                </a:cxn>
              </a:cxnLst>
              <a:rect l="0" t="0" r="r" b="b"/>
              <a:pathLst>
                <a:path w="11" h="13">
                  <a:moveTo>
                    <a:pt x="10" y="6"/>
                  </a:moveTo>
                  <a:lnTo>
                    <a:pt x="10" y="6"/>
                  </a:lnTo>
                  <a:cubicBezTo>
                    <a:pt x="8" y="3"/>
                    <a:pt x="5" y="0"/>
                    <a:pt x="3" y="0"/>
                  </a:cubicBezTo>
                  <a:cubicBezTo>
                    <a:pt x="1" y="0"/>
                    <a:pt x="0" y="3"/>
                    <a:pt x="1" y="7"/>
                  </a:cubicBezTo>
                  <a:cubicBezTo>
                    <a:pt x="3" y="10"/>
                    <a:pt x="6" y="13"/>
                    <a:pt x="8" y="13"/>
                  </a:cubicBezTo>
                  <a:cubicBezTo>
                    <a:pt x="10" y="12"/>
                    <a:pt x="11" y="9"/>
                    <a:pt x="10" y="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8" name="Freeform 175">
              <a:extLst>
                <a:ext uri="{FF2B5EF4-FFF2-40B4-BE49-F238E27FC236}">
                  <a16:creationId xmlns:a16="http://schemas.microsoft.com/office/drawing/2014/main" id="{20BC4C6E-281A-4819-B58A-8CE2CA3E68A1}"/>
                </a:ext>
              </a:extLst>
            </p:cNvPr>
            <p:cNvSpPr>
              <a:spLocks/>
            </p:cNvSpPr>
            <p:nvPr/>
          </p:nvSpPr>
          <p:spPr bwMode="auto">
            <a:xfrm>
              <a:off x="3003" y="3914"/>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9" name="Freeform 176">
              <a:extLst>
                <a:ext uri="{FF2B5EF4-FFF2-40B4-BE49-F238E27FC236}">
                  <a16:creationId xmlns:a16="http://schemas.microsoft.com/office/drawing/2014/main" id="{91C2764C-DDB3-42EC-BF5B-DB29DFEEF717}"/>
                </a:ext>
              </a:extLst>
            </p:cNvPr>
            <p:cNvSpPr>
              <a:spLocks/>
            </p:cNvSpPr>
            <p:nvPr/>
          </p:nvSpPr>
          <p:spPr bwMode="auto">
            <a:xfrm>
              <a:off x="3024" y="3914"/>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0" name="Freeform 177">
              <a:extLst>
                <a:ext uri="{FF2B5EF4-FFF2-40B4-BE49-F238E27FC236}">
                  <a16:creationId xmlns:a16="http://schemas.microsoft.com/office/drawing/2014/main" id="{9693019B-2353-4782-A887-7A4545B61DD2}"/>
                </a:ext>
              </a:extLst>
            </p:cNvPr>
            <p:cNvSpPr>
              <a:spLocks/>
            </p:cNvSpPr>
            <p:nvPr/>
          </p:nvSpPr>
          <p:spPr bwMode="auto">
            <a:xfrm>
              <a:off x="2985" y="3909"/>
              <a:ext cx="16" cy="23"/>
            </a:xfrm>
            <a:custGeom>
              <a:avLst/>
              <a:gdLst>
                <a:gd name="T0" fmla="*/ 10 w 10"/>
                <a:gd name="T1" fmla="*/ 10 h 14"/>
                <a:gd name="T2" fmla="*/ 10 w 10"/>
                <a:gd name="T3" fmla="*/ 10 h 14"/>
                <a:gd name="T4" fmla="*/ 5 w 10"/>
                <a:gd name="T5" fmla="*/ 2 h 14"/>
                <a:gd name="T6" fmla="*/ 0 w 10"/>
                <a:gd name="T7" fmla="*/ 5 h 14"/>
                <a:gd name="T8" fmla="*/ 5 w 10"/>
                <a:gd name="T9" fmla="*/ 13 h 14"/>
                <a:gd name="T10" fmla="*/ 10 w 10"/>
                <a:gd name="T11" fmla="*/ 10 h 14"/>
              </a:gdLst>
              <a:ahLst/>
              <a:cxnLst>
                <a:cxn ang="0">
                  <a:pos x="T0" y="T1"/>
                </a:cxn>
                <a:cxn ang="0">
                  <a:pos x="T2" y="T3"/>
                </a:cxn>
                <a:cxn ang="0">
                  <a:pos x="T4" y="T5"/>
                </a:cxn>
                <a:cxn ang="0">
                  <a:pos x="T6" y="T7"/>
                </a:cxn>
                <a:cxn ang="0">
                  <a:pos x="T8" y="T9"/>
                </a:cxn>
                <a:cxn ang="0">
                  <a:pos x="T10" y="T11"/>
                </a:cxn>
              </a:cxnLst>
              <a:rect l="0" t="0" r="r" b="b"/>
              <a:pathLst>
                <a:path w="10" h="14">
                  <a:moveTo>
                    <a:pt x="10" y="10"/>
                  </a:moveTo>
                  <a:lnTo>
                    <a:pt x="10" y="10"/>
                  </a:lnTo>
                  <a:cubicBezTo>
                    <a:pt x="10" y="7"/>
                    <a:pt x="7" y="3"/>
                    <a:pt x="5" y="2"/>
                  </a:cubicBezTo>
                  <a:cubicBezTo>
                    <a:pt x="2" y="0"/>
                    <a:pt x="0" y="2"/>
                    <a:pt x="0" y="5"/>
                  </a:cubicBezTo>
                  <a:cubicBezTo>
                    <a:pt x="0" y="8"/>
                    <a:pt x="2" y="11"/>
                    <a:pt x="5" y="13"/>
                  </a:cubicBezTo>
                  <a:cubicBezTo>
                    <a:pt x="7" y="14"/>
                    <a:pt x="10" y="13"/>
                    <a:pt x="10" y="1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1" name="Freeform 178">
              <a:extLst>
                <a:ext uri="{FF2B5EF4-FFF2-40B4-BE49-F238E27FC236}">
                  <a16:creationId xmlns:a16="http://schemas.microsoft.com/office/drawing/2014/main" id="{7589CDAC-8F66-4CFC-AAC4-2C377ABCB78F}"/>
                </a:ext>
              </a:extLst>
            </p:cNvPr>
            <p:cNvSpPr>
              <a:spLocks/>
            </p:cNvSpPr>
            <p:nvPr/>
          </p:nvSpPr>
          <p:spPr bwMode="auto">
            <a:xfrm>
              <a:off x="2982" y="3907"/>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2" name="Freeform 179">
              <a:extLst>
                <a:ext uri="{FF2B5EF4-FFF2-40B4-BE49-F238E27FC236}">
                  <a16:creationId xmlns:a16="http://schemas.microsoft.com/office/drawing/2014/main" id="{ACB6E2A9-EF8B-4902-860F-034ABDB0F2A8}"/>
                </a:ext>
              </a:extLst>
            </p:cNvPr>
            <p:cNvSpPr>
              <a:spLocks/>
            </p:cNvSpPr>
            <p:nvPr/>
          </p:nvSpPr>
          <p:spPr bwMode="auto">
            <a:xfrm>
              <a:off x="2962" y="3891"/>
              <a:ext cx="18" cy="23"/>
            </a:xfrm>
            <a:custGeom>
              <a:avLst/>
              <a:gdLst>
                <a:gd name="T0" fmla="*/ 10 w 11"/>
                <a:gd name="T1" fmla="*/ 12 h 14"/>
                <a:gd name="T2" fmla="*/ 10 w 11"/>
                <a:gd name="T3" fmla="*/ 12 h 14"/>
                <a:gd name="T4" fmla="*/ 8 w 11"/>
                <a:gd name="T5" fmla="*/ 4 h 14"/>
                <a:gd name="T6" fmla="*/ 2 w 11"/>
                <a:gd name="T7" fmla="*/ 2 h 14"/>
                <a:gd name="T8" fmla="*/ 4 w 11"/>
                <a:gd name="T9" fmla="*/ 11 h 14"/>
                <a:gd name="T10" fmla="*/ 10 w 11"/>
                <a:gd name="T11" fmla="*/ 12 h 14"/>
              </a:gdLst>
              <a:ahLst/>
              <a:cxnLst>
                <a:cxn ang="0">
                  <a:pos x="T0" y="T1"/>
                </a:cxn>
                <a:cxn ang="0">
                  <a:pos x="T2" y="T3"/>
                </a:cxn>
                <a:cxn ang="0">
                  <a:pos x="T4" y="T5"/>
                </a:cxn>
                <a:cxn ang="0">
                  <a:pos x="T6" y="T7"/>
                </a:cxn>
                <a:cxn ang="0">
                  <a:pos x="T8" y="T9"/>
                </a:cxn>
                <a:cxn ang="0">
                  <a:pos x="T10" y="T11"/>
                </a:cxn>
              </a:cxnLst>
              <a:rect l="0" t="0" r="r" b="b"/>
              <a:pathLst>
                <a:path w="11" h="14">
                  <a:moveTo>
                    <a:pt x="10" y="12"/>
                  </a:moveTo>
                  <a:lnTo>
                    <a:pt x="10" y="12"/>
                  </a:lnTo>
                  <a:cubicBezTo>
                    <a:pt x="11" y="11"/>
                    <a:pt x="11" y="7"/>
                    <a:pt x="8" y="4"/>
                  </a:cubicBezTo>
                  <a:cubicBezTo>
                    <a:pt x="6" y="1"/>
                    <a:pt x="3" y="0"/>
                    <a:pt x="2" y="2"/>
                  </a:cubicBezTo>
                  <a:cubicBezTo>
                    <a:pt x="0" y="4"/>
                    <a:pt x="1" y="8"/>
                    <a:pt x="4" y="11"/>
                  </a:cubicBezTo>
                  <a:cubicBezTo>
                    <a:pt x="6" y="14"/>
                    <a:pt x="9" y="14"/>
                    <a:pt x="10" y="1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3" name="Freeform 180">
              <a:extLst>
                <a:ext uri="{FF2B5EF4-FFF2-40B4-BE49-F238E27FC236}">
                  <a16:creationId xmlns:a16="http://schemas.microsoft.com/office/drawing/2014/main" id="{C9816BA9-D815-44BD-B7F8-D4A83323FC15}"/>
                </a:ext>
              </a:extLst>
            </p:cNvPr>
            <p:cNvSpPr>
              <a:spLocks/>
            </p:cNvSpPr>
            <p:nvPr/>
          </p:nvSpPr>
          <p:spPr bwMode="auto">
            <a:xfrm>
              <a:off x="2947" y="3866"/>
              <a:ext cx="18" cy="20"/>
            </a:xfrm>
            <a:custGeom>
              <a:avLst/>
              <a:gdLst>
                <a:gd name="T0" fmla="*/ 8 w 11"/>
                <a:gd name="T1" fmla="*/ 12 h 12"/>
                <a:gd name="T2" fmla="*/ 8 w 11"/>
                <a:gd name="T3" fmla="*/ 12 h 12"/>
                <a:gd name="T4" fmla="*/ 10 w 11"/>
                <a:gd name="T5" fmla="*/ 6 h 12"/>
                <a:gd name="T6" fmla="*/ 3 w 11"/>
                <a:gd name="T7" fmla="*/ 0 h 12"/>
                <a:gd name="T8" fmla="*/ 1 w 11"/>
                <a:gd name="T9" fmla="*/ 6 h 12"/>
                <a:gd name="T10" fmla="*/ 8 w 11"/>
                <a:gd name="T11" fmla="*/ 12 h 12"/>
              </a:gdLst>
              <a:ahLst/>
              <a:cxnLst>
                <a:cxn ang="0">
                  <a:pos x="T0" y="T1"/>
                </a:cxn>
                <a:cxn ang="0">
                  <a:pos x="T2" y="T3"/>
                </a:cxn>
                <a:cxn ang="0">
                  <a:pos x="T4" y="T5"/>
                </a:cxn>
                <a:cxn ang="0">
                  <a:pos x="T6" y="T7"/>
                </a:cxn>
                <a:cxn ang="0">
                  <a:pos x="T8" y="T9"/>
                </a:cxn>
                <a:cxn ang="0">
                  <a:pos x="T10" y="T11"/>
                </a:cxn>
              </a:cxnLst>
              <a:rect l="0" t="0" r="r" b="b"/>
              <a:pathLst>
                <a:path w="11" h="12">
                  <a:moveTo>
                    <a:pt x="8" y="12"/>
                  </a:moveTo>
                  <a:lnTo>
                    <a:pt x="8" y="12"/>
                  </a:lnTo>
                  <a:cubicBezTo>
                    <a:pt x="10" y="12"/>
                    <a:pt x="11" y="9"/>
                    <a:pt x="10" y="6"/>
                  </a:cubicBezTo>
                  <a:cubicBezTo>
                    <a:pt x="8" y="2"/>
                    <a:pt x="5" y="0"/>
                    <a:pt x="3" y="0"/>
                  </a:cubicBezTo>
                  <a:cubicBezTo>
                    <a:pt x="1" y="0"/>
                    <a:pt x="0" y="3"/>
                    <a:pt x="1" y="6"/>
                  </a:cubicBezTo>
                  <a:cubicBezTo>
                    <a:pt x="3" y="10"/>
                    <a:pt x="6" y="12"/>
                    <a:pt x="8" y="1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4" name="Freeform 181">
              <a:extLst>
                <a:ext uri="{FF2B5EF4-FFF2-40B4-BE49-F238E27FC236}">
                  <a16:creationId xmlns:a16="http://schemas.microsoft.com/office/drawing/2014/main" id="{CCE17A93-8CE2-49A2-955B-F7F78EACC636}"/>
                </a:ext>
              </a:extLst>
            </p:cNvPr>
            <p:cNvSpPr>
              <a:spLocks/>
            </p:cNvSpPr>
            <p:nvPr/>
          </p:nvSpPr>
          <p:spPr bwMode="auto">
            <a:xfrm>
              <a:off x="2945" y="3863"/>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5" name="Freeform 182">
              <a:extLst>
                <a:ext uri="{FF2B5EF4-FFF2-40B4-BE49-F238E27FC236}">
                  <a16:creationId xmlns:a16="http://schemas.microsoft.com/office/drawing/2014/main" id="{381F40DD-7D04-4BEB-8E32-56497E24AD4B}"/>
                </a:ext>
              </a:extLst>
            </p:cNvPr>
            <p:cNvSpPr>
              <a:spLocks/>
            </p:cNvSpPr>
            <p:nvPr/>
          </p:nvSpPr>
          <p:spPr bwMode="auto">
            <a:xfrm>
              <a:off x="2967" y="3863"/>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6" name="Freeform 183">
              <a:extLst>
                <a:ext uri="{FF2B5EF4-FFF2-40B4-BE49-F238E27FC236}">
                  <a16:creationId xmlns:a16="http://schemas.microsoft.com/office/drawing/2014/main" id="{95C840FD-BFAF-416D-9AC2-D51AD22B5C2D}"/>
                </a:ext>
              </a:extLst>
            </p:cNvPr>
            <p:cNvSpPr>
              <a:spLocks/>
            </p:cNvSpPr>
            <p:nvPr/>
          </p:nvSpPr>
          <p:spPr bwMode="auto">
            <a:xfrm>
              <a:off x="2942" y="3836"/>
              <a:ext cx="16" cy="23"/>
            </a:xfrm>
            <a:custGeom>
              <a:avLst/>
              <a:gdLst>
                <a:gd name="T0" fmla="*/ 5 w 10"/>
                <a:gd name="T1" fmla="*/ 13 h 14"/>
                <a:gd name="T2" fmla="*/ 5 w 10"/>
                <a:gd name="T3" fmla="*/ 13 h 14"/>
                <a:gd name="T4" fmla="*/ 10 w 10"/>
                <a:gd name="T5" fmla="*/ 10 h 14"/>
                <a:gd name="T6" fmla="*/ 5 w 10"/>
                <a:gd name="T7" fmla="*/ 2 h 14"/>
                <a:gd name="T8" fmla="*/ 0 w 10"/>
                <a:gd name="T9" fmla="*/ 4 h 14"/>
                <a:gd name="T10" fmla="*/ 5 w 10"/>
                <a:gd name="T11" fmla="*/ 13 h 14"/>
              </a:gdLst>
              <a:ahLst/>
              <a:cxnLst>
                <a:cxn ang="0">
                  <a:pos x="T0" y="T1"/>
                </a:cxn>
                <a:cxn ang="0">
                  <a:pos x="T2" y="T3"/>
                </a:cxn>
                <a:cxn ang="0">
                  <a:pos x="T4" y="T5"/>
                </a:cxn>
                <a:cxn ang="0">
                  <a:pos x="T6" y="T7"/>
                </a:cxn>
                <a:cxn ang="0">
                  <a:pos x="T8" y="T9"/>
                </a:cxn>
                <a:cxn ang="0">
                  <a:pos x="T10" y="T11"/>
                </a:cxn>
              </a:cxnLst>
              <a:rect l="0" t="0" r="r" b="b"/>
              <a:pathLst>
                <a:path w="10" h="14">
                  <a:moveTo>
                    <a:pt x="5" y="13"/>
                  </a:moveTo>
                  <a:lnTo>
                    <a:pt x="5" y="13"/>
                  </a:lnTo>
                  <a:cubicBezTo>
                    <a:pt x="7" y="14"/>
                    <a:pt x="10" y="13"/>
                    <a:pt x="10" y="10"/>
                  </a:cubicBezTo>
                  <a:cubicBezTo>
                    <a:pt x="10" y="7"/>
                    <a:pt x="7" y="3"/>
                    <a:pt x="5" y="2"/>
                  </a:cubicBezTo>
                  <a:cubicBezTo>
                    <a:pt x="2" y="0"/>
                    <a:pt x="0" y="1"/>
                    <a:pt x="0" y="4"/>
                  </a:cubicBezTo>
                  <a:cubicBezTo>
                    <a:pt x="0" y="8"/>
                    <a:pt x="2" y="11"/>
                    <a:pt x="5" y="1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7" name="Freeform 184">
              <a:extLst>
                <a:ext uri="{FF2B5EF4-FFF2-40B4-BE49-F238E27FC236}">
                  <a16:creationId xmlns:a16="http://schemas.microsoft.com/office/drawing/2014/main" id="{3F4E8FD6-5F93-465F-B555-032C2DC7E4F9}"/>
                </a:ext>
              </a:extLst>
            </p:cNvPr>
            <p:cNvSpPr>
              <a:spLocks/>
            </p:cNvSpPr>
            <p:nvPr/>
          </p:nvSpPr>
          <p:spPr bwMode="auto">
            <a:xfrm>
              <a:off x="2939" y="3835"/>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8" name="Freeform 185">
              <a:extLst>
                <a:ext uri="{FF2B5EF4-FFF2-40B4-BE49-F238E27FC236}">
                  <a16:creationId xmlns:a16="http://schemas.microsoft.com/office/drawing/2014/main" id="{55DB93FB-E77C-4746-A62B-A7945436A15F}"/>
                </a:ext>
              </a:extLst>
            </p:cNvPr>
            <p:cNvSpPr>
              <a:spLocks/>
            </p:cNvSpPr>
            <p:nvPr/>
          </p:nvSpPr>
          <p:spPr bwMode="auto">
            <a:xfrm>
              <a:off x="2960" y="3835"/>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9" name="Freeform 186">
              <a:extLst>
                <a:ext uri="{FF2B5EF4-FFF2-40B4-BE49-F238E27FC236}">
                  <a16:creationId xmlns:a16="http://schemas.microsoft.com/office/drawing/2014/main" id="{5C5B6C5A-E5AD-4AB6-9F25-72C67AA24D33}"/>
                </a:ext>
              </a:extLst>
            </p:cNvPr>
            <p:cNvSpPr>
              <a:spLocks/>
            </p:cNvSpPr>
            <p:nvPr/>
          </p:nvSpPr>
          <p:spPr bwMode="auto">
            <a:xfrm>
              <a:off x="2945" y="3815"/>
              <a:ext cx="18" cy="23"/>
            </a:xfrm>
            <a:custGeom>
              <a:avLst/>
              <a:gdLst>
                <a:gd name="T0" fmla="*/ 3 w 11"/>
                <a:gd name="T1" fmla="*/ 11 h 14"/>
                <a:gd name="T2" fmla="*/ 3 w 11"/>
                <a:gd name="T3" fmla="*/ 11 h 14"/>
                <a:gd name="T4" fmla="*/ 10 w 11"/>
                <a:gd name="T5" fmla="*/ 12 h 14"/>
                <a:gd name="T6" fmla="*/ 8 w 11"/>
                <a:gd name="T7" fmla="*/ 4 h 14"/>
                <a:gd name="T8" fmla="*/ 2 w 11"/>
                <a:gd name="T9" fmla="*/ 2 h 14"/>
                <a:gd name="T10" fmla="*/ 3 w 11"/>
                <a:gd name="T11" fmla="*/ 11 h 14"/>
              </a:gdLst>
              <a:ahLst/>
              <a:cxnLst>
                <a:cxn ang="0">
                  <a:pos x="T0" y="T1"/>
                </a:cxn>
                <a:cxn ang="0">
                  <a:pos x="T2" y="T3"/>
                </a:cxn>
                <a:cxn ang="0">
                  <a:pos x="T4" y="T5"/>
                </a:cxn>
                <a:cxn ang="0">
                  <a:pos x="T6" y="T7"/>
                </a:cxn>
                <a:cxn ang="0">
                  <a:pos x="T8" y="T9"/>
                </a:cxn>
                <a:cxn ang="0">
                  <a:pos x="T10" y="T11"/>
                </a:cxn>
              </a:cxnLst>
              <a:rect l="0" t="0" r="r" b="b"/>
              <a:pathLst>
                <a:path w="11" h="14">
                  <a:moveTo>
                    <a:pt x="3" y="11"/>
                  </a:moveTo>
                  <a:lnTo>
                    <a:pt x="3" y="11"/>
                  </a:lnTo>
                  <a:cubicBezTo>
                    <a:pt x="6" y="13"/>
                    <a:pt x="9" y="14"/>
                    <a:pt x="10" y="12"/>
                  </a:cubicBezTo>
                  <a:cubicBezTo>
                    <a:pt x="11" y="11"/>
                    <a:pt x="11" y="7"/>
                    <a:pt x="8" y="4"/>
                  </a:cubicBezTo>
                  <a:cubicBezTo>
                    <a:pt x="6" y="1"/>
                    <a:pt x="3" y="0"/>
                    <a:pt x="2" y="2"/>
                  </a:cubicBezTo>
                  <a:cubicBezTo>
                    <a:pt x="0" y="4"/>
                    <a:pt x="1" y="8"/>
                    <a:pt x="3" y="1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0" name="Freeform 187">
              <a:extLst>
                <a:ext uri="{FF2B5EF4-FFF2-40B4-BE49-F238E27FC236}">
                  <a16:creationId xmlns:a16="http://schemas.microsoft.com/office/drawing/2014/main" id="{ABD94F66-BBF1-47D4-8688-288C0B719FDF}"/>
                </a:ext>
              </a:extLst>
            </p:cNvPr>
            <p:cNvSpPr>
              <a:spLocks/>
            </p:cNvSpPr>
            <p:nvPr/>
          </p:nvSpPr>
          <p:spPr bwMode="auto">
            <a:xfrm>
              <a:off x="2962" y="3807"/>
              <a:ext cx="18" cy="21"/>
            </a:xfrm>
            <a:custGeom>
              <a:avLst/>
              <a:gdLst>
                <a:gd name="T0" fmla="*/ 1 w 11"/>
                <a:gd name="T1" fmla="*/ 7 h 13"/>
                <a:gd name="T2" fmla="*/ 1 w 11"/>
                <a:gd name="T3" fmla="*/ 7 h 13"/>
                <a:gd name="T4" fmla="*/ 7 w 11"/>
                <a:gd name="T5" fmla="*/ 13 h 13"/>
                <a:gd name="T6" fmla="*/ 9 w 11"/>
                <a:gd name="T7" fmla="*/ 6 h 13"/>
                <a:gd name="T8" fmla="*/ 3 w 11"/>
                <a:gd name="T9" fmla="*/ 0 h 13"/>
                <a:gd name="T10" fmla="*/ 1 w 11"/>
                <a:gd name="T11" fmla="*/ 7 h 13"/>
              </a:gdLst>
              <a:ahLst/>
              <a:cxnLst>
                <a:cxn ang="0">
                  <a:pos x="T0" y="T1"/>
                </a:cxn>
                <a:cxn ang="0">
                  <a:pos x="T2" y="T3"/>
                </a:cxn>
                <a:cxn ang="0">
                  <a:pos x="T4" y="T5"/>
                </a:cxn>
                <a:cxn ang="0">
                  <a:pos x="T6" y="T7"/>
                </a:cxn>
                <a:cxn ang="0">
                  <a:pos x="T8" y="T9"/>
                </a:cxn>
                <a:cxn ang="0">
                  <a:pos x="T10" y="T11"/>
                </a:cxn>
              </a:cxnLst>
              <a:rect l="0" t="0" r="r" b="b"/>
              <a:pathLst>
                <a:path w="11" h="13">
                  <a:moveTo>
                    <a:pt x="1" y="7"/>
                  </a:moveTo>
                  <a:lnTo>
                    <a:pt x="1" y="7"/>
                  </a:lnTo>
                  <a:cubicBezTo>
                    <a:pt x="2" y="10"/>
                    <a:pt x="5" y="13"/>
                    <a:pt x="7" y="13"/>
                  </a:cubicBezTo>
                  <a:cubicBezTo>
                    <a:pt x="10" y="12"/>
                    <a:pt x="11" y="10"/>
                    <a:pt x="9" y="6"/>
                  </a:cubicBezTo>
                  <a:cubicBezTo>
                    <a:pt x="8" y="3"/>
                    <a:pt x="5" y="0"/>
                    <a:pt x="3" y="0"/>
                  </a:cubicBezTo>
                  <a:cubicBezTo>
                    <a:pt x="0" y="1"/>
                    <a:pt x="0" y="3"/>
                    <a:pt x="1" y="7"/>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1" name="Freeform 188">
              <a:extLst>
                <a:ext uri="{FF2B5EF4-FFF2-40B4-BE49-F238E27FC236}">
                  <a16:creationId xmlns:a16="http://schemas.microsoft.com/office/drawing/2014/main" id="{E1C0457A-D060-4649-8D64-D2B2D2B69F26}"/>
                </a:ext>
              </a:extLst>
            </p:cNvPr>
            <p:cNvSpPr>
              <a:spLocks/>
            </p:cNvSpPr>
            <p:nvPr/>
          </p:nvSpPr>
          <p:spPr bwMode="auto">
            <a:xfrm>
              <a:off x="2960" y="3805"/>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2" name="Freeform 189">
              <a:extLst>
                <a:ext uri="{FF2B5EF4-FFF2-40B4-BE49-F238E27FC236}">
                  <a16:creationId xmlns:a16="http://schemas.microsoft.com/office/drawing/2014/main" id="{A8E37056-8E4A-49CE-8DFE-8C3C9968F38B}"/>
                </a:ext>
              </a:extLst>
            </p:cNvPr>
            <p:cNvSpPr>
              <a:spLocks/>
            </p:cNvSpPr>
            <p:nvPr/>
          </p:nvSpPr>
          <p:spPr bwMode="auto">
            <a:xfrm>
              <a:off x="2982" y="3805"/>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3" name="Freeform 190">
              <a:extLst>
                <a:ext uri="{FF2B5EF4-FFF2-40B4-BE49-F238E27FC236}">
                  <a16:creationId xmlns:a16="http://schemas.microsoft.com/office/drawing/2014/main" id="{784E425D-C42D-4738-99A3-63F649AA6AE9}"/>
                </a:ext>
              </a:extLst>
            </p:cNvPr>
            <p:cNvSpPr>
              <a:spLocks/>
            </p:cNvSpPr>
            <p:nvPr/>
          </p:nvSpPr>
          <p:spPr bwMode="auto">
            <a:xfrm>
              <a:off x="2970" y="3836"/>
              <a:ext cx="49" cy="68"/>
            </a:xfrm>
            <a:custGeom>
              <a:avLst/>
              <a:gdLst>
                <a:gd name="T0" fmla="*/ 5 w 30"/>
                <a:gd name="T1" fmla="*/ 1 h 41"/>
                <a:gd name="T2" fmla="*/ 5 w 30"/>
                <a:gd name="T3" fmla="*/ 1 h 41"/>
                <a:gd name="T4" fmla="*/ 14 w 30"/>
                <a:gd name="T5" fmla="*/ 2 h 41"/>
                <a:gd name="T6" fmla="*/ 15 w 30"/>
                <a:gd name="T7" fmla="*/ 2 h 41"/>
                <a:gd name="T8" fmla="*/ 28 w 30"/>
                <a:gd name="T9" fmla="*/ 18 h 41"/>
                <a:gd name="T10" fmla="*/ 30 w 30"/>
                <a:gd name="T11" fmla="*/ 28 h 41"/>
                <a:gd name="T12" fmla="*/ 26 w 30"/>
                <a:gd name="T13" fmla="*/ 38 h 41"/>
                <a:gd name="T14" fmla="*/ 21 w 30"/>
                <a:gd name="T15" fmla="*/ 41 h 41"/>
                <a:gd name="T16" fmla="*/ 25 w 30"/>
                <a:gd name="T17" fmla="*/ 31 h 41"/>
                <a:gd name="T18" fmla="*/ 23 w 30"/>
                <a:gd name="T19" fmla="*/ 21 h 41"/>
                <a:gd name="T20" fmla="*/ 10 w 30"/>
                <a:gd name="T21" fmla="*/ 5 h 41"/>
                <a:gd name="T22" fmla="*/ 9 w 30"/>
                <a:gd name="T23" fmla="*/ 5 h 41"/>
                <a:gd name="T24" fmla="*/ 0 w 30"/>
                <a:gd name="T25" fmla="*/ 4 h 41"/>
                <a:gd name="T26" fmla="*/ 5 w 30"/>
                <a:gd name="T27"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1">
                  <a:moveTo>
                    <a:pt x="5" y="1"/>
                  </a:moveTo>
                  <a:lnTo>
                    <a:pt x="5" y="1"/>
                  </a:lnTo>
                  <a:cubicBezTo>
                    <a:pt x="7" y="0"/>
                    <a:pt x="11" y="0"/>
                    <a:pt x="14" y="2"/>
                  </a:cubicBezTo>
                  <a:cubicBezTo>
                    <a:pt x="15" y="2"/>
                    <a:pt x="15" y="2"/>
                    <a:pt x="15" y="2"/>
                  </a:cubicBezTo>
                  <a:cubicBezTo>
                    <a:pt x="21" y="5"/>
                    <a:pt x="25" y="11"/>
                    <a:pt x="28" y="18"/>
                  </a:cubicBezTo>
                  <a:cubicBezTo>
                    <a:pt x="30" y="21"/>
                    <a:pt x="30" y="25"/>
                    <a:pt x="30" y="28"/>
                  </a:cubicBezTo>
                  <a:cubicBezTo>
                    <a:pt x="30" y="33"/>
                    <a:pt x="29" y="36"/>
                    <a:pt x="26" y="38"/>
                  </a:cubicBezTo>
                  <a:lnTo>
                    <a:pt x="21" y="41"/>
                  </a:lnTo>
                  <a:cubicBezTo>
                    <a:pt x="24" y="39"/>
                    <a:pt x="25" y="36"/>
                    <a:pt x="25" y="31"/>
                  </a:cubicBezTo>
                  <a:cubicBezTo>
                    <a:pt x="25" y="28"/>
                    <a:pt x="24" y="24"/>
                    <a:pt x="23" y="21"/>
                  </a:cubicBezTo>
                  <a:cubicBezTo>
                    <a:pt x="20" y="14"/>
                    <a:pt x="16" y="8"/>
                    <a:pt x="10" y="5"/>
                  </a:cubicBezTo>
                  <a:cubicBezTo>
                    <a:pt x="10" y="5"/>
                    <a:pt x="10" y="5"/>
                    <a:pt x="9" y="5"/>
                  </a:cubicBezTo>
                  <a:cubicBezTo>
                    <a:pt x="5" y="3"/>
                    <a:pt x="2" y="3"/>
                    <a:pt x="0" y="4"/>
                  </a:cubicBezTo>
                  <a:lnTo>
                    <a:pt x="5" y="1"/>
                  </a:ln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4" name="Freeform 191">
              <a:extLst>
                <a:ext uri="{FF2B5EF4-FFF2-40B4-BE49-F238E27FC236}">
                  <a16:creationId xmlns:a16="http://schemas.microsoft.com/office/drawing/2014/main" id="{7DB2E749-7D60-49BE-B067-ACECAFDF50BD}"/>
                </a:ext>
              </a:extLst>
            </p:cNvPr>
            <p:cNvSpPr>
              <a:spLocks/>
            </p:cNvSpPr>
            <p:nvPr/>
          </p:nvSpPr>
          <p:spPr bwMode="auto">
            <a:xfrm>
              <a:off x="2968" y="3833"/>
              <a:ext cx="0" cy="73"/>
            </a:xfrm>
            <a:custGeom>
              <a:avLst/>
              <a:gdLst>
                <a:gd name="T0" fmla="*/ 44 h 44"/>
                <a:gd name="T1" fmla="*/ 44 h 44"/>
                <a:gd name="T2" fmla="*/ 0 h 44"/>
                <a:gd name="T3" fmla="*/ 0 h 44"/>
                <a:gd name="T4" fmla="*/ 0 h 44"/>
                <a:gd name="T5" fmla="*/ 44 h 44"/>
              </a:gdLst>
              <a:ahLst/>
              <a:cxnLst>
                <a:cxn ang="0">
                  <a:pos x="0" y="T0"/>
                </a:cxn>
                <a:cxn ang="0">
                  <a:pos x="0" y="T1"/>
                </a:cxn>
                <a:cxn ang="0">
                  <a:pos x="0" y="T2"/>
                </a:cxn>
                <a:cxn ang="0">
                  <a:pos x="0" y="T3"/>
                </a:cxn>
                <a:cxn ang="0">
                  <a:pos x="0" y="T4"/>
                </a:cxn>
                <a:cxn ang="0">
                  <a:pos x="0" y="T5"/>
                </a:cxn>
              </a:cxnLst>
              <a:rect l="0" t="0" r="r" b="b"/>
              <a:pathLst>
                <a:path h="44">
                  <a:moveTo>
                    <a:pt x="0" y="44"/>
                  </a:moveTo>
                  <a:lnTo>
                    <a:pt x="0" y="44"/>
                  </a:lnTo>
                  <a:lnTo>
                    <a:pt x="0" y="0"/>
                  </a:lnTo>
                  <a:lnTo>
                    <a:pt x="0" y="0"/>
                  </a:lnTo>
                  <a:lnTo>
                    <a:pt x="0" y="0"/>
                  </a:lnTo>
                  <a:lnTo>
                    <a:pt x="0" y="44"/>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5" name="Freeform 192">
              <a:extLst>
                <a:ext uri="{FF2B5EF4-FFF2-40B4-BE49-F238E27FC236}">
                  <a16:creationId xmlns:a16="http://schemas.microsoft.com/office/drawing/2014/main" id="{45389BF8-A569-4B88-A3B0-A474EE1947B6}"/>
                </a:ext>
              </a:extLst>
            </p:cNvPr>
            <p:cNvSpPr>
              <a:spLocks/>
            </p:cNvSpPr>
            <p:nvPr/>
          </p:nvSpPr>
          <p:spPr bwMode="auto">
            <a:xfrm>
              <a:off x="3023" y="3833"/>
              <a:ext cx="0" cy="73"/>
            </a:xfrm>
            <a:custGeom>
              <a:avLst/>
              <a:gdLst>
                <a:gd name="T0" fmla="*/ 44 h 44"/>
                <a:gd name="T1" fmla="*/ 44 h 44"/>
                <a:gd name="T2" fmla="*/ 0 h 44"/>
                <a:gd name="T3" fmla="*/ 0 h 44"/>
                <a:gd name="T4" fmla="*/ 0 h 44"/>
                <a:gd name="T5" fmla="*/ 44 h 44"/>
              </a:gdLst>
              <a:ahLst/>
              <a:cxnLst>
                <a:cxn ang="0">
                  <a:pos x="0" y="T0"/>
                </a:cxn>
                <a:cxn ang="0">
                  <a:pos x="0" y="T1"/>
                </a:cxn>
                <a:cxn ang="0">
                  <a:pos x="0" y="T2"/>
                </a:cxn>
                <a:cxn ang="0">
                  <a:pos x="0" y="T3"/>
                </a:cxn>
                <a:cxn ang="0">
                  <a:pos x="0" y="T4"/>
                </a:cxn>
                <a:cxn ang="0">
                  <a:pos x="0" y="T5"/>
                </a:cxn>
              </a:cxnLst>
              <a:rect l="0" t="0" r="r" b="b"/>
              <a:pathLst>
                <a:path h="44">
                  <a:moveTo>
                    <a:pt x="0" y="44"/>
                  </a:moveTo>
                  <a:lnTo>
                    <a:pt x="0" y="44"/>
                  </a:lnTo>
                  <a:lnTo>
                    <a:pt x="0" y="0"/>
                  </a:lnTo>
                  <a:lnTo>
                    <a:pt x="0" y="0"/>
                  </a:lnTo>
                  <a:lnTo>
                    <a:pt x="0" y="0"/>
                  </a:lnTo>
                  <a:lnTo>
                    <a:pt x="0" y="44"/>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6" name="Freeform 193">
              <a:extLst>
                <a:ext uri="{FF2B5EF4-FFF2-40B4-BE49-F238E27FC236}">
                  <a16:creationId xmlns:a16="http://schemas.microsoft.com/office/drawing/2014/main" id="{48468CC7-2CB2-463D-ADD1-4E8132D7754F}"/>
                </a:ext>
              </a:extLst>
            </p:cNvPr>
            <p:cNvSpPr>
              <a:spLocks/>
            </p:cNvSpPr>
            <p:nvPr/>
          </p:nvSpPr>
          <p:spPr bwMode="auto">
            <a:xfrm>
              <a:off x="2962" y="3836"/>
              <a:ext cx="49" cy="73"/>
            </a:xfrm>
            <a:custGeom>
              <a:avLst/>
              <a:gdLst>
                <a:gd name="T0" fmla="*/ 15 w 30"/>
                <a:gd name="T1" fmla="*/ 5 h 44"/>
                <a:gd name="T2" fmla="*/ 15 w 30"/>
                <a:gd name="T3" fmla="*/ 5 h 44"/>
                <a:gd name="T4" fmla="*/ 0 w 30"/>
                <a:gd name="T5" fmla="*/ 14 h 44"/>
                <a:gd name="T6" fmla="*/ 15 w 30"/>
                <a:gd name="T7" fmla="*/ 40 h 44"/>
                <a:gd name="T8" fmla="*/ 30 w 30"/>
                <a:gd name="T9" fmla="*/ 31 h 44"/>
                <a:gd name="T10" fmla="*/ 15 w 30"/>
                <a:gd name="T11" fmla="*/ 5 h 44"/>
              </a:gdLst>
              <a:ahLst/>
              <a:cxnLst>
                <a:cxn ang="0">
                  <a:pos x="T0" y="T1"/>
                </a:cxn>
                <a:cxn ang="0">
                  <a:pos x="T2" y="T3"/>
                </a:cxn>
                <a:cxn ang="0">
                  <a:pos x="T4" y="T5"/>
                </a:cxn>
                <a:cxn ang="0">
                  <a:pos x="T6" y="T7"/>
                </a:cxn>
                <a:cxn ang="0">
                  <a:pos x="T8" y="T9"/>
                </a:cxn>
                <a:cxn ang="0">
                  <a:pos x="T10" y="T11"/>
                </a:cxn>
              </a:cxnLst>
              <a:rect l="0" t="0" r="r" b="b"/>
              <a:pathLst>
                <a:path w="30" h="44">
                  <a:moveTo>
                    <a:pt x="15" y="5"/>
                  </a:moveTo>
                  <a:lnTo>
                    <a:pt x="15" y="5"/>
                  </a:lnTo>
                  <a:cubicBezTo>
                    <a:pt x="7" y="0"/>
                    <a:pt x="0" y="4"/>
                    <a:pt x="0" y="14"/>
                  </a:cubicBezTo>
                  <a:cubicBezTo>
                    <a:pt x="0" y="23"/>
                    <a:pt x="7" y="35"/>
                    <a:pt x="15" y="40"/>
                  </a:cubicBezTo>
                  <a:cubicBezTo>
                    <a:pt x="24" y="44"/>
                    <a:pt x="30" y="41"/>
                    <a:pt x="30" y="31"/>
                  </a:cubicBezTo>
                  <a:cubicBezTo>
                    <a:pt x="30" y="22"/>
                    <a:pt x="24" y="10"/>
                    <a:pt x="15" y="5"/>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7" name="Freeform 194">
              <a:extLst>
                <a:ext uri="{FF2B5EF4-FFF2-40B4-BE49-F238E27FC236}">
                  <a16:creationId xmlns:a16="http://schemas.microsoft.com/office/drawing/2014/main" id="{77A3952B-F741-4583-893F-1233D489EAB0}"/>
                </a:ext>
              </a:extLst>
            </p:cNvPr>
            <p:cNvSpPr>
              <a:spLocks/>
            </p:cNvSpPr>
            <p:nvPr/>
          </p:nvSpPr>
          <p:spPr bwMode="auto">
            <a:xfrm>
              <a:off x="2960" y="3838"/>
              <a:ext cx="0" cy="69"/>
            </a:xfrm>
            <a:custGeom>
              <a:avLst/>
              <a:gdLst>
                <a:gd name="T0" fmla="*/ 42 h 42"/>
                <a:gd name="T1" fmla="*/ 42 h 42"/>
                <a:gd name="T2" fmla="*/ 0 h 42"/>
                <a:gd name="T3" fmla="*/ 0 h 42"/>
                <a:gd name="T4" fmla="*/ 0 h 42"/>
                <a:gd name="T5" fmla="*/ 42 h 42"/>
              </a:gdLst>
              <a:ahLst/>
              <a:cxnLst>
                <a:cxn ang="0">
                  <a:pos x="0" y="T0"/>
                </a:cxn>
                <a:cxn ang="0">
                  <a:pos x="0" y="T1"/>
                </a:cxn>
                <a:cxn ang="0">
                  <a:pos x="0" y="T2"/>
                </a:cxn>
                <a:cxn ang="0">
                  <a:pos x="0" y="T3"/>
                </a:cxn>
                <a:cxn ang="0">
                  <a:pos x="0" y="T4"/>
                </a:cxn>
                <a:cxn ang="0">
                  <a:pos x="0" y="T5"/>
                </a:cxn>
              </a:cxnLst>
              <a:rect l="0" t="0" r="r" b="b"/>
              <a:pathLst>
                <a:path h="42">
                  <a:moveTo>
                    <a:pt x="0" y="42"/>
                  </a:moveTo>
                  <a:lnTo>
                    <a:pt x="0" y="42"/>
                  </a:lnTo>
                  <a:lnTo>
                    <a:pt x="0" y="0"/>
                  </a:lnTo>
                  <a:lnTo>
                    <a:pt x="0" y="0"/>
                  </a:lnTo>
                  <a:lnTo>
                    <a:pt x="0" y="0"/>
                  </a:lnTo>
                  <a:lnTo>
                    <a:pt x="0" y="42"/>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8" name="Freeform 195">
              <a:extLst>
                <a:ext uri="{FF2B5EF4-FFF2-40B4-BE49-F238E27FC236}">
                  <a16:creationId xmlns:a16="http://schemas.microsoft.com/office/drawing/2014/main" id="{71F79D83-B50A-4C2D-A9AC-EDDD52F25B02}"/>
                </a:ext>
              </a:extLst>
            </p:cNvPr>
            <p:cNvSpPr>
              <a:spLocks/>
            </p:cNvSpPr>
            <p:nvPr/>
          </p:nvSpPr>
          <p:spPr bwMode="auto">
            <a:xfrm>
              <a:off x="3015" y="3838"/>
              <a:ext cx="0" cy="69"/>
            </a:xfrm>
            <a:custGeom>
              <a:avLst/>
              <a:gdLst>
                <a:gd name="T0" fmla="*/ 42 h 42"/>
                <a:gd name="T1" fmla="*/ 42 h 42"/>
                <a:gd name="T2" fmla="*/ 0 h 42"/>
                <a:gd name="T3" fmla="*/ 0 h 42"/>
                <a:gd name="T4" fmla="*/ 0 h 42"/>
                <a:gd name="T5" fmla="*/ 42 h 42"/>
              </a:gdLst>
              <a:ahLst/>
              <a:cxnLst>
                <a:cxn ang="0">
                  <a:pos x="0" y="T0"/>
                </a:cxn>
                <a:cxn ang="0">
                  <a:pos x="0" y="T1"/>
                </a:cxn>
                <a:cxn ang="0">
                  <a:pos x="0" y="T2"/>
                </a:cxn>
                <a:cxn ang="0">
                  <a:pos x="0" y="T3"/>
                </a:cxn>
                <a:cxn ang="0">
                  <a:pos x="0" y="T4"/>
                </a:cxn>
                <a:cxn ang="0">
                  <a:pos x="0" y="T5"/>
                </a:cxn>
              </a:cxnLst>
              <a:rect l="0" t="0" r="r" b="b"/>
              <a:pathLst>
                <a:path h="42">
                  <a:moveTo>
                    <a:pt x="0" y="42"/>
                  </a:moveTo>
                  <a:lnTo>
                    <a:pt x="0" y="42"/>
                  </a:lnTo>
                  <a:lnTo>
                    <a:pt x="0" y="0"/>
                  </a:lnTo>
                  <a:lnTo>
                    <a:pt x="0" y="0"/>
                  </a:lnTo>
                  <a:lnTo>
                    <a:pt x="0" y="0"/>
                  </a:lnTo>
                  <a:lnTo>
                    <a:pt x="0" y="42"/>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9" name="Freeform 196">
              <a:extLst>
                <a:ext uri="{FF2B5EF4-FFF2-40B4-BE49-F238E27FC236}">
                  <a16:creationId xmlns:a16="http://schemas.microsoft.com/office/drawing/2014/main" id="{D74E21AD-F619-413D-A40B-290900F78804}"/>
                </a:ext>
              </a:extLst>
            </p:cNvPr>
            <p:cNvSpPr>
              <a:spLocks noEditPoints="1"/>
            </p:cNvSpPr>
            <p:nvPr/>
          </p:nvSpPr>
          <p:spPr bwMode="auto">
            <a:xfrm>
              <a:off x="2897" y="3751"/>
              <a:ext cx="172" cy="250"/>
            </a:xfrm>
            <a:custGeom>
              <a:avLst/>
              <a:gdLst>
                <a:gd name="T0" fmla="*/ 22 w 104"/>
                <a:gd name="T1" fmla="*/ 52 h 152"/>
                <a:gd name="T2" fmla="*/ 22 w 104"/>
                <a:gd name="T3" fmla="*/ 52 h 152"/>
                <a:gd name="T4" fmla="*/ 30 w 104"/>
                <a:gd name="T5" fmla="*/ 31 h 152"/>
                <a:gd name="T6" fmla="*/ 52 w 104"/>
                <a:gd name="T7" fmla="*/ 35 h 152"/>
                <a:gd name="T8" fmla="*/ 88 w 104"/>
                <a:gd name="T9" fmla="*/ 97 h 152"/>
                <a:gd name="T10" fmla="*/ 80 w 104"/>
                <a:gd name="T11" fmla="*/ 118 h 152"/>
                <a:gd name="T12" fmla="*/ 58 w 104"/>
                <a:gd name="T13" fmla="*/ 114 h 152"/>
                <a:gd name="T14" fmla="*/ 22 w 104"/>
                <a:gd name="T15" fmla="*/ 52 h 152"/>
                <a:gd name="T16" fmla="*/ 0 w 104"/>
                <a:gd name="T17" fmla="*/ 46 h 152"/>
                <a:gd name="T18" fmla="*/ 0 w 104"/>
                <a:gd name="T19" fmla="*/ 46 h 152"/>
                <a:gd name="T20" fmla="*/ 52 w 104"/>
                <a:gd name="T21" fmla="*/ 136 h 152"/>
                <a:gd name="T22" fmla="*/ 104 w 104"/>
                <a:gd name="T23" fmla="*/ 106 h 152"/>
                <a:gd name="T24" fmla="*/ 52 w 104"/>
                <a:gd name="T25" fmla="*/ 16 h 152"/>
                <a:gd name="T26" fmla="*/ 0 w 104"/>
                <a:gd name="T27" fmla="*/ 4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52">
                  <a:moveTo>
                    <a:pt x="22" y="52"/>
                  </a:moveTo>
                  <a:lnTo>
                    <a:pt x="22" y="52"/>
                  </a:lnTo>
                  <a:cubicBezTo>
                    <a:pt x="23" y="42"/>
                    <a:pt x="25" y="35"/>
                    <a:pt x="30" y="31"/>
                  </a:cubicBezTo>
                  <a:cubicBezTo>
                    <a:pt x="36" y="29"/>
                    <a:pt x="44" y="30"/>
                    <a:pt x="52" y="35"/>
                  </a:cubicBezTo>
                  <a:cubicBezTo>
                    <a:pt x="72" y="46"/>
                    <a:pt x="88" y="74"/>
                    <a:pt x="88" y="97"/>
                  </a:cubicBezTo>
                  <a:cubicBezTo>
                    <a:pt x="88" y="106"/>
                    <a:pt x="85" y="114"/>
                    <a:pt x="80" y="118"/>
                  </a:cubicBezTo>
                  <a:cubicBezTo>
                    <a:pt x="74" y="120"/>
                    <a:pt x="66" y="119"/>
                    <a:pt x="58" y="114"/>
                  </a:cubicBezTo>
                  <a:cubicBezTo>
                    <a:pt x="38" y="103"/>
                    <a:pt x="22" y="75"/>
                    <a:pt x="22" y="52"/>
                  </a:cubicBezTo>
                  <a:close/>
                  <a:moveTo>
                    <a:pt x="0" y="46"/>
                  </a:moveTo>
                  <a:lnTo>
                    <a:pt x="0" y="46"/>
                  </a:lnTo>
                  <a:cubicBezTo>
                    <a:pt x="0" y="79"/>
                    <a:pt x="23" y="119"/>
                    <a:pt x="52" y="136"/>
                  </a:cubicBezTo>
                  <a:cubicBezTo>
                    <a:pt x="80" y="152"/>
                    <a:pt x="104" y="139"/>
                    <a:pt x="104" y="106"/>
                  </a:cubicBezTo>
                  <a:cubicBezTo>
                    <a:pt x="104" y="73"/>
                    <a:pt x="81" y="33"/>
                    <a:pt x="52" y="16"/>
                  </a:cubicBezTo>
                  <a:cubicBezTo>
                    <a:pt x="23" y="0"/>
                    <a:pt x="0" y="13"/>
                    <a:pt x="0" y="4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grpSp>
      <p:pic>
        <p:nvPicPr>
          <p:cNvPr id="19" name="Рисунок 18">
            <a:extLst>
              <a:ext uri="{FF2B5EF4-FFF2-40B4-BE49-F238E27FC236}">
                <a16:creationId xmlns:a16="http://schemas.microsoft.com/office/drawing/2014/main" id="{EFAAC32F-8669-A142-9ED3-2F310EB7CF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07709" y="5118995"/>
            <a:ext cx="1536279" cy="1267834"/>
          </a:xfrm>
          <a:prstGeom prst="rect">
            <a:avLst/>
          </a:prstGeom>
          <a:effectLst>
            <a:glow rad="101600">
              <a:srgbClr val="0AFFE7">
                <a:alpha val="40000"/>
              </a:srgbClr>
            </a:glow>
          </a:effectLst>
        </p:spPr>
      </p:pic>
      <p:pic>
        <p:nvPicPr>
          <p:cNvPr id="20" name="Рисунок 19">
            <a:extLst>
              <a:ext uri="{FF2B5EF4-FFF2-40B4-BE49-F238E27FC236}">
                <a16:creationId xmlns:a16="http://schemas.microsoft.com/office/drawing/2014/main" id="{129C89F7-BE75-AA48-BA5C-2E854FFBDF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35592" y="5118995"/>
            <a:ext cx="1536279" cy="1267834"/>
          </a:xfrm>
          <a:prstGeom prst="rect">
            <a:avLst/>
          </a:prstGeom>
          <a:effectLst>
            <a:glow rad="101600">
              <a:srgbClr val="0AFFE7">
                <a:alpha val="40000"/>
              </a:srgbClr>
            </a:glow>
          </a:effectLst>
        </p:spPr>
      </p:pic>
      <p:pic>
        <p:nvPicPr>
          <p:cNvPr id="21" name="Рисунок 20">
            <a:extLst>
              <a:ext uri="{FF2B5EF4-FFF2-40B4-BE49-F238E27FC236}">
                <a16:creationId xmlns:a16="http://schemas.microsoft.com/office/drawing/2014/main" id="{E964EC79-226A-8742-8B17-238E90399D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61527" y="5118995"/>
            <a:ext cx="1536279" cy="1267834"/>
          </a:xfrm>
          <a:prstGeom prst="rect">
            <a:avLst/>
          </a:prstGeom>
          <a:effectLst>
            <a:glow rad="101600">
              <a:srgbClr val="0AFFE7">
                <a:alpha val="40000"/>
              </a:srgbClr>
            </a:glow>
          </a:effectLst>
        </p:spPr>
      </p:pic>
      <p:sp>
        <p:nvSpPr>
          <p:cNvPr id="737" name="Прямоугольник: скругленные углы 736">
            <a:extLst>
              <a:ext uri="{FF2B5EF4-FFF2-40B4-BE49-F238E27FC236}">
                <a16:creationId xmlns:a16="http://schemas.microsoft.com/office/drawing/2014/main" id="{A1465296-2F1B-4C49-A5BC-16BB40CFD21B}"/>
              </a:ext>
            </a:extLst>
          </p:cNvPr>
          <p:cNvSpPr/>
          <p:nvPr/>
        </p:nvSpPr>
        <p:spPr>
          <a:xfrm>
            <a:off x="2208361" y="1628129"/>
            <a:ext cx="8017852" cy="1775885"/>
          </a:xfrm>
          <a:prstGeom prst="roundRect">
            <a:avLst/>
          </a:prstGeom>
          <a:noFill/>
          <a:ln w="203200">
            <a:gradFill>
              <a:gsLst>
                <a:gs pos="0">
                  <a:srgbClr val="0058B9"/>
                </a:gs>
                <a:gs pos="100000">
                  <a:srgbClr val="63F9BA"/>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738" name="Прямоугольник: скругленные углы 737">
            <a:extLst>
              <a:ext uri="{FF2B5EF4-FFF2-40B4-BE49-F238E27FC236}">
                <a16:creationId xmlns:a16="http://schemas.microsoft.com/office/drawing/2014/main" id="{7F7C9635-779E-4919-AF1D-29E5A142D95D}"/>
              </a:ext>
            </a:extLst>
          </p:cNvPr>
          <p:cNvSpPr/>
          <p:nvPr/>
        </p:nvSpPr>
        <p:spPr>
          <a:xfrm>
            <a:off x="2196924" y="1627024"/>
            <a:ext cx="8006011" cy="1802998"/>
          </a:xfrm>
          <a:prstGeom prst="round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739" name="Прямоугольник 738">
            <a:extLst>
              <a:ext uri="{FF2B5EF4-FFF2-40B4-BE49-F238E27FC236}">
                <a16:creationId xmlns:a16="http://schemas.microsoft.com/office/drawing/2014/main" id="{A97528B6-6DA6-4188-911E-F3402A6BE5D7}"/>
              </a:ext>
            </a:extLst>
          </p:cNvPr>
          <p:cNvSpPr/>
          <p:nvPr/>
        </p:nvSpPr>
        <p:spPr>
          <a:xfrm>
            <a:off x="3120883" y="1915900"/>
            <a:ext cx="6260873" cy="1200329"/>
          </a:xfrm>
          <a:prstGeom prst="rect">
            <a:avLst/>
          </a:prstGeom>
        </p:spPr>
        <p:txBody>
          <a:bodyPr wrap="square">
            <a:spAutoFit/>
          </a:bodyPr>
          <a:lstStyle/>
          <a:p>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Поліпшення спільного майна</a:t>
            </a:r>
            <a:r>
              <a:rPr lang="uk-UA" sz="2400" dirty="0">
                <a:solidFill>
                  <a:schemeClr val="bg1"/>
                </a:solidFill>
                <a:latin typeface="GothamSSm Narrow ExtraLight" pitchFamily="2" charset="0"/>
                <a:ea typeface="Times New Roman" panose="02020603050405020304" pitchFamily="18" charset="0"/>
              </a:rPr>
              <a:t>, які можна </a:t>
            </a:r>
          </a:p>
          <a:p>
            <a:r>
              <a:rPr lang="uk-UA" sz="2400" dirty="0">
                <a:solidFill>
                  <a:schemeClr val="bg1"/>
                </a:solidFill>
                <a:latin typeface="GothamSSm Narrow ExtraLight" pitchFamily="2" charset="0"/>
                <a:ea typeface="Times New Roman" panose="02020603050405020304" pitchFamily="18" charset="0"/>
              </a:rPr>
              <a:t>відокремити, </a:t>
            </a:r>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є власністю того з </a:t>
            </a:r>
          </a:p>
          <a:p>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співвласників, який їх зробив</a:t>
            </a:r>
            <a:endParaRPr lang="ru-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p:txBody>
      </p:sp>
      <p:pic>
        <p:nvPicPr>
          <p:cNvPr id="570" name="Рисунок 569">
            <a:extLst>
              <a:ext uri="{FF2B5EF4-FFF2-40B4-BE49-F238E27FC236}">
                <a16:creationId xmlns:a16="http://schemas.microsoft.com/office/drawing/2014/main" id="{53175004-4307-4063-BE64-282856551D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85394" y="2245564"/>
            <a:ext cx="4899642" cy="5874081"/>
          </a:xfrm>
          <a:prstGeom prst="rect">
            <a:avLst/>
          </a:prstGeom>
        </p:spPr>
      </p:pic>
      <p:pic>
        <p:nvPicPr>
          <p:cNvPr id="571" name="Рисунок 570">
            <a:extLst>
              <a:ext uri="{FF2B5EF4-FFF2-40B4-BE49-F238E27FC236}">
                <a16:creationId xmlns:a16="http://schemas.microsoft.com/office/drawing/2014/main" id="{EEB07DD9-30AB-4D84-9593-89E2D1D47E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48129" y="2211708"/>
            <a:ext cx="4956121" cy="5941792"/>
          </a:xfrm>
          <a:prstGeom prst="rect">
            <a:avLst/>
          </a:prstGeom>
        </p:spPr>
      </p:pic>
      <p:pic>
        <p:nvPicPr>
          <p:cNvPr id="572" name="Рисунок 571">
            <a:extLst>
              <a:ext uri="{FF2B5EF4-FFF2-40B4-BE49-F238E27FC236}">
                <a16:creationId xmlns:a16="http://schemas.microsoft.com/office/drawing/2014/main" id="{75A8DF10-1767-4900-9600-F6247FF80E7D}"/>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t="32049" r="27305"/>
          <a:stretch/>
        </p:blipFill>
        <p:spPr>
          <a:xfrm flipH="1">
            <a:off x="16421868" y="3218193"/>
            <a:ext cx="4152721" cy="5371310"/>
          </a:xfrm>
          <a:prstGeom prst="rect">
            <a:avLst/>
          </a:prstGeom>
        </p:spPr>
      </p:pic>
    </p:spTree>
    <p:extLst>
      <p:ext uri="{BB962C8B-B14F-4D97-AF65-F5344CB8AC3E}">
        <p14:creationId xmlns:p14="http://schemas.microsoft.com/office/powerpoint/2010/main" val="90595563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nodeType="withEffect">
                                  <p:stCondLst>
                                    <p:cond delay="50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0" presetClass="entr" presetSubtype="0" fill="hold" nodeType="withEffect">
                                  <p:stCondLst>
                                    <p:cond delay="75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26" presetClass="emph" presetSubtype="0" repeatCount="indefinite" fill="hold" nodeType="withEffect">
                                  <p:stCondLst>
                                    <p:cond delay="750"/>
                                  </p:stCondLst>
                                  <p:childTnLst>
                                    <p:animEffect transition="out" filter="fade">
                                      <p:cBhvr>
                                        <p:cTn id="19" dur="500" tmFilter="0, 0; .2, .5; .8, .5; 1, 0"/>
                                        <p:tgtEl>
                                          <p:spTgt spid="19"/>
                                        </p:tgtEl>
                                      </p:cBhvr>
                                    </p:animEffect>
                                    <p:animScale>
                                      <p:cBhvr>
                                        <p:cTn id="20" dur="250" autoRev="1" fill="hold"/>
                                        <p:tgtEl>
                                          <p:spTgt spid="19"/>
                                        </p:tgtEl>
                                      </p:cBhvr>
                                      <p:by x="105000" y="105000"/>
                                    </p:animScale>
                                  </p:childTnLst>
                                </p:cTn>
                              </p:par>
                              <p:par>
                                <p:cTn id="21" presetID="26" presetClass="emph" presetSubtype="0" repeatCount="indefinite" fill="hold" nodeType="withEffect">
                                  <p:stCondLst>
                                    <p:cond delay="850"/>
                                  </p:stCondLst>
                                  <p:childTnLst>
                                    <p:animEffect transition="out" filter="fade">
                                      <p:cBhvr>
                                        <p:cTn id="22" dur="500" tmFilter="0, 0; .2, .5; .8, .5; 1, 0"/>
                                        <p:tgtEl>
                                          <p:spTgt spid="21"/>
                                        </p:tgtEl>
                                      </p:cBhvr>
                                    </p:animEffect>
                                    <p:animScale>
                                      <p:cBhvr>
                                        <p:cTn id="23" dur="250" autoRev="1" fill="hold"/>
                                        <p:tgtEl>
                                          <p:spTgt spid="21"/>
                                        </p:tgtEl>
                                      </p:cBhvr>
                                      <p:by x="105000" y="105000"/>
                                    </p:animScale>
                                  </p:childTnLst>
                                </p:cTn>
                              </p:par>
                              <p:par>
                                <p:cTn id="24" presetID="26" presetClass="emph" presetSubtype="0" repeatCount="indefinite" fill="hold" nodeType="withEffect">
                                  <p:stCondLst>
                                    <p:cond delay="95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21" presetClass="entr" presetSubtype="4" fill="hold" grpId="0" nodeType="withEffect">
                                  <p:stCondLst>
                                    <p:cond delay="0"/>
                                  </p:stCondLst>
                                  <p:childTnLst>
                                    <p:set>
                                      <p:cBhvr>
                                        <p:cTn id="28" dur="1" fill="hold">
                                          <p:stCondLst>
                                            <p:cond delay="0"/>
                                          </p:stCondLst>
                                        </p:cTn>
                                        <p:tgtEl>
                                          <p:spTgt spid="737"/>
                                        </p:tgtEl>
                                        <p:attrNameLst>
                                          <p:attrName>style.visibility</p:attrName>
                                        </p:attrNameLst>
                                      </p:cBhvr>
                                      <p:to>
                                        <p:strVal val="visible"/>
                                      </p:to>
                                    </p:set>
                                    <p:animEffect transition="in" filter="wheel(4)">
                                      <p:cBhvr>
                                        <p:cTn id="29" dur="1000"/>
                                        <p:tgtEl>
                                          <p:spTgt spid="7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38"/>
                                        </p:tgtEl>
                                        <p:attrNameLst>
                                          <p:attrName>style.visibility</p:attrName>
                                        </p:attrNameLst>
                                      </p:cBhvr>
                                      <p:to>
                                        <p:strVal val="visible"/>
                                      </p:to>
                                    </p:set>
                                    <p:animEffect transition="in" filter="fade">
                                      <p:cBhvr>
                                        <p:cTn id="32" dur="500"/>
                                        <p:tgtEl>
                                          <p:spTgt spid="738"/>
                                        </p:tgtEl>
                                      </p:cBhvr>
                                    </p:animEffect>
                                  </p:childTnLst>
                                </p:cTn>
                              </p:par>
                            </p:childTnLst>
                          </p:cTn>
                        </p:par>
                        <p:par>
                          <p:cTn id="33" fill="hold">
                            <p:stCondLst>
                              <p:cond delay="1450"/>
                            </p:stCondLst>
                            <p:childTnLst>
                              <p:par>
                                <p:cTn id="34" presetID="22" presetClass="entr" presetSubtype="8" fill="hold" grpId="0" nodeType="afterEffect">
                                  <p:stCondLst>
                                    <p:cond delay="0"/>
                                  </p:stCondLst>
                                  <p:childTnLst>
                                    <p:set>
                                      <p:cBhvr>
                                        <p:cTn id="35" dur="1" fill="hold">
                                          <p:stCondLst>
                                            <p:cond delay="0"/>
                                          </p:stCondLst>
                                        </p:cTn>
                                        <p:tgtEl>
                                          <p:spTgt spid="739">
                                            <p:txEl>
                                              <p:pRg st="0" end="0"/>
                                            </p:txEl>
                                          </p:spTgt>
                                        </p:tgtEl>
                                        <p:attrNameLst>
                                          <p:attrName>style.visibility</p:attrName>
                                        </p:attrNameLst>
                                      </p:cBhvr>
                                      <p:to>
                                        <p:strVal val="visible"/>
                                      </p:to>
                                    </p:set>
                                    <p:animEffect transition="in" filter="wipe(left)">
                                      <p:cBhvr>
                                        <p:cTn id="36" dur="500"/>
                                        <p:tgtEl>
                                          <p:spTgt spid="739">
                                            <p:txEl>
                                              <p:pRg st="0" end="0"/>
                                            </p:txEl>
                                          </p:spTgt>
                                        </p:tgtEl>
                                      </p:cBhvr>
                                    </p:animEffect>
                                  </p:childTnLst>
                                </p:cTn>
                              </p:par>
                            </p:childTnLst>
                          </p:cTn>
                        </p:par>
                        <p:par>
                          <p:cTn id="37" fill="hold">
                            <p:stCondLst>
                              <p:cond delay="1950"/>
                            </p:stCondLst>
                            <p:childTnLst>
                              <p:par>
                                <p:cTn id="38" presetID="22" presetClass="entr" presetSubtype="8" fill="hold" grpId="0" nodeType="afterEffect">
                                  <p:stCondLst>
                                    <p:cond delay="0"/>
                                  </p:stCondLst>
                                  <p:childTnLst>
                                    <p:set>
                                      <p:cBhvr>
                                        <p:cTn id="39" dur="1" fill="hold">
                                          <p:stCondLst>
                                            <p:cond delay="0"/>
                                          </p:stCondLst>
                                        </p:cTn>
                                        <p:tgtEl>
                                          <p:spTgt spid="739">
                                            <p:txEl>
                                              <p:pRg st="1" end="1"/>
                                            </p:txEl>
                                          </p:spTgt>
                                        </p:tgtEl>
                                        <p:attrNameLst>
                                          <p:attrName>style.visibility</p:attrName>
                                        </p:attrNameLst>
                                      </p:cBhvr>
                                      <p:to>
                                        <p:strVal val="visible"/>
                                      </p:to>
                                    </p:set>
                                    <p:animEffect transition="in" filter="wipe(left)">
                                      <p:cBhvr>
                                        <p:cTn id="40" dur="500"/>
                                        <p:tgtEl>
                                          <p:spTgt spid="739">
                                            <p:txEl>
                                              <p:pRg st="1" end="1"/>
                                            </p:txEl>
                                          </p:spTgt>
                                        </p:tgtEl>
                                      </p:cBhvr>
                                    </p:animEffect>
                                  </p:childTnLst>
                                </p:cTn>
                              </p:par>
                            </p:childTnLst>
                          </p:cTn>
                        </p:par>
                        <p:par>
                          <p:cTn id="41" fill="hold">
                            <p:stCondLst>
                              <p:cond delay="2450"/>
                            </p:stCondLst>
                            <p:childTnLst>
                              <p:par>
                                <p:cTn id="42" presetID="22" presetClass="entr" presetSubtype="8" fill="hold" grpId="0" nodeType="afterEffect">
                                  <p:stCondLst>
                                    <p:cond delay="0"/>
                                  </p:stCondLst>
                                  <p:childTnLst>
                                    <p:set>
                                      <p:cBhvr>
                                        <p:cTn id="43" dur="1" fill="hold">
                                          <p:stCondLst>
                                            <p:cond delay="0"/>
                                          </p:stCondLst>
                                        </p:cTn>
                                        <p:tgtEl>
                                          <p:spTgt spid="739">
                                            <p:txEl>
                                              <p:pRg st="2" end="2"/>
                                            </p:txEl>
                                          </p:spTgt>
                                        </p:tgtEl>
                                        <p:attrNameLst>
                                          <p:attrName>style.visibility</p:attrName>
                                        </p:attrNameLst>
                                      </p:cBhvr>
                                      <p:to>
                                        <p:strVal val="visible"/>
                                      </p:to>
                                    </p:set>
                                    <p:animEffect transition="in" filter="wipe(left)">
                                      <p:cBhvr>
                                        <p:cTn id="44" dur="500"/>
                                        <p:tgtEl>
                                          <p:spTgt spid="7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37" grpId="0" animBg="1"/>
      <p:bldP spid="738" grpId="0" animBg="1"/>
      <p:bldP spid="73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54D1C5B3-9F7A-4F40-BEFB-DB802097E45D}"/>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19" name="Прямоугольник 18">
            <a:extLst>
              <a:ext uri="{FF2B5EF4-FFF2-40B4-BE49-F238E27FC236}">
                <a16:creationId xmlns:a16="http://schemas.microsoft.com/office/drawing/2014/main" id="{87875887-14AA-4F61-B08B-6D4A6A0F3C03}"/>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pic>
        <p:nvPicPr>
          <p:cNvPr id="9" name="Рисунок 8">
            <a:extLst>
              <a:ext uri="{FF2B5EF4-FFF2-40B4-BE49-F238E27FC236}">
                <a16:creationId xmlns:a16="http://schemas.microsoft.com/office/drawing/2014/main" id="{48F64685-0317-664C-BF99-EC75BD49DF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2922" y="2245564"/>
            <a:ext cx="4899642" cy="5874081"/>
          </a:xfrm>
          <a:prstGeom prst="rect">
            <a:avLst/>
          </a:prstGeom>
        </p:spPr>
      </p:pic>
      <p:pic>
        <p:nvPicPr>
          <p:cNvPr id="22" name="Рисунок 21">
            <a:extLst>
              <a:ext uri="{FF2B5EF4-FFF2-40B4-BE49-F238E27FC236}">
                <a16:creationId xmlns:a16="http://schemas.microsoft.com/office/drawing/2014/main" id="{D17F5780-D4D2-C145-81C1-5741C9DE1F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8289" y="2211708"/>
            <a:ext cx="4956121" cy="5941792"/>
          </a:xfrm>
          <a:prstGeom prst="rect">
            <a:avLst/>
          </a:prstGeom>
        </p:spPr>
      </p:pic>
      <p:pic>
        <p:nvPicPr>
          <p:cNvPr id="16" name="Рисунок 15">
            <a:extLst>
              <a:ext uri="{FF2B5EF4-FFF2-40B4-BE49-F238E27FC236}">
                <a16:creationId xmlns:a16="http://schemas.microsoft.com/office/drawing/2014/main" id="{14989302-D8EE-B344-89EB-7E97333BCE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3283" y="1131728"/>
            <a:ext cx="6119813" cy="6858000"/>
          </a:xfrm>
          <a:prstGeom prst="rect">
            <a:avLst/>
          </a:prstGeom>
        </p:spPr>
      </p:pic>
      <p:pic>
        <p:nvPicPr>
          <p:cNvPr id="13" name="Рисунок 12">
            <a:extLst>
              <a:ext uri="{FF2B5EF4-FFF2-40B4-BE49-F238E27FC236}">
                <a16:creationId xmlns:a16="http://schemas.microsoft.com/office/drawing/2014/main" id="{6529A56B-F22D-9A42-9578-CFF389F3F1F8}"/>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2049" r="27305"/>
          <a:stretch/>
        </p:blipFill>
        <p:spPr>
          <a:xfrm flipH="1">
            <a:off x="8940558" y="3218193"/>
            <a:ext cx="4152721" cy="5371310"/>
          </a:xfrm>
          <a:prstGeom prst="rect">
            <a:avLst/>
          </a:prstGeom>
        </p:spPr>
      </p:pic>
      <p:pic>
        <p:nvPicPr>
          <p:cNvPr id="26" name="Рисунок 25">
            <a:extLst>
              <a:ext uri="{FF2B5EF4-FFF2-40B4-BE49-F238E27FC236}">
                <a16:creationId xmlns:a16="http://schemas.microsoft.com/office/drawing/2014/main" id="{9FB15BF4-4DD2-5D4A-B2E7-243D7A721B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95835" y="2051840"/>
            <a:ext cx="5230791" cy="5509353"/>
          </a:xfrm>
          <a:prstGeom prst="rect">
            <a:avLst/>
          </a:prstGeom>
        </p:spPr>
      </p:pic>
      <p:pic>
        <p:nvPicPr>
          <p:cNvPr id="24" name="Рисунок 23">
            <a:extLst>
              <a:ext uri="{FF2B5EF4-FFF2-40B4-BE49-F238E27FC236}">
                <a16:creationId xmlns:a16="http://schemas.microsoft.com/office/drawing/2014/main" id="{C865D252-2FC5-9C4A-8246-3823A5F86E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72527" y="2743242"/>
            <a:ext cx="3237669" cy="4111326"/>
          </a:xfrm>
          <a:prstGeom prst="rect">
            <a:avLst/>
          </a:prstGeom>
        </p:spPr>
      </p:pic>
      <p:pic>
        <p:nvPicPr>
          <p:cNvPr id="14" name="Рисунок 13">
            <a:extLst>
              <a:ext uri="{FF2B5EF4-FFF2-40B4-BE49-F238E27FC236}">
                <a16:creationId xmlns:a16="http://schemas.microsoft.com/office/drawing/2014/main" id="{A2A6DEF6-1779-4BE9-83D2-093D27D6D6B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992665" y="2595654"/>
            <a:ext cx="3639707" cy="4950293"/>
          </a:xfrm>
          <a:prstGeom prst="rect">
            <a:avLst/>
          </a:prstGeom>
        </p:spPr>
      </p:pic>
      <p:pic>
        <p:nvPicPr>
          <p:cNvPr id="17" name="Рисунок 16">
            <a:extLst>
              <a:ext uri="{FF2B5EF4-FFF2-40B4-BE49-F238E27FC236}">
                <a16:creationId xmlns:a16="http://schemas.microsoft.com/office/drawing/2014/main" id="{06B9367E-4B79-4A81-946B-9F9E20FD8FB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71283" y="3812083"/>
            <a:ext cx="2186318" cy="2720449"/>
          </a:xfrm>
          <a:prstGeom prst="rect">
            <a:avLst/>
          </a:prstGeom>
        </p:spPr>
      </p:pic>
      <p:pic>
        <p:nvPicPr>
          <p:cNvPr id="21" name="Рисунок 20">
            <a:extLst>
              <a:ext uri="{FF2B5EF4-FFF2-40B4-BE49-F238E27FC236}">
                <a16:creationId xmlns:a16="http://schemas.microsoft.com/office/drawing/2014/main" id="{B754A095-9EC9-5140-8206-E4FF1D69FBCF}"/>
              </a:ext>
            </a:extLst>
          </p:cNvPr>
          <p:cNvPicPr>
            <a:picLocks noChangeAspect="1"/>
          </p:cNvPicPr>
          <p:nvPr/>
        </p:nvPicPr>
        <p:blipFill>
          <a:blip r:embed="rId17"/>
          <a:stretch>
            <a:fillRect/>
          </a:stretch>
        </p:blipFill>
        <p:spPr>
          <a:xfrm>
            <a:off x="8620179" y="3822082"/>
            <a:ext cx="380035" cy="180969"/>
          </a:xfrm>
          <a:prstGeom prst="rect">
            <a:avLst/>
          </a:prstGeom>
        </p:spPr>
      </p:pic>
      <p:sp>
        <p:nvSpPr>
          <p:cNvPr id="20" name="Прямоугольник: скругленные углы 19">
            <a:extLst>
              <a:ext uri="{FF2B5EF4-FFF2-40B4-BE49-F238E27FC236}">
                <a16:creationId xmlns:a16="http://schemas.microsoft.com/office/drawing/2014/main" id="{9BB8F8C7-FC48-4D2E-AC46-3F7E06E3E794}"/>
              </a:ext>
            </a:extLst>
          </p:cNvPr>
          <p:cNvSpPr/>
          <p:nvPr/>
        </p:nvSpPr>
        <p:spPr>
          <a:xfrm>
            <a:off x="777478" y="587779"/>
            <a:ext cx="10671761" cy="2527696"/>
          </a:xfrm>
          <a:prstGeom prst="roundRect">
            <a:avLst/>
          </a:prstGeom>
          <a:noFill/>
          <a:ln w="203200">
            <a:gradFill>
              <a:gsLst>
                <a:gs pos="0">
                  <a:srgbClr val="0058B9"/>
                </a:gs>
                <a:gs pos="100000">
                  <a:srgbClr val="63F9BA"/>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3" name="Прямоугольник: скругленные углы 22">
            <a:extLst>
              <a:ext uri="{FF2B5EF4-FFF2-40B4-BE49-F238E27FC236}">
                <a16:creationId xmlns:a16="http://schemas.microsoft.com/office/drawing/2014/main" id="{F2A144C7-6730-4EC6-BE13-E208BDB3DF14}"/>
              </a:ext>
            </a:extLst>
          </p:cNvPr>
          <p:cNvSpPr/>
          <p:nvPr/>
        </p:nvSpPr>
        <p:spPr>
          <a:xfrm>
            <a:off x="768000" y="586673"/>
            <a:ext cx="10656000" cy="2528802"/>
          </a:xfrm>
          <a:prstGeom prst="round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5" name="Прямоугольник 24">
            <a:extLst>
              <a:ext uri="{FF2B5EF4-FFF2-40B4-BE49-F238E27FC236}">
                <a16:creationId xmlns:a16="http://schemas.microsoft.com/office/drawing/2014/main" id="{68574A76-4A32-421B-9CC5-BDAFF46AE6BE}"/>
              </a:ext>
            </a:extLst>
          </p:cNvPr>
          <p:cNvSpPr/>
          <p:nvPr/>
        </p:nvSpPr>
        <p:spPr>
          <a:xfrm>
            <a:off x="1114657" y="838333"/>
            <a:ext cx="9888812" cy="1938992"/>
          </a:xfrm>
          <a:prstGeom prst="rect">
            <a:avLst/>
          </a:prstGeom>
        </p:spPr>
        <p:txBody>
          <a:bodyPr wrap="square">
            <a:spAutoFit/>
          </a:bodyPr>
          <a:lstStyle/>
          <a:p>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Співвласник</a:t>
            </a:r>
            <a:r>
              <a:rPr lang="uk-UA" sz="2400" dirty="0">
                <a:solidFill>
                  <a:schemeClr val="bg1"/>
                </a:solidFill>
                <a:latin typeface="GothamSSm Narrow ExtraLight" pitchFamily="2" charset="0"/>
                <a:ea typeface="Times New Roman" panose="02020603050405020304" pitchFamily="18" charset="0"/>
              </a:rPr>
              <a:t> житлового будинку, іншої будівлі, споруди може </a:t>
            </a:r>
            <a:endParaRPr lang="en-US" sz="2400" dirty="0">
              <a:solidFill>
                <a:schemeClr val="bg1"/>
              </a:solidFill>
              <a:latin typeface="GothamSSm Narrow ExtraLight" pitchFamily="2" charset="0"/>
              <a:ea typeface="Times New Roman" panose="02020603050405020304" pitchFamily="18" charset="0"/>
            </a:endParaRPr>
          </a:p>
          <a:p>
            <a:r>
              <a:rPr lang="uk-UA" sz="2400" dirty="0">
                <a:solidFill>
                  <a:schemeClr val="bg1"/>
                </a:solidFill>
                <a:latin typeface="GothamSSm Narrow ExtraLight" pitchFamily="2" charset="0"/>
                <a:ea typeface="Times New Roman" panose="02020603050405020304" pitchFamily="18" charset="0"/>
              </a:rPr>
              <a:t>зробити </a:t>
            </a:r>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за свій рахунок добудову </a:t>
            </a:r>
            <a:r>
              <a:rPr lang="uk-UA" sz="2400" dirty="0">
                <a:solidFill>
                  <a:schemeClr val="bg1"/>
                </a:solidFill>
                <a:latin typeface="GothamSSm Narrow ExtraLight" pitchFamily="2" charset="0"/>
                <a:ea typeface="Times New Roman" panose="02020603050405020304" pitchFamily="18" charset="0"/>
              </a:rPr>
              <a:t>(прибудову) </a:t>
            </a:r>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без згоди інших </a:t>
            </a:r>
            <a:endParaRPr lang="en-US"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a:p>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співвласників, якщо це не порушує їхніх прав</a:t>
            </a:r>
            <a:r>
              <a:rPr lang="uk-UA" sz="2400" dirty="0">
                <a:solidFill>
                  <a:schemeClr val="bg1"/>
                </a:solidFill>
                <a:latin typeface="GothamSSm Narrow ExtraLight" pitchFamily="2" charset="0"/>
                <a:ea typeface="Times New Roman" panose="02020603050405020304" pitchFamily="18" charset="0"/>
              </a:rPr>
              <a:t>. Така добудова </a:t>
            </a:r>
            <a:endParaRPr lang="en-US" sz="2400" dirty="0">
              <a:solidFill>
                <a:schemeClr val="bg1"/>
              </a:solidFill>
              <a:latin typeface="GothamSSm Narrow ExtraLight" pitchFamily="2" charset="0"/>
              <a:ea typeface="Times New Roman" panose="02020603050405020304" pitchFamily="18" charset="0"/>
            </a:endParaRPr>
          </a:p>
          <a:p>
            <a:r>
              <a:rPr lang="uk-UA" sz="2400" dirty="0">
                <a:solidFill>
                  <a:schemeClr val="bg1"/>
                </a:solidFill>
                <a:latin typeface="GothamSSm Narrow ExtraLight" pitchFamily="2" charset="0"/>
                <a:ea typeface="Times New Roman" panose="02020603050405020304" pitchFamily="18" charset="0"/>
              </a:rPr>
              <a:t>(прибудова) є власністю співвласника, який її зробив, і не змінює </a:t>
            </a:r>
            <a:endParaRPr lang="en-US" sz="2400" dirty="0">
              <a:solidFill>
                <a:schemeClr val="bg1"/>
              </a:solidFill>
              <a:latin typeface="GothamSSm Narrow ExtraLight" pitchFamily="2" charset="0"/>
              <a:ea typeface="Times New Roman" panose="02020603050405020304" pitchFamily="18" charset="0"/>
            </a:endParaRPr>
          </a:p>
          <a:p>
            <a:r>
              <a:rPr lang="uk-UA" sz="2400" dirty="0">
                <a:solidFill>
                  <a:schemeClr val="bg1"/>
                </a:solidFill>
                <a:latin typeface="GothamSSm Narrow ExtraLight" pitchFamily="2" charset="0"/>
                <a:ea typeface="Times New Roman" panose="02020603050405020304" pitchFamily="18" charset="0"/>
              </a:rPr>
              <a:t>розміру часток співвласників у праві спільної часткової власності</a:t>
            </a:r>
            <a:endParaRPr lang="ru-UA" sz="2400" dirty="0">
              <a:solidFill>
                <a:schemeClr val="bg1"/>
              </a:solidFill>
              <a:latin typeface="GothamSSm Narrow ExtraLight" pitchFamily="2" charset="0"/>
              <a:ea typeface="Times New Roman" panose="02020603050405020304" pitchFamily="18" charset="0"/>
            </a:endParaRPr>
          </a:p>
        </p:txBody>
      </p:sp>
      <p:pic>
        <p:nvPicPr>
          <p:cNvPr id="29" name="Рисунок 28">
            <a:extLst>
              <a:ext uri="{FF2B5EF4-FFF2-40B4-BE49-F238E27FC236}">
                <a16:creationId xmlns:a16="http://schemas.microsoft.com/office/drawing/2014/main" id="{FEAF32A3-AD5C-4D65-9DD2-02C8FBCCF12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4323" y="8694084"/>
            <a:ext cx="2358025" cy="2934105"/>
          </a:xfrm>
          <a:prstGeom prst="rect">
            <a:avLst/>
          </a:prstGeom>
        </p:spPr>
      </p:pic>
      <p:pic>
        <p:nvPicPr>
          <p:cNvPr id="30" name="Рисунок 29">
            <a:extLst>
              <a:ext uri="{FF2B5EF4-FFF2-40B4-BE49-F238E27FC236}">
                <a16:creationId xmlns:a16="http://schemas.microsoft.com/office/drawing/2014/main" id="{8DB9F4A4-16A7-4FF8-A1EB-50457BC6806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103766" y="2276774"/>
            <a:ext cx="3709597" cy="5045350"/>
          </a:xfrm>
          <a:prstGeom prst="rect">
            <a:avLst/>
          </a:prstGeom>
        </p:spPr>
      </p:pic>
      <p:pic>
        <p:nvPicPr>
          <p:cNvPr id="31" name="Рисунок 30">
            <a:extLst>
              <a:ext uri="{FF2B5EF4-FFF2-40B4-BE49-F238E27FC236}">
                <a16:creationId xmlns:a16="http://schemas.microsoft.com/office/drawing/2014/main" id="{9B4DDFDE-DCCD-43CA-8E4E-06227F82B41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24659526" y="2295707"/>
            <a:ext cx="3709597" cy="5045350"/>
          </a:xfrm>
          <a:prstGeom prst="rect">
            <a:avLst/>
          </a:prstGeom>
        </p:spPr>
      </p:pic>
    </p:spTree>
    <p:extLst>
      <p:ext uri="{BB962C8B-B14F-4D97-AF65-F5344CB8AC3E}">
        <p14:creationId xmlns:p14="http://schemas.microsoft.com/office/powerpoint/2010/main" val="9300433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4)">
                                      <p:cBhvr>
                                        <p:cTn id="7" dur="1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53" presetClass="entr" presetSubtype="16"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50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wipe(left)">
                                      <p:cBhvr>
                                        <p:cTn id="24" dur="500"/>
                                        <p:tgtEl>
                                          <p:spTgt spid="25">
                                            <p:txEl>
                                              <p:pRg st="0" end="0"/>
                                            </p:txEl>
                                          </p:spTgt>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25">
                                            <p:txEl>
                                              <p:pRg st="1" end="1"/>
                                            </p:txEl>
                                          </p:spTgt>
                                        </p:tgtEl>
                                        <p:attrNameLst>
                                          <p:attrName>style.visibility</p:attrName>
                                        </p:attrNameLst>
                                      </p:cBhvr>
                                      <p:to>
                                        <p:strVal val="visible"/>
                                      </p:to>
                                    </p:set>
                                    <p:animEffect transition="in" filter="wipe(left)">
                                      <p:cBhvr>
                                        <p:cTn id="28" dur="500"/>
                                        <p:tgtEl>
                                          <p:spTgt spid="25">
                                            <p:txEl>
                                              <p:pRg st="1" end="1"/>
                                            </p:txEl>
                                          </p:spTgt>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25">
                                            <p:txEl>
                                              <p:pRg st="2" end="2"/>
                                            </p:txEl>
                                          </p:spTgt>
                                        </p:tgtEl>
                                        <p:attrNameLst>
                                          <p:attrName>style.visibility</p:attrName>
                                        </p:attrNameLst>
                                      </p:cBhvr>
                                      <p:to>
                                        <p:strVal val="visible"/>
                                      </p:to>
                                    </p:set>
                                    <p:animEffect transition="in" filter="wipe(left)">
                                      <p:cBhvr>
                                        <p:cTn id="32" dur="500"/>
                                        <p:tgtEl>
                                          <p:spTgt spid="25">
                                            <p:txEl>
                                              <p:pRg st="2" end="2"/>
                                            </p:txEl>
                                          </p:spTgt>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25">
                                            <p:txEl>
                                              <p:pRg st="3" end="3"/>
                                            </p:txEl>
                                          </p:spTgt>
                                        </p:tgtEl>
                                        <p:attrNameLst>
                                          <p:attrName>style.visibility</p:attrName>
                                        </p:attrNameLst>
                                      </p:cBhvr>
                                      <p:to>
                                        <p:strVal val="visible"/>
                                      </p:to>
                                    </p:set>
                                    <p:animEffect transition="in" filter="wipe(left)">
                                      <p:cBhvr>
                                        <p:cTn id="36" dur="500"/>
                                        <p:tgtEl>
                                          <p:spTgt spid="25">
                                            <p:txEl>
                                              <p:pRg st="3" end="3"/>
                                            </p:txEl>
                                          </p:spTgt>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25">
                                            <p:txEl>
                                              <p:pRg st="4" end="4"/>
                                            </p:txEl>
                                          </p:spTgt>
                                        </p:tgtEl>
                                        <p:attrNameLst>
                                          <p:attrName>style.visibility</p:attrName>
                                        </p:attrNameLst>
                                      </p:cBhvr>
                                      <p:to>
                                        <p:strVal val="visible"/>
                                      </p:to>
                                    </p:set>
                                    <p:animEffect transition="in" filter="wipe(left)">
                                      <p:cBhvr>
                                        <p:cTn id="40" dur="500"/>
                                        <p:tgtEl>
                                          <p:spTgt spid="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a:extLst>
              <a:ext uri="{FF2B5EF4-FFF2-40B4-BE49-F238E27FC236}">
                <a16:creationId xmlns:a16="http://schemas.microsoft.com/office/drawing/2014/main" id="{3EDD8487-F23A-4113-98F8-CD66A6E9B71E}"/>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30" name="Прямоугольник 29">
            <a:extLst>
              <a:ext uri="{FF2B5EF4-FFF2-40B4-BE49-F238E27FC236}">
                <a16:creationId xmlns:a16="http://schemas.microsoft.com/office/drawing/2014/main" id="{B19EDB49-8A87-46B8-8F27-18F4DF162FB8}"/>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pic>
        <p:nvPicPr>
          <p:cNvPr id="17" name="Рисунок 16">
            <a:extLst>
              <a:ext uri="{FF2B5EF4-FFF2-40B4-BE49-F238E27FC236}">
                <a16:creationId xmlns:a16="http://schemas.microsoft.com/office/drawing/2014/main" id="{AC911AF6-F316-4A45-A20E-5917E23565D2}"/>
              </a:ext>
            </a:extLst>
          </p:cNvPr>
          <p:cNvPicPr>
            <a:picLocks noChangeAspect="1"/>
          </p:cNvPicPr>
          <p:nvPr/>
        </p:nvPicPr>
        <p:blipFill>
          <a:blip r:embed="rId3"/>
          <a:stretch>
            <a:fillRect/>
          </a:stretch>
        </p:blipFill>
        <p:spPr>
          <a:xfrm rot="1658562">
            <a:off x="9965034" y="2019161"/>
            <a:ext cx="1511300" cy="1066800"/>
          </a:xfrm>
          <a:prstGeom prst="rect">
            <a:avLst/>
          </a:prstGeom>
        </p:spPr>
      </p:pic>
      <p:pic>
        <p:nvPicPr>
          <p:cNvPr id="18" name="Рисунок 17">
            <a:extLst>
              <a:ext uri="{FF2B5EF4-FFF2-40B4-BE49-F238E27FC236}">
                <a16:creationId xmlns:a16="http://schemas.microsoft.com/office/drawing/2014/main" id="{B3DC4DBD-B993-774E-AC19-9566605AD9F4}"/>
              </a:ext>
            </a:extLst>
          </p:cNvPr>
          <p:cNvPicPr>
            <a:picLocks noChangeAspect="1"/>
          </p:cNvPicPr>
          <p:nvPr/>
        </p:nvPicPr>
        <p:blipFill>
          <a:blip r:embed="rId3"/>
          <a:stretch>
            <a:fillRect/>
          </a:stretch>
        </p:blipFill>
        <p:spPr>
          <a:xfrm rot="18473621" flipH="1">
            <a:off x="455303" y="1212255"/>
            <a:ext cx="1983568" cy="1290828"/>
          </a:xfrm>
          <a:prstGeom prst="rect">
            <a:avLst/>
          </a:prstGeom>
        </p:spPr>
      </p:pic>
      <p:sp>
        <p:nvSpPr>
          <p:cNvPr id="20" name="Прямоугольник 19">
            <a:extLst>
              <a:ext uri="{FF2B5EF4-FFF2-40B4-BE49-F238E27FC236}">
                <a16:creationId xmlns:a16="http://schemas.microsoft.com/office/drawing/2014/main" id="{A9547B80-A6ED-AD47-AE34-076DB13EE3F2}"/>
              </a:ext>
            </a:extLst>
          </p:cNvPr>
          <p:cNvSpPr/>
          <p:nvPr/>
        </p:nvSpPr>
        <p:spPr>
          <a:xfrm>
            <a:off x="3122228" y="-2079137"/>
            <a:ext cx="4919804" cy="1569660"/>
          </a:xfrm>
          <a:prstGeom prst="rect">
            <a:avLst/>
          </a:prstGeom>
        </p:spPr>
        <p:txBody>
          <a:bodyPr wrap="square">
            <a:spAutoFit/>
          </a:bodyPr>
          <a:lstStyle/>
          <a:p>
            <a:pPr indent="285750" algn="ctr">
              <a:spcAft>
                <a:spcPts val="750"/>
              </a:spcAft>
            </a:pPr>
            <a:r>
              <a:rPr lang="ru-RU" sz="2400" dirty="0">
                <a:solidFill>
                  <a:schemeClr val="bg1"/>
                </a:solidFill>
                <a:latin typeface="GothamSSm Narrow ExtraLight" pitchFamily="2" charset="0"/>
                <a:ea typeface="Times New Roman" panose="02020603050405020304" pitchFamily="18" charset="0"/>
              </a:rPr>
              <a:t>Право </a:t>
            </a:r>
            <a:r>
              <a:rPr lang="ru-RU" sz="2400" dirty="0" err="1">
                <a:solidFill>
                  <a:schemeClr val="bg1"/>
                </a:solidFill>
                <a:latin typeface="GothamSSm Narrow ExtraLight" pitchFamily="2" charset="0"/>
                <a:ea typeface="Times New Roman" panose="02020603050405020304" pitchFamily="18" charset="0"/>
              </a:rPr>
              <a:t>спільної</a:t>
            </a:r>
            <a:r>
              <a:rPr lang="ru-RU" sz="2400" dirty="0">
                <a:solidFill>
                  <a:schemeClr val="bg1"/>
                </a:solidFill>
                <a:latin typeface="GothamSSm Narrow ExtraLight" pitchFamily="2" charset="0"/>
                <a:ea typeface="Times New Roman" panose="02020603050405020304" pitchFamily="18" charset="0"/>
              </a:rPr>
              <a:t> </a:t>
            </a:r>
            <a:r>
              <a:rPr lang="ru-RU" sz="2400" dirty="0" err="1">
                <a:solidFill>
                  <a:schemeClr val="bg1"/>
                </a:solidFill>
                <a:latin typeface="GothamSSm Narrow ExtraLight" pitchFamily="2" charset="0"/>
                <a:ea typeface="Times New Roman" panose="02020603050405020304" pitchFamily="18" charset="0"/>
              </a:rPr>
              <a:t>часткової</a:t>
            </a:r>
            <a:r>
              <a:rPr lang="en-US" sz="2400" dirty="0">
                <a:solidFill>
                  <a:schemeClr val="bg1"/>
                </a:solidFill>
                <a:latin typeface="GothamSSm Narrow ExtraLight" pitchFamily="2" charset="0"/>
                <a:ea typeface="Times New Roman" panose="02020603050405020304" pitchFamily="18" charset="0"/>
              </a:rPr>
              <a:t> </a:t>
            </a:r>
            <a:r>
              <a:rPr lang="ru-RU" sz="2400" dirty="0" err="1">
                <a:solidFill>
                  <a:schemeClr val="bg1"/>
                </a:solidFill>
                <a:latin typeface="GothamSSm Narrow ExtraLight" pitchFamily="2" charset="0"/>
                <a:ea typeface="Times New Roman" panose="02020603050405020304" pitchFamily="18" charset="0"/>
              </a:rPr>
              <a:t>власності</a:t>
            </a:r>
            <a:r>
              <a:rPr lang="ru-RU" sz="2400" dirty="0">
                <a:solidFill>
                  <a:schemeClr val="bg1"/>
                </a:solidFill>
                <a:latin typeface="GothamSSm Narrow ExtraLight" pitchFamily="2" charset="0"/>
                <a:ea typeface="Times New Roman" panose="02020603050405020304" pitchFamily="18" charset="0"/>
              </a:rPr>
              <a:t> </a:t>
            </a:r>
            <a:r>
              <a:rPr lang="ru-RU" sz="2400" dirty="0" err="1">
                <a:solidFill>
                  <a:schemeClr val="bg1"/>
                </a:solidFill>
                <a:latin typeface="GothamSSm Narrow ExtraLight" pitchFamily="2" charset="0"/>
                <a:ea typeface="Times New Roman" panose="02020603050405020304" pitchFamily="18" charset="0"/>
              </a:rPr>
              <a:t>здійснюється</a:t>
            </a:r>
            <a:r>
              <a:rPr lang="ru-RU" sz="2400" dirty="0">
                <a:solidFill>
                  <a:schemeClr val="bg1"/>
                </a:solidFill>
                <a:latin typeface="GothamSSm Narrow ExtraLight" pitchFamily="2" charset="0"/>
                <a:ea typeface="Times New Roman" panose="02020603050405020304" pitchFamily="18" charset="0"/>
              </a:rPr>
              <a:t> </a:t>
            </a:r>
            <a:r>
              <a:rPr lang="en-US" sz="2400" dirty="0">
                <a:solidFill>
                  <a:schemeClr val="bg1"/>
                </a:solidFill>
                <a:latin typeface="GothamSSm Narrow ExtraLight" pitchFamily="2" charset="0"/>
                <a:ea typeface="Times New Roman" panose="02020603050405020304" pitchFamily="18" charset="0"/>
              </a:rPr>
              <a:t>    </a:t>
            </a:r>
            <a:r>
              <a:rPr lang="ru-RU" sz="2400" dirty="0" err="1">
                <a:solidFill>
                  <a:schemeClr val="bg1"/>
                </a:solidFill>
                <a:latin typeface="GothamSSm Narrow ExtraLight" pitchFamily="2" charset="0"/>
                <a:ea typeface="Times New Roman" panose="02020603050405020304" pitchFamily="18" charset="0"/>
              </a:rPr>
              <a:t>співвласниками</a:t>
            </a:r>
            <a:r>
              <a:rPr lang="ru-RU" sz="2400" dirty="0">
                <a:solidFill>
                  <a:schemeClr val="bg1"/>
                </a:solidFill>
                <a:latin typeface="GothamSSm Narrow ExtraLight" pitchFamily="2" charset="0"/>
                <a:ea typeface="Times New Roman" panose="02020603050405020304" pitchFamily="18" charset="0"/>
              </a:rPr>
              <a:t> за </a:t>
            </a:r>
            <a:r>
              <a:rPr lang="ru-RU" sz="2400" dirty="0" err="1">
                <a:solidFill>
                  <a:schemeClr val="bg1"/>
                </a:solidFill>
                <a:latin typeface="GothamSSm Narrow ExtraLight" pitchFamily="2" charset="0"/>
                <a:ea typeface="Times New Roman" panose="02020603050405020304" pitchFamily="18" charset="0"/>
              </a:rPr>
              <a:t>їхньою</a:t>
            </a:r>
            <a:r>
              <a:rPr lang="ru-RU" sz="2400" dirty="0">
                <a:solidFill>
                  <a:schemeClr val="bg1"/>
                </a:solidFill>
                <a:latin typeface="GothamSSm Narrow ExtraLight" pitchFamily="2" charset="0"/>
                <a:ea typeface="Times New Roman" panose="02020603050405020304" pitchFamily="18" charset="0"/>
              </a:rPr>
              <a:t> </a:t>
            </a:r>
            <a:r>
              <a:rPr lang="ru-RU" sz="2400" dirty="0" err="1">
                <a:solidFill>
                  <a:schemeClr val="bg1"/>
                </a:solidFill>
                <a:latin typeface="GothamSSm Narrow ExtraLight" pitchFamily="2" charset="0"/>
                <a:ea typeface="Times New Roman" panose="02020603050405020304" pitchFamily="18" charset="0"/>
              </a:rPr>
              <a:t>згодою</a:t>
            </a:r>
            <a:r>
              <a:rPr lang="ru-RU" sz="2400" dirty="0">
                <a:solidFill>
                  <a:schemeClr val="bg1"/>
                </a:solidFill>
                <a:latin typeface="GothamSSm Narrow ExtraLight" pitchFamily="2" charset="0"/>
                <a:ea typeface="Times New Roman" panose="02020603050405020304" pitchFamily="18" charset="0"/>
              </a:rPr>
              <a:t>.</a:t>
            </a:r>
            <a:endParaRPr lang="ru-UA" sz="2400" dirty="0">
              <a:solidFill>
                <a:schemeClr val="bg1"/>
              </a:solidFill>
              <a:latin typeface="GothamSSm Narrow ExtraLight" pitchFamily="2" charset="0"/>
              <a:ea typeface="Times New Roman" panose="02020603050405020304" pitchFamily="18" charset="0"/>
            </a:endParaRPr>
          </a:p>
        </p:txBody>
      </p:sp>
      <p:sp>
        <p:nvSpPr>
          <p:cNvPr id="21" name="TextBox 20">
            <a:extLst>
              <a:ext uri="{FF2B5EF4-FFF2-40B4-BE49-F238E27FC236}">
                <a16:creationId xmlns:a16="http://schemas.microsoft.com/office/drawing/2014/main" id="{682A2C35-D038-DC45-BF52-6FAC1EDE9BA0}"/>
              </a:ext>
            </a:extLst>
          </p:cNvPr>
          <p:cNvSpPr txBox="1"/>
          <p:nvPr/>
        </p:nvSpPr>
        <p:spPr>
          <a:xfrm>
            <a:off x="2760044" y="-5092465"/>
            <a:ext cx="5644171" cy="2677656"/>
          </a:xfrm>
          <a:prstGeom prst="rect">
            <a:avLst/>
          </a:prstGeom>
          <a:noFill/>
        </p:spPr>
        <p:txBody>
          <a:bodyPr wrap="square" rtlCol="0">
            <a:spAutoFit/>
          </a:bodyPr>
          <a:lstStyle/>
          <a:p>
            <a:pPr algn="ctr"/>
            <a:r>
              <a:rPr lang="uk-UA" sz="2400" dirty="0">
                <a:solidFill>
                  <a:schemeClr val="bg1"/>
                </a:solidFill>
                <a:latin typeface="GothamSSm Narrow ExtraLight" pitchFamily="2" charset="0"/>
                <a:ea typeface="Times New Roman" panose="02020603050405020304" pitchFamily="18" charset="0"/>
              </a:rPr>
              <a:t>Кожен із співвласників має право на надання йому у володіння та користування тієї частини спільного майна в натурі, яка відповідає його частці у праві спільної часткової власності.</a:t>
            </a:r>
            <a:endParaRPr lang="ru-UA" sz="2400" dirty="0">
              <a:solidFill>
                <a:schemeClr val="bg1"/>
              </a:solidFill>
              <a:latin typeface="GothamSSm Narrow ExtraLight" pitchFamily="2" charset="0"/>
              <a:ea typeface="Times New Roman" panose="02020603050405020304" pitchFamily="18" charset="0"/>
            </a:endParaRPr>
          </a:p>
          <a:p>
            <a:pPr algn="ctr"/>
            <a:endParaRPr lang="ru-UA" sz="2400" dirty="0"/>
          </a:p>
        </p:txBody>
      </p:sp>
      <p:pic>
        <p:nvPicPr>
          <p:cNvPr id="3" name="Рисунок 2">
            <a:extLst>
              <a:ext uri="{FF2B5EF4-FFF2-40B4-BE49-F238E27FC236}">
                <a16:creationId xmlns:a16="http://schemas.microsoft.com/office/drawing/2014/main" id="{13C549D1-7EB8-214F-9180-8947141A7F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5718" y="3733495"/>
            <a:ext cx="5223478" cy="3227515"/>
          </a:xfrm>
          <a:prstGeom prst="rect">
            <a:avLst/>
          </a:prstGeom>
          <a:effectLst>
            <a:glow rad="63500">
              <a:srgbClr val="0AFFE7">
                <a:alpha val="40000"/>
              </a:srgbClr>
            </a:glow>
          </a:effectLst>
        </p:spPr>
      </p:pic>
      <p:pic>
        <p:nvPicPr>
          <p:cNvPr id="13" name="Рисунок 12">
            <a:extLst>
              <a:ext uri="{FF2B5EF4-FFF2-40B4-BE49-F238E27FC236}">
                <a16:creationId xmlns:a16="http://schemas.microsoft.com/office/drawing/2014/main" id="{5924252F-7D3E-904E-9AA1-D2E0FB9472F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3037" t="30961" r="30677" b="28548"/>
          <a:stretch/>
        </p:blipFill>
        <p:spPr>
          <a:xfrm>
            <a:off x="7071217" y="3823303"/>
            <a:ext cx="3443353" cy="2758589"/>
          </a:xfrm>
          <a:prstGeom prst="rect">
            <a:avLst/>
          </a:prstGeom>
          <a:effectLst>
            <a:glow rad="63500">
              <a:srgbClr val="0AFFE7">
                <a:alpha val="40000"/>
              </a:srgbClr>
            </a:glow>
          </a:effectLst>
        </p:spPr>
      </p:pic>
      <p:pic>
        <p:nvPicPr>
          <p:cNvPr id="19" name="Рисунок 18">
            <a:extLst>
              <a:ext uri="{FF2B5EF4-FFF2-40B4-BE49-F238E27FC236}">
                <a16:creationId xmlns:a16="http://schemas.microsoft.com/office/drawing/2014/main" id="{63FAE309-E11E-9B4C-A615-09C446C894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4323" y="3634993"/>
            <a:ext cx="2358025" cy="2934105"/>
          </a:xfrm>
          <a:prstGeom prst="rect">
            <a:avLst/>
          </a:prstGeom>
        </p:spPr>
      </p:pic>
      <p:pic>
        <p:nvPicPr>
          <p:cNvPr id="23" name="Рисунок 22">
            <a:extLst>
              <a:ext uri="{FF2B5EF4-FFF2-40B4-BE49-F238E27FC236}">
                <a16:creationId xmlns:a16="http://schemas.microsoft.com/office/drawing/2014/main" id="{F8E4032F-D8A1-0746-9D5D-F2895EED3D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39221" y="2276774"/>
            <a:ext cx="3709597" cy="5045350"/>
          </a:xfrm>
          <a:prstGeom prst="rect">
            <a:avLst/>
          </a:prstGeom>
        </p:spPr>
      </p:pic>
      <p:pic>
        <p:nvPicPr>
          <p:cNvPr id="24" name="Рисунок 23">
            <a:extLst>
              <a:ext uri="{FF2B5EF4-FFF2-40B4-BE49-F238E27FC236}">
                <a16:creationId xmlns:a16="http://schemas.microsoft.com/office/drawing/2014/main" id="{0D2BCFC6-ED1C-724C-8698-E19FA7289A5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8641013" y="2295707"/>
            <a:ext cx="3709597" cy="5045350"/>
          </a:xfrm>
          <a:prstGeom prst="rect">
            <a:avLst/>
          </a:prstGeom>
        </p:spPr>
      </p:pic>
      <p:cxnSp>
        <p:nvCxnSpPr>
          <p:cNvPr id="22" name="Прямая соединительная линия 21">
            <a:extLst>
              <a:ext uri="{FF2B5EF4-FFF2-40B4-BE49-F238E27FC236}">
                <a16:creationId xmlns:a16="http://schemas.microsoft.com/office/drawing/2014/main" id="{DECE2BF8-FB6A-490A-9D48-26BBE6FBD1A3}"/>
              </a:ext>
            </a:extLst>
          </p:cNvPr>
          <p:cNvCxnSpPr>
            <a:cxnSpLocks/>
          </p:cNvCxnSpPr>
          <p:nvPr/>
        </p:nvCxnSpPr>
        <p:spPr>
          <a:xfrm flipV="1">
            <a:off x="-145677" y="413908"/>
            <a:ext cx="12449736"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
        <p:nvSpPr>
          <p:cNvPr id="26" name="Прямоугольник: скругленные углы 25">
            <a:extLst>
              <a:ext uri="{FF2B5EF4-FFF2-40B4-BE49-F238E27FC236}">
                <a16:creationId xmlns:a16="http://schemas.microsoft.com/office/drawing/2014/main" id="{B8E20765-C90B-4B25-973A-8DF96ACD2E53}"/>
              </a:ext>
            </a:extLst>
          </p:cNvPr>
          <p:cNvSpPr/>
          <p:nvPr/>
        </p:nvSpPr>
        <p:spPr>
          <a:xfrm>
            <a:off x="3101393" y="969374"/>
            <a:ext cx="6023931" cy="2297906"/>
          </a:xfrm>
          <a:prstGeom prst="roundRect">
            <a:avLst/>
          </a:prstGeom>
          <a:noFill/>
          <a:ln w="203200">
            <a:gradFill>
              <a:gsLst>
                <a:gs pos="0">
                  <a:srgbClr val="0058B9"/>
                </a:gs>
                <a:gs pos="100000">
                  <a:srgbClr val="63F9BA"/>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7" name="Прямоугольник: скругленные углы 26">
            <a:extLst>
              <a:ext uri="{FF2B5EF4-FFF2-40B4-BE49-F238E27FC236}">
                <a16:creationId xmlns:a16="http://schemas.microsoft.com/office/drawing/2014/main" id="{EAA67D1F-D4EA-4B2E-B32D-C82BB755438E}"/>
              </a:ext>
            </a:extLst>
          </p:cNvPr>
          <p:cNvSpPr/>
          <p:nvPr/>
        </p:nvSpPr>
        <p:spPr>
          <a:xfrm>
            <a:off x="3088483" y="968319"/>
            <a:ext cx="6015035" cy="2298911"/>
          </a:xfrm>
          <a:prstGeom prst="round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8" name="Прямоугольник 27">
            <a:extLst>
              <a:ext uri="{FF2B5EF4-FFF2-40B4-BE49-F238E27FC236}">
                <a16:creationId xmlns:a16="http://schemas.microsoft.com/office/drawing/2014/main" id="{20321AB5-9D6F-4BDC-B9DE-C03448EC6048}"/>
              </a:ext>
            </a:extLst>
          </p:cNvPr>
          <p:cNvSpPr/>
          <p:nvPr/>
        </p:nvSpPr>
        <p:spPr>
          <a:xfrm>
            <a:off x="3413291" y="1240264"/>
            <a:ext cx="5565202" cy="1815882"/>
          </a:xfrm>
          <a:prstGeom prst="rect">
            <a:avLst/>
          </a:prstGeom>
        </p:spPr>
        <p:txBody>
          <a:bodyPr wrap="square">
            <a:spAutoFit/>
          </a:bodyPr>
          <a:lstStyle/>
          <a:p>
            <a:r>
              <a:rPr lang="uk-UA" sz="2800" dirty="0">
                <a:solidFill>
                  <a:schemeClr val="bg1"/>
                </a:solidFill>
                <a:latin typeface="GothamSSm Narrow ExtraLight" pitchFamily="2" charset="0"/>
                <a:ea typeface="Times New Roman" panose="02020603050405020304" pitchFamily="18" charset="0"/>
              </a:rPr>
              <a:t>Поліпшення спільного майна, </a:t>
            </a:r>
            <a:endParaRPr lang="en-US" sz="2800" dirty="0">
              <a:solidFill>
                <a:schemeClr val="bg1"/>
              </a:solidFill>
              <a:latin typeface="GothamSSm Narrow ExtraLight" pitchFamily="2" charset="0"/>
              <a:ea typeface="Times New Roman" panose="02020603050405020304" pitchFamily="18" charset="0"/>
            </a:endParaRPr>
          </a:p>
          <a:p>
            <a:r>
              <a:rPr lang="uk-UA" sz="2800" dirty="0">
                <a:solidFill>
                  <a:schemeClr val="bg1"/>
                </a:solidFill>
                <a:latin typeface="GothamSSm Narrow ExtraLight" pitchFamily="2" charset="0"/>
                <a:ea typeface="Times New Roman" panose="02020603050405020304" pitchFamily="18" charset="0"/>
              </a:rPr>
              <a:t>які можна відокремити, є </a:t>
            </a:r>
            <a:endParaRPr lang="en-US" sz="2800" dirty="0">
              <a:solidFill>
                <a:schemeClr val="bg1"/>
              </a:solidFill>
              <a:latin typeface="GothamSSm Narrow ExtraLight" pitchFamily="2" charset="0"/>
              <a:ea typeface="Times New Roman" panose="02020603050405020304" pitchFamily="18" charset="0"/>
            </a:endParaRPr>
          </a:p>
          <a:p>
            <a:r>
              <a:rPr lang="uk-UA" sz="2800" dirty="0">
                <a:solidFill>
                  <a:schemeClr val="bg1"/>
                </a:solidFill>
                <a:latin typeface="GothamSSm Narrow ExtraLight" pitchFamily="2" charset="0"/>
                <a:ea typeface="Times New Roman" panose="02020603050405020304" pitchFamily="18" charset="0"/>
              </a:rPr>
              <a:t>власністю того з співвласників, </a:t>
            </a:r>
            <a:endParaRPr lang="en-US" sz="2800" dirty="0">
              <a:solidFill>
                <a:schemeClr val="bg1"/>
              </a:solidFill>
              <a:latin typeface="GothamSSm Narrow ExtraLight" pitchFamily="2" charset="0"/>
              <a:ea typeface="Times New Roman" panose="02020603050405020304" pitchFamily="18" charset="0"/>
            </a:endParaRPr>
          </a:p>
          <a:p>
            <a:r>
              <a:rPr lang="uk-UA" sz="2800" dirty="0">
                <a:solidFill>
                  <a:schemeClr val="bg1"/>
                </a:solidFill>
                <a:latin typeface="GothamSSm Narrow ExtraLight" pitchFamily="2" charset="0"/>
                <a:ea typeface="Times New Roman" panose="02020603050405020304" pitchFamily="18" charset="0"/>
              </a:rPr>
              <a:t>який їх зробив</a:t>
            </a:r>
            <a:endParaRPr lang="ru-UA" sz="2800" dirty="0">
              <a:solidFill>
                <a:schemeClr val="bg1"/>
              </a:solidFill>
              <a:latin typeface="GothamSSm Narrow ExtraLight" pitchFamily="2" charset="0"/>
              <a:ea typeface="Times New Roman" panose="02020603050405020304" pitchFamily="18" charset="0"/>
            </a:endParaRPr>
          </a:p>
        </p:txBody>
      </p:sp>
      <p:pic>
        <p:nvPicPr>
          <p:cNvPr id="31" name="Рисунок 30">
            <a:extLst>
              <a:ext uri="{FF2B5EF4-FFF2-40B4-BE49-F238E27FC236}">
                <a16:creationId xmlns:a16="http://schemas.microsoft.com/office/drawing/2014/main" id="{0D3227C3-5577-409D-9CC7-016AD063CF0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85394" y="2245564"/>
            <a:ext cx="4899642" cy="5874081"/>
          </a:xfrm>
          <a:prstGeom prst="rect">
            <a:avLst/>
          </a:prstGeom>
        </p:spPr>
      </p:pic>
      <p:pic>
        <p:nvPicPr>
          <p:cNvPr id="32" name="Рисунок 31">
            <a:extLst>
              <a:ext uri="{FF2B5EF4-FFF2-40B4-BE49-F238E27FC236}">
                <a16:creationId xmlns:a16="http://schemas.microsoft.com/office/drawing/2014/main" id="{CA1514CA-05E2-4314-B633-571BE8C009D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8129" y="2211708"/>
            <a:ext cx="4956121" cy="5941792"/>
          </a:xfrm>
          <a:prstGeom prst="rect">
            <a:avLst/>
          </a:prstGeom>
        </p:spPr>
      </p:pic>
      <p:pic>
        <p:nvPicPr>
          <p:cNvPr id="33" name="Рисунок 32">
            <a:extLst>
              <a:ext uri="{FF2B5EF4-FFF2-40B4-BE49-F238E27FC236}">
                <a16:creationId xmlns:a16="http://schemas.microsoft.com/office/drawing/2014/main" id="{0386AB3E-B868-4ECF-93FB-788DF56FB473}"/>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t="32049" r="27305"/>
          <a:stretch/>
        </p:blipFill>
        <p:spPr>
          <a:xfrm flipH="1">
            <a:off x="16421868" y="3218193"/>
            <a:ext cx="4152721" cy="5371310"/>
          </a:xfrm>
          <a:prstGeom prst="rect">
            <a:avLst/>
          </a:prstGeom>
        </p:spPr>
      </p:pic>
      <p:pic>
        <p:nvPicPr>
          <p:cNvPr id="34" name="Рисунок 33">
            <a:extLst>
              <a:ext uri="{FF2B5EF4-FFF2-40B4-BE49-F238E27FC236}">
                <a16:creationId xmlns:a16="http://schemas.microsoft.com/office/drawing/2014/main" id="{01C7DACB-1AFB-422B-A332-715537D289BF}"/>
              </a:ext>
            </a:extLst>
          </p:cNvPr>
          <p:cNvPicPr>
            <a:picLocks noChangeAspect="1"/>
          </p:cNvPicPr>
          <p:nvPr/>
        </p:nvPicPr>
        <p:blipFill>
          <a:blip r:embed="rId16"/>
          <a:stretch>
            <a:fillRect/>
          </a:stretch>
        </p:blipFill>
        <p:spPr>
          <a:xfrm>
            <a:off x="-15800530" y="6178551"/>
            <a:ext cx="12192000" cy="420414"/>
          </a:xfrm>
          <a:prstGeom prst="rect">
            <a:avLst/>
          </a:prstGeom>
        </p:spPr>
      </p:pic>
      <p:pic>
        <p:nvPicPr>
          <p:cNvPr id="35" name="Рисунок 34">
            <a:extLst>
              <a:ext uri="{FF2B5EF4-FFF2-40B4-BE49-F238E27FC236}">
                <a16:creationId xmlns:a16="http://schemas.microsoft.com/office/drawing/2014/main" id="{3AB4E389-7706-4D28-94BE-5BC608ACC3A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52849" y="8137914"/>
            <a:ext cx="2646245" cy="3679540"/>
          </a:xfrm>
          <a:prstGeom prst="rect">
            <a:avLst/>
          </a:prstGeom>
          <a:effectLst>
            <a:glow rad="101600">
              <a:srgbClr val="0AFFE7">
                <a:alpha val="40000"/>
              </a:srgbClr>
            </a:glow>
          </a:effectLst>
        </p:spPr>
      </p:pic>
    </p:spTree>
    <p:extLst>
      <p:ext uri="{BB962C8B-B14F-4D97-AF65-F5344CB8AC3E}">
        <p14:creationId xmlns:p14="http://schemas.microsoft.com/office/powerpoint/2010/main" val="75103388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4)">
                                      <p:cBhvr>
                                        <p:cTn id="7" dur="1000"/>
                                        <p:tgtEl>
                                          <p:spTgt spid="26"/>
                                        </p:tgtEl>
                                      </p:cBhvr>
                                    </p:animEffect>
                                  </p:childTnLst>
                                </p:cTn>
                              </p:par>
                              <p:par>
                                <p:cTn id="8" presetID="22" presetClass="entr" presetSubtype="2" fill="hold" nodeType="with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31"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ppt_w</p:attrName>
                                        </p:attrNameLst>
                                      </p:cBhvr>
                                      <p:tavLst>
                                        <p:tav tm="0">
                                          <p:val>
                                            <p:fltVal val="0"/>
                                          </p:val>
                                        </p:tav>
                                        <p:tav tm="100000">
                                          <p:val>
                                            <p:strVal val="#ppt_w"/>
                                          </p:val>
                                        </p:tav>
                                      </p:tavLst>
                                    </p:anim>
                                    <p:anim calcmode="lin" valueType="num">
                                      <p:cBhvr>
                                        <p:cTn id="17" dur="1000" fill="hold"/>
                                        <p:tgtEl>
                                          <p:spTgt spid="18"/>
                                        </p:tgtEl>
                                        <p:attrNameLst>
                                          <p:attrName>ppt_h</p:attrName>
                                        </p:attrNameLst>
                                      </p:cBhvr>
                                      <p:tavLst>
                                        <p:tav tm="0">
                                          <p:val>
                                            <p:fltVal val="0"/>
                                          </p:val>
                                        </p:tav>
                                        <p:tav tm="100000">
                                          <p:val>
                                            <p:strVal val="#ppt_h"/>
                                          </p:val>
                                        </p:tav>
                                      </p:tavLst>
                                    </p:anim>
                                    <p:anim calcmode="lin" valueType="num">
                                      <p:cBhvr>
                                        <p:cTn id="18" dur="1000" fill="hold"/>
                                        <p:tgtEl>
                                          <p:spTgt spid="18"/>
                                        </p:tgtEl>
                                        <p:attrNameLst>
                                          <p:attrName>style.rotation</p:attrName>
                                        </p:attrNameLst>
                                      </p:cBhvr>
                                      <p:tavLst>
                                        <p:tav tm="0">
                                          <p:val>
                                            <p:fltVal val="90"/>
                                          </p:val>
                                        </p:tav>
                                        <p:tav tm="100000">
                                          <p:val>
                                            <p:fltVal val="0"/>
                                          </p:val>
                                        </p:tav>
                                      </p:tavLst>
                                    </p:anim>
                                    <p:animEffect transition="in" filter="fade">
                                      <p:cBhvr>
                                        <p:cTn id="19" dur="1000"/>
                                        <p:tgtEl>
                                          <p:spTgt spid="18"/>
                                        </p:tgtEl>
                                      </p:cBhvr>
                                    </p:animEffect>
                                  </p:childTnLst>
                                </p:cTn>
                              </p:par>
                              <p:par>
                                <p:cTn id="20" presetID="8" presetClass="emph" presetSubtype="0" repeatCount="indefinite" fill="hold" nodeType="withEffect">
                                  <p:stCondLst>
                                    <p:cond delay="0"/>
                                  </p:stCondLst>
                                  <p:childTnLst>
                                    <p:animRot by="-21600000">
                                      <p:cBhvr>
                                        <p:cTn id="21" dur="2000" fill="hold"/>
                                        <p:tgtEl>
                                          <p:spTgt spid="18"/>
                                        </p:tgtEl>
                                        <p:attrNameLst>
                                          <p:attrName>r</p:attrName>
                                        </p:attrNameLst>
                                      </p:cBhvr>
                                    </p:animRot>
                                  </p:childTnLst>
                                </p:cTn>
                              </p:par>
                              <p:par>
                                <p:cTn id="22" presetID="14" presetClass="entr" presetSubtype="5"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vertical)">
                                      <p:cBhvr>
                                        <p:cTn id="24" dur="500"/>
                                        <p:tgtEl>
                                          <p:spTgt spid="3"/>
                                        </p:tgtEl>
                                      </p:cBhvr>
                                    </p:animEffect>
                                  </p:childTnLst>
                                </p:cTn>
                              </p:par>
                              <p:par>
                                <p:cTn id="25" presetID="31" presetClass="entr" presetSubtype="0" fill="hold" nodeType="withEffect">
                                  <p:stCondLst>
                                    <p:cond delay="250"/>
                                  </p:stCondLst>
                                  <p:childTnLst>
                                    <p:set>
                                      <p:cBhvr>
                                        <p:cTn id="26" dur="1" fill="hold">
                                          <p:stCondLst>
                                            <p:cond delay="0"/>
                                          </p:stCondLst>
                                        </p:cTn>
                                        <p:tgtEl>
                                          <p:spTgt spid="17"/>
                                        </p:tgtEl>
                                        <p:attrNameLst>
                                          <p:attrName>style.visibility</p:attrName>
                                        </p:attrNameLst>
                                      </p:cBhvr>
                                      <p:to>
                                        <p:strVal val="visible"/>
                                      </p:to>
                                    </p:set>
                                    <p:anim calcmode="lin" valueType="num">
                                      <p:cBhvr>
                                        <p:cTn id="27" dur="750" fill="hold"/>
                                        <p:tgtEl>
                                          <p:spTgt spid="17"/>
                                        </p:tgtEl>
                                        <p:attrNameLst>
                                          <p:attrName>ppt_w</p:attrName>
                                        </p:attrNameLst>
                                      </p:cBhvr>
                                      <p:tavLst>
                                        <p:tav tm="0">
                                          <p:val>
                                            <p:fltVal val="0"/>
                                          </p:val>
                                        </p:tav>
                                        <p:tav tm="100000">
                                          <p:val>
                                            <p:strVal val="#ppt_w"/>
                                          </p:val>
                                        </p:tav>
                                      </p:tavLst>
                                    </p:anim>
                                    <p:anim calcmode="lin" valueType="num">
                                      <p:cBhvr>
                                        <p:cTn id="28" dur="750" fill="hold"/>
                                        <p:tgtEl>
                                          <p:spTgt spid="17"/>
                                        </p:tgtEl>
                                        <p:attrNameLst>
                                          <p:attrName>ppt_h</p:attrName>
                                        </p:attrNameLst>
                                      </p:cBhvr>
                                      <p:tavLst>
                                        <p:tav tm="0">
                                          <p:val>
                                            <p:fltVal val="0"/>
                                          </p:val>
                                        </p:tav>
                                        <p:tav tm="100000">
                                          <p:val>
                                            <p:strVal val="#ppt_h"/>
                                          </p:val>
                                        </p:tav>
                                      </p:tavLst>
                                    </p:anim>
                                    <p:anim calcmode="lin" valueType="num">
                                      <p:cBhvr>
                                        <p:cTn id="29" dur="750" fill="hold"/>
                                        <p:tgtEl>
                                          <p:spTgt spid="17"/>
                                        </p:tgtEl>
                                        <p:attrNameLst>
                                          <p:attrName>style.rotation</p:attrName>
                                        </p:attrNameLst>
                                      </p:cBhvr>
                                      <p:tavLst>
                                        <p:tav tm="0">
                                          <p:val>
                                            <p:fltVal val="90"/>
                                          </p:val>
                                        </p:tav>
                                        <p:tav tm="100000">
                                          <p:val>
                                            <p:fltVal val="0"/>
                                          </p:val>
                                        </p:tav>
                                      </p:tavLst>
                                    </p:anim>
                                    <p:animEffect transition="in" filter="fade">
                                      <p:cBhvr>
                                        <p:cTn id="30" dur="750"/>
                                        <p:tgtEl>
                                          <p:spTgt spid="17"/>
                                        </p:tgtEl>
                                      </p:cBhvr>
                                    </p:animEffect>
                                  </p:childTnLst>
                                </p:cTn>
                              </p:par>
                              <p:par>
                                <p:cTn id="31" presetID="8" presetClass="emph" presetSubtype="0" repeatCount="indefinite" fill="hold" nodeType="withEffect">
                                  <p:stCondLst>
                                    <p:cond delay="250"/>
                                  </p:stCondLst>
                                  <p:childTnLst>
                                    <p:animRot by="-21600000">
                                      <p:cBhvr>
                                        <p:cTn id="32" dur="1500" fill="hold"/>
                                        <p:tgtEl>
                                          <p:spTgt spid="17"/>
                                        </p:tgtEl>
                                        <p:attrNameLst>
                                          <p:attrName>r</p:attrName>
                                        </p:attrNameLst>
                                      </p:cBhvr>
                                    </p:animRot>
                                  </p:childTnLst>
                                </p:cTn>
                              </p:par>
                              <p:par>
                                <p:cTn id="33" presetID="14" presetClass="entr" presetSubtype="5" fill="hold" nodeType="withEffect">
                                  <p:stCondLst>
                                    <p:cond delay="500"/>
                                  </p:stCondLst>
                                  <p:childTnLst>
                                    <p:set>
                                      <p:cBhvr>
                                        <p:cTn id="34" dur="1" fill="hold">
                                          <p:stCondLst>
                                            <p:cond delay="0"/>
                                          </p:stCondLst>
                                        </p:cTn>
                                        <p:tgtEl>
                                          <p:spTgt spid="13"/>
                                        </p:tgtEl>
                                        <p:attrNameLst>
                                          <p:attrName>style.visibility</p:attrName>
                                        </p:attrNameLst>
                                      </p:cBhvr>
                                      <p:to>
                                        <p:strVal val="visible"/>
                                      </p:to>
                                    </p:set>
                                    <p:animEffect transition="in" filter="randombar(vertical)">
                                      <p:cBhvr>
                                        <p:cTn id="35" dur="500"/>
                                        <p:tgtEl>
                                          <p:spTgt spid="13"/>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Effect transition="in" filter="wipe(left)">
                                      <p:cBhvr>
                                        <p:cTn id="39" dur="500"/>
                                        <p:tgtEl>
                                          <p:spTgt spid="28">
                                            <p:txEl>
                                              <p:pRg st="0" end="0"/>
                                            </p:txEl>
                                          </p:spTgt>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28">
                                            <p:txEl>
                                              <p:pRg st="1" end="1"/>
                                            </p:txEl>
                                          </p:spTgt>
                                        </p:tgtEl>
                                        <p:attrNameLst>
                                          <p:attrName>style.visibility</p:attrName>
                                        </p:attrNameLst>
                                      </p:cBhvr>
                                      <p:to>
                                        <p:strVal val="visible"/>
                                      </p:to>
                                    </p:set>
                                    <p:animEffect transition="in" filter="wipe(left)">
                                      <p:cBhvr>
                                        <p:cTn id="43" dur="500"/>
                                        <p:tgtEl>
                                          <p:spTgt spid="28">
                                            <p:txEl>
                                              <p:pRg st="1" end="1"/>
                                            </p:txEl>
                                          </p:spTgt>
                                        </p:tgtEl>
                                      </p:cBhvr>
                                    </p:animEffect>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28">
                                            <p:txEl>
                                              <p:pRg st="2" end="2"/>
                                            </p:txEl>
                                          </p:spTgt>
                                        </p:tgtEl>
                                        <p:attrNameLst>
                                          <p:attrName>style.visibility</p:attrName>
                                        </p:attrNameLst>
                                      </p:cBhvr>
                                      <p:to>
                                        <p:strVal val="visible"/>
                                      </p:to>
                                    </p:set>
                                    <p:animEffect transition="in" filter="wipe(left)">
                                      <p:cBhvr>
                                        <p:cTn id="47" dur="500"/>
                                        <p:tgtEl>
                                          <p:spTgt spid="28">
                                            <p:txEl>
                                              <p:pRg st="2" end="2"/>
                                            </p:txEl>
                                          </p:spTgt>
                                        </p:tgtEl>
                                      </p:cBhvr>
                                    </p:animEffect>
                                  </p:childTnLst>
                                </p:cTn>
                              </p:par>
                            </p:childTnLst>
                          </p:cTn>
                        </p:par>
                        <p:par>
                          <p:cTn id="48" fill="hold">
                            <p:stCondLst>
                              <p:cond delay="3500"/>
                            </p:stCondLst>
                            <p:childTnLst>
                              <p:par>
                                <p:cTn id="49" presetID="22" presetClass="entr" presetSubtype="8" fill="hold" grpId="0" nodeType="afterEffect">
                                  <p:stCondLst>
                                    <p:cond delay="0"/>
                                  </p:stCondLst>
                                  <p:childTnLst>
                                    <p:set>
                                      <p:cBhvr>
                                        <p:cTn id="50" dur="1" fill="hold">
                                          <p:stCondLst>
                                            <p:cond delay="0"/>
                                          </p:stCondLst>
                                        </p:cTn>
                                        <p:tgtEl>
                                          <p:spTgt spid="28">
                                            <p:txEl>
                                              <p:pRg st="3" end="3"/>
                                            </p:txEl>
                                          </p:spTgt>
                                        </p:tgtEl>
                                        <p:attrNameLst>
                                          <p:attrName>style.visibility</p:attrName>
                                        </p:attrNameLst>
                                      </p:cBhvr>
                                      <p:to>
                                        <p:strVal val="visible"/>
                                      </p:to>
                                    </p:set>
                                    <p:animEffect transition="in" filter="wipe(left)">
                                      <p:cBhvr>
                                        <p:cTn id="51"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a:extLst>
              <a:ext uri="{FF2B5EF4-FFF2-40B4-BE49-F238E27FC236}">
                <a16:creationId xmlns:a16="http://schemas.microsoft.com/office/drawing/2014/main" id="{3EDD8487-F23A-4113-98F8-CD66A6E9B71E}"/>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30" name="Прямоугольник 29">
            <a:extLst>
              <a:ext uri="{FF2B5EF4-FFF2-40B4-BE49-F238E27FC236}">
                <a16:creationId xmlns:a16="http://schemas.microsoft.com/office/drawing/2014/main" id="{B19EDB49-8A87-46B8-8F27-18F4DF162FB8}"/>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pic>
        <p:nvPicPr>
          <p:cNvPr id="17" name="Рисунок 16">
            <a:extLst>
              <a:ext uri="{FF2B5EF4-FFF2-40B4-BE49-F238E27FC236}">
                <a16:creationId xmlns:a16="http://schemas.microsoft.com/office/drawing/2014/main" id="{AC911AF6-F316-4A45-A20E-5917E23565D2}"/>
              </a:ext>
            </a:extLst>
          </p:cNvPr>
          <p:cNvPicPr>
            <a:picLocks noChangeAspect="1"/>
          </p:cNvPicPr>
          <p:nvPr/>
        </p:nvPicPr>
        <p:blipFill>
          <a:blip r:embed="rId3"/>
          <a:stretch>
            <a:fillRect/>
          </a:stretch>
        </p:blipFill>
        <p:spPr>
          <a:xfrm rot="1658562">
            <a:off x="9965034" y="2019161"/>
            <a:ext cx="1511300" cy="1066800"/>
          </a:xfrm>
          <a:prstGeom prst="rect">
            <a:avLst/>
          </a:prstGeom>
        </p:spPr>
      </p:pic>
      <p:pic>
        <p:nvPicPr>
          <p:cNvPr id="18" name="Рисунок 17">
            <a:extLst>
              <a:ext uri="{FF2B5EF4-FFF2-40B4-BE49-F238E27FC236}">
                <a16:creationId xmlns:a16="http://schemas.microsoft.com/office/drawing/2014/main" id="{B3DC4DBD-B993-774E-AC19-9566605AD9F4}"/>
              </a:ext>
            </a:extLst>
          </p:cNvPr>
          <p:cNvPicPr>
            <a:picLocks noChangeAspect="1"/>
          </p:cNvPicPr>
          <p:nvPr/>
        </p:nvPicPr>
        <p:blipFill>
          <a:blip r:embed="rId3"/>
          <a:stretch>
            <a:fillRect/>
          </a:stretch>
        </p:blipFill>
        <p:spPr>
          <a:xfrm rot="18473621" flipH="1">
            <a:off x="455303" y="1212255"/>
            <a:ext cx="1983568" cy="1290828"/>
          </a:xfrm>
          <a:prstGeom prst="rect">
            <a:avLst/>
          </a:prstGeom>
        </p:spPr>
      </p:pic>
      <p:pic>
        <p:nvPicPr>
          <p:cNvPr id="3" name="Рисунок 2">
            <a:extLst>
              <a:ext uri="{FF2B5EF4-FFF2-40B4-BE49-F238E27FC236}">
                <a16:creationId xmlns:a16="http://schemas.microsoft.com/office/drawing/2014/main" id="{13C549D1-7EB8-214F-9180-8947141A7F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5718" y="3733495"/>
            <a:ext cx="5223478" cy="3227515"/>
          </a:xfrm>
          <a:prstGeom prst="rect">
            <a:avLst/>
          </a:prstGeom>
          <a:effectLst>
            <a:glow rad="63500">
              <a:srgbClr val="0AFFE7">
                <a:alpha val="40000"/>
              </a:srgbClr>
            </a:glow>
          </a:effectLst>
        </p:spPr>
      </p:pic>
      <p:pic>
        <p:nvPicPr>
          <p:cNvPr id="13" name="Рисунок 12">
            <a:extLst>
              <a:ext uri="{FF2B5EF4-FFF2-40B4-BE49-F238E27FC236}">
                <a16:creationId xmlns:a16="http://schemas.microsoft.com/office/drawing/2014/main" id="{5924252F-7D3E-904E-9AA1-D2E0FB9472F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3037" t="30961" r="30677" b="28548"/>
          <a:stretch/>
        </p:blipFill>
        <p:spPr>
          <a:xfrm>
            <a:off x="7071217" y="3823303"/>
            <a:ext cx="3443353" cy="2758589"/>
          </a:xfrm>
          <a:prstGeom prst="rect">
            <a:avLst/>
          </a:prstGeom>
          <a:effectLst>
            <a:glow rad="63500">
              <a:srgbClr val="0AFFE7">
                <a:alpha val="40000"/>
              </a:srgbClr>
            </a:glow>
          </a:effectLst>
        </p:spPr>
      </p:pic>
      <p:pic>
        <p:nvPicPr>
          <p:cNvPr id="19" name="Рисунок 18">
            <a:extLst>
              <a:ext uri="{FF2B5EF4-FFF2-40B4-BE49-F238E27FC236}">
                <a16:creationId xmlns:a16="http://schemas.microsoft.com/office/drawing/2014/main" id="{63FAE309-E11E-9B4C-A615-09C446C894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4323" y="3634993"/>
            <a:ext cx="2358025" cy="2934105"/>
          </a:xfrm>
          <a:prstGeom prst="rect">
            <a:avLst/>
          </a:prstGeom>
        </p:spPr>
      </p:pic>
      <p:pic>
        <p:nvPicPr>
          <p:cNvPr id="23" name="Рисунок 22">
            <a:extLst>
              <a:ext uri="{FF2B5EF4-FFF2-40B4-BE49-F238E27FC236}">
                <a16:creationId xmlns:a16="http://schemas.microsoft.com/office/drawing/2014/main" id="{F8E4032F-D8A1-0746-9D5D-F2895EED3D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39221" y="2276774"/>
            <a:ext cx="3709597" cy="5045350"/>
          </a:xfrm>
          <a:prstGeom prst="rect">
            <a:avLst/>
          </a:prstGeom>
        </p:spPr>
      </p:pic>
      <p:pic>
        <p:nvPicPr>
          <p:cNvPr id="24" name="Рисунок 23">
            <a:extLst>
              <a:ext uri="{FF2B5EF4-FFF2-40B4-BE49-F238E27FC236}">
                <a16:creationId xmlns:a16="http://schemas.microsoft.com/office/drawing/2014/main" id="{0D2BCFC6-ED1C-724C-8698-E19FA7289A5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8641013" y="2295707"/>
            <a:ext cx="3709597" cy="5045350"/>
          </a:xfrm>
          <a:prstGeom prst="rect">
            <a:avLst/>
          </a:prstGeom>
        </p:spPr>
      </p:pic>
      <p:cxnSp>
        <p:nvCxnSpPr>
          <p:cNvPr id="22" name="Прямая соединительная линия 21">
            <a:extLst>
              <a:ext uri="{FF2B5EF4-FFF2-40B4-BE49-F238E27FC236}">
                <a16:creationId xmlns:a16="http://schemas.microsoft.com/office/drawing/2014/main" id="{DECE2BF8-FB6A-490A-9D48-26BBE6FBD1A3}"/>
              </a:ext>
            </a:extLst>
          </p:cNvPr>
          <p:cNvCxnSpPr>
            <a:cxnSpLocks/>
          </p:cNvCxnSpPr>
          <p:nvPr/>
        </p:nvCxnSpPr>
        <p:spPr>
          <a:xfrm flipV="1">
            <a:off x="-145677" y="413908"/>
            <a:ext cx="12449736"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
        <p:nvSpPr>
          <p:cNvPr id="26" name="Прямоугольник: скругленные углы 25">
            <a:extLst>
              <a:ext uri="{FF2B5EF4-FFF2-40B4-BE49-F238E27FC236}">
                <a16:creationId xmlns:a16="http://schemas.microsoft.com/office/drawing/2014/main" id="{B8E20765-C90B-4B25-973A-8DF96ACD2E53}"/>
              </a:ext>
            </a:extLst>
          </p:cNvPr>
          <p:cNvSpPr/>
          <p:nvPr/>
        </p:nvSpPr>
        <p:spPr>
          <a:xfrm>
            <a:off x="3101393" y="969374"/>
            <a:ext cx="6023931" cy="2297906"/>
          </a:xfrm>
          <a:prstGeom prst="roundRect">
            <a:avLst/>
          </a:prstGeom>
          <a:noFill/>
          <a:ln w="203200">
            <a:gradFill>
              <a:gsLst>
                <a:gs pos="0">
                  <a:srgbClr val="0058B9"/>
                </a:gs>
                <a:gs pos="100000">
                  <a:srgbClr val="63F9BA"/>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7" name="Прямоугольник: скругленные углы 26">
            <a:extLst>
              <a:ext uri="{FF2B5EF4-FFF2-40B4-BE49-F238E27FC236}">
                <a16:creationId xmlns:a16="http://schemas.microsoft.com/office/drawing/2014/main" id="{EAA67D1F-D4EA-4B2E-B32D-C82BB755438E}"/>
              </a:ext>
            </a:extLst>
          </p:cNvPr>
          <p:cNvSpPr/>
          <p:nvPr/>
        </p:nvSpPr>
        <p:spPr>
          <a:xfrm>
            <a:off x="3088483" y="968319"/>
            <a:ext cx="6015035" cy="2298911"/>
          </a:xfrm>
          <a:prstGeom prst="round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8" name="Прямоугольник 27">
            <a:extLst>
              <a:ext uri="{FF2B5EF4-FFF2-40B4-BE49-F238E27FC236}">
                <a16:creationId xmlns:a16="http://schemas.microsoft.com/office/drawing/2014/main" id="{20321AB5-9D6F-4BDC-B9DE-C03448EC6048}"/>
              </a:ext>
            </a:extLst>
          </p:cNvPr>
          <p:cNvSpPr/>
          <p:nvPr/>
        </p:nvSpPr>
        <p:spPr>
          <a:xfrm>
            <a:off x="3413291" y="1240264"/>
            <a:ext cx="5565202" cy="1815882"/>
          </a:xfrm>
          <a:prstGeom prst="rect">
            <a:avLst/>
          </a:prstGeom>
        </p:spPr>
        <p:txBody>
          <a:bodyPr wrap="square">
            <a:spAutoFit/>
          </a:bodyPr>
          <a:lstStyle/>
          <a:p>
            <a:r>
              <a:rPr lang="ru-RU" sz="2800" dirty="0">
                <a:solidFill>
                  <a:schemeClr val="bg1"/>
                </a:solidFill>
                <a:latin typeface="GothamSSm Narrow ExtraLight" pitchFamily="2" charset="0"/>
                <a:ea typeface="Times New Roman" panose="02020603050405020304" pitchFamily="18" charset="0"/>
              </a:rPr>
              <a:t>Право </a:t>
            </a:r>
            <a:r>
              <a:rPr lang="ru-RU" sz="2800" dirty="0" err="1">
                <a:solidFill>
                  <a:schemeClr val="bg1"/>
                </a:solidFill>
                <a:latin typeface="GothamSSm Narrow ExtraLight" pitchFamily="2" charset="0"/>
                <a:ea typeface="Times New Roman" panose="02020603050405020304" pitchFamily="18" charset="0"/>
              </a:rPr>
              <a:t>спільної</a:t>
            </a:r>
            <a:r>
              <a:rPr lang="ru-RU" sz="2800" dirty="0">
                <a:solidFill>
                  <a:schemeClr val="bg1"/>
                </a:solidFill>
                <a:latin typeface="GothamSSm Narrow ExtraLight" pitchFamily="2" charset="0"/>
                <a:ea typeface="Times New Roman" panose="02020603050405020304" pitchFamily="18" charset="0"/>
              </a:rPr>
              <a:t> </a:t>
            </a:r>
            <a:r>
              <a:rPr lang="ru-RU" sz="2800" dirty="0" err="1">
                <a:solidFill>
                  <a:schemeClr val="bg1"/>
                </a:solidFill>
                <a:latin typeface="GothamSSm Narrow ExtraLight" pitchFamily="2" charset="0"/>
                <a:ea typeface="Times New Roman" panose="02020603050405020304" pitchFamily="18" charset="0"/>
              </a:rPr>
              <a:t>часткової</a:t>
            </a:r>
            <a:r>
              <a:rPr lang="en-US" sz="2800" dirty="0">
                <a:solidFill>
                  <a:schemeClr val="bg1"/>
                </a:solidFill>
                <a:latin typeface="GothamSSm Narrow ExtraLight" pitchFamily="2" charset="0"/>
                <a:ea typeface="Times New Roman" panose="02020603050405020304" pitchFamily="18" charset="0"/>
              </a:rPr>
              <a:t> </a:t>
            </a:r>
            <a:endParaRPr lang="ru-RU" sz="2800" dirty="0">
              <a:solidFill>
                <a:schemeClr val="bg1"/>
              </a:solidFill>
              <a:latin typeface="GothamSSm Narrow ExtraLight" pitchFamily="2" charset="0"/>
              <a:ea typeface="Times New Roman" panose="02020603050405020304" pitchFamily="18" charset="0"/>
            </a:endParaRPr>
          </a:p>
          <a:p>
            <a:r>
              <a:rPr lang="ru-RU" sz="2800" dirty="0" err="1">
                <a:solidFill>
                  <a:schemeClr val="bg1"/>
                </a:solidFill>
                <a:latin typeface="GothamSSm Narrow ExtraLight" pitchFamily="2" charset="0"/>
                <a:ea typeface="Times New Roman" panose="02020603050405020304" pitchFamily="18" charset="0"/>
              </a:rPr>
              <a:t>власності</a:t>
            </a:r>
            <a:r>
              <a:rPr lang="ru-RU" sz="2800" dirty="0">
                <a:solidFill>
                  <a:schemeClr val="bg1"/>
                </a:solidFill>
                <a:latin typeface="GothamSSm Narrow ExtraLight" pitchFamily="2" charset="0"/>
                <a:ea typeface="Times New Roman" panose="02020603050405020304" pitchFamily="18" charset="0"/>
              </a:rPr>
              <a:t> </a:t>
            </a:r>
            <a:r>
              <a:rPr lang="ru-RU" sz="2800" dirty="0" err="1">
                <a:solidFill>
                  <a:schemeClr val="bg1"/>
                </a:solidFill>
                <a:latin typeface="GothamSSm Narrow ExtraLight" pitchFamily="2" charset="0"/>
                <a:ea typeface="Times New Roman" panose="02020603050405020304" pitchFamily="18" charset="0"/>
              </a:rPr>
              <a:t>здійснюється</a:t>
            </a:r>
            <a:r>
              <a:rPr lang="ru-RU" sz="2800" dirty="0">
                <a:solidFill>
                  <a:schemeClr val="bg1"/>
                </a:solidFill>
                <a:latin typeface="GothamSSm Narrow ExtraLight" pitchFamily="2" charset="0"/>
                <a:ea typeface="Times New Roman" panose="02020603050405020304" pitchFamily="18" charset="0"/>
              </a:rPr>
              <a:t> </a:t>
            </a:r>
            <a:r>
              <a:rPr lang="en-US" sz="2800" dirty="0">
                <a:solidFill>
                  <a:schemeClr val="bg1"/>
                </a:solidFill>
                <a:latin typeface="GothamSSm Narrow ExtraLight" pitchFamily="2" charset="0"/>
                <a:ea typeface="Times New Roman" panose="02020603050405020304" pitchFamily="18" charset="0"/>
              </a:rPr>
              <a:t>    </a:t>
            </a:r>
            <a:endParaRPr lang="ru-RU" sz="2800" dirty="0">
              <a:solidFill>
                <a:schemeClr val="bg1"/>
              </a:solidFill>
              <a:latin typeface="GothamSSm Narrow ExtraLight" pitchFamily="2" charset="0"/>
              <a:ea typeface="Times New Roman" panose="02020603050405020304" pitchFamily="18" charset="0"/>
            </a:endParaRPr>
          </a:p>
          <a:p>
            <a:r>
              <a:rPr lang="ru-RU" sz="2800" dirty="0" err="1">
                <a:solidFill>
                  <a:schemeClr val="bg1"/>
                </a:solidFill>
                <a:latin typeface="GothamSSm Narrow ExtraLight" pitchFamily="2" charset="0"/>
                <a:ea typeface="Times New Roman" panose="02020603050405020304" pitchFamily="18" charset="0"/>
              </a:rPr>
              <a:t>співвласниками</a:t>
            </a:r>
            <a:r>
              <a:rPr lang="ru-RU" sz="2800" dirty="0">
                <a:solidFill>
                  <a:schemeClr val="bg1"/>
                </a:solidFill>
                <a:latin typeface="GothamSSm Narrow ExtraLight" pitchFamily="2" charset="0"/>
                <a:ea typeface="Times New Roman" panose="02020603050405020304" pitchFamily="18" charset="0"/>
              </a:rPr>
              <a:t> за </a:t>
            </a:r>
            <a:r>
              <a:rPr lang="ru-RU" sz="2800" dirty="0" err="1">
                <a:solidFill>
                  <a:schemeClr val="bg1"/>
                </a:solidFill>
                <a:latin typeface="GothamSSm Narrow ExtraLight" pitchFamily="2" charset="0"/>
                <a:ea typeface="Times New Roman" panose="02020603050405020304" pitchFamily="18" charset="0"/>
              </a:rPr>
              <a:t>їхньою</a:t>
            </a:r>
            <a:r>
              <a:rPr lang="ru-RU" sz="2800" dirty="0">
                <a:solidFill>
                  <a:schemeClr val="bg1"/>
                </a:solidFill>
                <a:latin typeface="GothamSSm Narrow ExtraLight" pitchFamily="2" charset="0"/>
                <a:ea typeface="Times New Roman" panose="02020603050405020304" pitchFamily="18" charset="0"/>
              </a:rPr>
              <a:t> </a:t>
            </a:r>
          </a:p>
          <a:p>
            <a:r>
              <a:rPr lang="ru-RU" sz="2800" dirty="0" err="1">
                <a:solidFill>
                  <a:schemeClr val="bg1"/>
                </a:solidFill>
                <a:latin typeface="GothamSSm Narrow ExtraLight" pitchFamily="2" charset="0"/>
                <a:ea typeface="Times New Roman" panose="02020603050405020304" pitchFamily="18" charset="0"/>
              </a:rPr>
              <a:t>згодою</a:t>
            </a:r>
            <a:endParaRPr lang="ru-UA" sz="2800" dirty="0">
              <a:solidFill>
                <a:schemeClr val="bg1"/>
              </a:solidFill>
              <a:latin typeface="GothamSSm Narrow ExtraLight" pitchFamily="2" charset="0"/>
              <a:ea typeface="Times New Roman" panose="02020603050405020304" pitchFamily="18" charset="0"/>
            </a:endParaRPr>
          </a:p>
        </p:txBody>
      </p:sp>
      <p:pic>
        <p:nvPicPr>
          <p:cNvPr id="31" name="Рисунок 30">
            <a:extLst>
              <a:ext uri="{FF2B5EF4-FFF2-40B4-BE49-F238E27FC236}">
                <a16:creationId xmlns:a16="http://schemas.microsoft.com/office/drawing/2014/main" id="{0D3227C3-5577-409D-9CC7-016AD063CF0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85394" y="2245564"/>
            <a:ext cx="4899642" cy="5874081"/>
          </a:xfrm>
          <a:prstGeom prst="rect">
            <a:avLst/>
          </a:prstGeom>
        </p:spPr>
      </p:pic>
      <p:pic>
        <p:nvPicPr>
          <p:cNvPr id="32" name="Рисунок 31">
            <a:extLst>
              <a:ext uri="{FF2B5EF4-FFF2-40B4-BE49-F238E27FC236}">
                <a16:creationId xmlns:a16="http://schemas.microsoft.com/office/drawing/2014/main" id="{CA1514CA-05E2-4314-B633-571BE8C009D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8129" y="2211708"/>
            <a:ext cx="4956121" cy="5941792"/>
          </a:xfrm>
          <a:prstGeom prst="rect">
            <a:avLst/>
          </a:prstGeom>
        </p:spPr>
      </p:pic>
      <p:pic>
        <p:nvPicPr>
          <p:cNvPr id="33" name="Рисунок 32">
            <a:extLst>
              <a:ext uri="{FF2B5EF4-FFF2-40B4-BE49-F238E27FC236}">
                <a16:creationId xmlns:a16="http://schemas.microsoft.com/office/drawing/2014/main" id="{0386AB3E-B868-4ECF-93FB-788DF56FB473}"/>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t="32049" r="27305"/>
          <a:stretch/>
        </p:blipFill>
        <p:spPr>
          <a:xfrm flipH="1">
            <a:off x="16421868" y="3218193"/>
            <a:ext cx="4152721" cy="5371310"/>
          </a:xfrm>
          <a:prstGeom prst="rect">
            <a:avLst/>
          </a:prstGeom>
        </p:spPr>
      </p:pic>
      <p:pic>
        <p:nvPicPr>
          <p:cNvPr id="34" name="Рисунок 33">
            <a:extLst>
              <a:ext uri="{FF2B5EF4-FFF2-40B4-BE49-F238E27FC236}">
                <a16:creationId xmlns:a16="http://schemas.microsoft.com/office/drawing/2014/main" id="{01C7DACB-1AFB-422B-A332-715537D289BF}"/>
              </a:ext>
            </a:extLst>
          </p:cNvPr>
          <p:cNvPicPr>
            <a:picLocks noChangeAspect="1"/>
          </p:cNvPicPr>
          <p:nvPr/>
        </p:nvPicPr>
        <p:blipFill>
          <a:blip r:embed="rId16"/>
          <a:stretch>
            <a:fillRect/>
          </a:stretch>
        </p:blipFill>
        <p:spPr>
          <a:xfrm>
            <a:off x="-15800530" y="6178551"/>
            <a:ext cx="12192000" cy="420414"/>
          </a:xfrm>
          <a:prstGeom prst="rect">
            <a:avLst/>
          </a:prstGeom>
        </p:spPr>
      </p:pic>
      <p:pic>
        <p:nvPicPr>
          <p:cNvPr id="35" name="Рисунок 34">
            <a:extLst>
              <a:ext uri="{FF2B5EF4-FFF2-40B4-BE49-F238E27FC236}">
                <a16:creationId xmlns:a16="http://schemas.microsoft.com/office/drawing/2014/main" id="{3AB4E389-7706-4D28-94BE-5BC608ACC3A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52849" y="8137914"/>
            <a:ext cx="2646245" cy="3679540"/>
          </a:xfrm>
          <a:prstGeom prst="rect">
            <a:avLst/>
          </a:prstGeom>
          <a:effectLst>
            <a:glow rad="101600">
              <a:srgbClr val="0AFFE7">
                <a:alpha val="40000"/>
              </a:srgbClr>
            </a:glow>
          </a:effectLst>
        </p:spPr>
      </p:pic>
    </p:spTree>
    <p:extLst>
      <p:ext uri="{BB962C8B-B14F-4D97-AF65-F5344CB8AC3E}">
        <p14:creationId xmlns:p14="http://schemas.microsoft.com/office/powerpoint/2010/main" val="39923164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500" fill="hold"/>
                                        <p:tgtEl>
                                          <p:spTgt spid="17"/>
                                        </p:tgtEl>
                                        <p:attrNameLst>
                                          <p:attrName>r</p:attrName>
                                        </p:attrNameLst>
                                      </p:cBhvr>
                                    </p:animRot>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wipe(left)">
                                      <p:cBhvr>
                                        <p:cTn id="12" dur="500"/>
                                        <p:tgtEl>
                                          <p:spTgt spid="28">
                                            <p:txEl>
                                              <p:pRg st="0" end="0"/>
                                            </p:txEl>
                                          </p:spTgt>
                                        </p:tgtEl>
                                      </p:cBhvr>
                                    </p:animEffect>
                                  </p:childTnLst>
                                </p:cTn>
                              </p:par>
                            </p:childTnLst>
                          </p:cTn>
                        </p:par>
                        <p:par>
                          <p:cTn id="13" fill="hold">
                            <p:stCondLst>
                              <p:cond delay="2500"/>
                            </p:stCondLst>
                            <p:childTnLst>
                              <p:par>
                                <p:cTn id="14" presetID="22" presetClass="entr" presetSubtype="8" fill="hold" grpId="0" nodeType="afterEffect">
                                  <p:stCondLst>
                                    <p:cond delay="0"/>
                                  </p:stCondLst>
                                  <p:childTnLst>
                                    <p:set>
                                      <p:cBhvr>
                                        <p:cTn id="15" dur="1" fill="hold">
                                          <p:stCondLst>
                                            <p:cond delay="0"/>
                                          </p:stCondLst>
                                        </p:cTn>
                                        <p:tgtEl>
                                          <p:spTgt spid="28">
                                            <p:txEl>
                                              <p:pRg st="1" end="1"/>
                                            </p:txEl>
                                          </p:spTgt>
                                        </p:tgtEl>
                                        <p:attrNameLst>
                                          <p:attrName>style.visibility</p:attrName>
                                        </p:attrNameLst>
                                      </p:cBhvr>
                                      <p:to>
                                        <p:strVal val="visible"/>
                                      </p:to>
                                    </p:set>
                                    <p:animEffect transition="in" filter="wipe(left)">
                                      <p:cBhvr>
                                        <p:cTn id="16" dur="500"/>
                                        <p:tgtEl>
                                          <p:spTgt spid="28">
                                            <p:txEl>
                                              <p:pRg st="1" end="1"/>
                                            </p:txEl>
                                          </p:spTgt>
                                        </p:tgtEl>
                                      </p:cBhvr>
                                    </p:animEffect>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28">
                                            <p:txEl>
                                              <p:pRg st="2" end="2"/>
                                            </p:txEl>
                                          </p:spTgt>
                                        </p:tgtEl>
                                        <p:attrNameLst>
                                          <p:attrName>style.visibility</p:attrName>
                                        </p:attrNameLst>
                                      </p:cBhvr>
                                      <p:to>
                                        <p:strVal val="visible"/>
                                      </p:to>
                                    </p:set>
                                    <p:animEffect transition="in" filter="wipe(left)">
                                      <p:cBhvr>
                                        <p:cTn id="20" dur="500"/>
                                        <p:tgtEl>
                                          <p:spTgt spid="28">
                                            <p:txEl>
                                              <p:pRg st="2" end="2"/>
                                            </p:txEl>
                                          </p:spTgt>
                                        </p:tgtEl>
                                      </p:cBhvr>
                                    </p:animEffect>
                                  </p:childTnLst>
                                </p:cTn>
                              </p:par>
                            </p:childTnLst>
                          </p:cTn>
                        </p:par>
                        <p:par>
                          <p:cTn id="21" fill="hold">
                            <p:stCondLst>
                              <p:cond delay="3500"/>
                            </p:stCondLst>
                            <p:childTnLst>
                              <p:par>
                                <p:cTn id="22" presetID="22" presetClass="entr" presetSubtype="8" fill="hold" grpId="0" nodeType="afterEffect">
                                  <p:stCondLst>
                                    <p:cond delay="0"/>
                                  </p:stCondLst>
                                  <p:childTnLst>
                                    <p:set>
                                      <p:cBhvr>
                                        <p:cTn id="23" dur="1" fill="hold">
                                          <p:stCondLst>
                                            <p:cond delay="0"/>
                                          </p:stCondLst>
                                        </p:cTn>
                                        <p:tgtEl>
                                          <p:spTgt spid="28">
                                            <p:txEl>
                                              <p:pRg st="3" end="3"/>
                                            </p:txEl>
                                          </p:spTgt>
                                        </p:tgtEl>
                                        <p:attrNameLst>
                                          <p:attrName>style.visibility</p:attrName>
                                        </p:attrNameLst>
                                      </p:cBhvr>
                                      <p:to>
                                        <p:strVal val="visible"/>
                                      </p:to>
                                    </p:set>
                                    <p:animEffect transition="in" filter="wipe(left)">
                                      <p:cBhvr>
                                        <p:cTn id="24"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a:extLst>
              <a:ext uri="{FF2B5EF4-FFF2-40B4-BE49-F238E27FC236}">
                <a16:creationId xmlns:a16="http://schemas.microsoft.com/office/drawing/2014/main" id="{3EDD8487-F23A-4113-98F8-CD66A6E9B71E}"/>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30" name="Прямоугольник 29">
            <a:extLst>
              <a:ext uri="{FF2B5EF4-FFF2-40B4-BE49-F238E27FC236}">
                <a16:creationId xmlns:a16="http://schemas.microsoft.com/office/drawing/2014/main" id="{B19EDB49-8A87-46B8-8F27-18F4DF162FB8}"/>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pic>
        <p:nvPicPr>
          <p:cNvPr id="17" name="Рисунок 16">
            <a:extLst>
              <a:ext uri="{FF2B5EF4-FFF2-40B4-BE49-F238E27FC236}">
                <a16:creationId xmlns:a16="http://schemas.microsoft.com/office/drawing/2014/main" id="{AC911AF6-F316-4A45-A20E-5917E23565D2}"/>
              </a:ext>
            </a:extLst>
          </p:cNvPr>
          <p:cNvPicPr>
            <a:picLocks noChangeAspect="1"/>
          </p:cNvPicPr>
          <p:nvPr/>
        </p:nvPicPr>
        <p:blipFill>
          <a:blip r:embed="rId3"/>
          <a:stretch>
            <a:fillRect/>
          </a:stretch>
        </p:blipFill>
        <p:spPr>
          <a:xfrm rot="1658562">
            <a:off x="10289063" y="2019161"/>
            <a:ext cx="1511300" cy="1066800"/>
          </a:xfrm>
          <a:prstGeom prst="rect">
            <a:avLst/>
          </a:prstGeom>
        </p:spPr>
      </p:pic>
      <p:pic>
        <p:nvPicPr>
          <p:cNvPr id="18" name="Рисунок 17">
            <a:extLst>
              <a:ext uri="{FF2B5EF4-FFF2-40B4-BE49-F238E27FC236}">
                <a16:creationId xmlns:a16="http://schemas.microsoft.com/office/drawing/2014/main" id="{B3DC4DBD-B993-774E-AC19-9566605AD9F4}"/>
              </a:ext>
            </a:extLst>
          </p:cNvPr>
          <p:cNvPicPr>
            <a:picLocks noChangeAspect="1"/>
          </p:cNvPicPr>
          <p:nvPr/>
        </p:nvPicPr>
        <p:blipFill>
          <a:blip r:embed="rId3"/>
          <a:stretch>
            <a:fillRect/>
          </a:stretch>
        </p:blipFill>
        <p:spPr>
          <a:xfrm rot="18473621" flipH="1">
            <a:off x="250540" y="1212255"/>
            <a:ext cx="1983568" cy="1290828"/>
          </a:xfrm>
          <a:prstGeom prst="rect">
            <a:avLst/>
          </a:prstGeom>
        </p:spPr>
      </p:pic>
      <p:pic>
        <p:nvPicPr>
          <p:cNvPr id="3" name="Рисунок 2">
            <a:extLst>
              <a:ext uri="{FF2B5EF4-FFF2-40B4-BE49-F238E27FC236}">
                <a16:creationId xmlns:a16="http://schemas.microsoft.com/office/drawing/2014/main" id="{13C549D1-7EB8-214F-9180-8947141A7F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5718" y="3733495"/>
            <a:ext cx="5223478" cy="3227515"/>
          </a:xfrm>
          <a:prstGeom prst="rect">
            <a:avLst/>
          </a:prstGeom>
          <a:effectLst>
            <a:glow rad="63500">
              <a:srgbClr val="0AFFE7">
                <a:alpha val="40000"/>
              </a:srgbClr>
            </a:glow>
          </a:effectLst>
        </p:spPr>
      </p:pic>
      <p:pic>
        <p:nvPicPr>
          <p:cNvPr id="13" name="Рисунок 12">
            <a:extLst>
              <a:ext uri="{FF2B5EF4-FFF2-40B4-BE49-F238E27FC236}">
                <a16:creationId xmlns:a16="http://schemas.microsoft.com/office/drawing/2014/main" id="{5924252F-7D3E-904E-9AA1-D2E0FB9472F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3037" t="30961" r="30677" b="28548"/>
          <a:stretch/>
        </p:blipFill>
        <p:spPr>
          <a:xfrm>
            <a:off x="7071217" y="3823303"/>
            <a:ext cx="3443353" cy="2758589"/>
          </a:xfrm>
          <a:prstGeom prst="rect">
            <a:avLst/>
          </a:prstGeom>
          <a:effectLst>
            <a:glow rad="63500">
              <a:srgbClr val="0AFFE7">
                <a:alpha val="40000"/>
              </a:srgbClr>
            </a:glow>
          </a:effectLst>
        </p:spPr>
      </p:pic>
      <p:pic>
        <p:nvPicPr>
          <p:cNvPr id="19" name="Рисунок 18">
            <a:extLst>
              <a:ext uri="{FF2B5EF4-FFF2-40B4-BE49-F238E27FC236}">
                <a16:creationId xmlns:a16="http://schemas.microsoft.com/office/drawing/2014/main" id="{63FAE309-E11E-9B4C-A615-09C446C894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4323" y="3634993"/>
            <a:ext cx="2358025" cy="2934105"/>
          </a:xfrm>
          <a:prstGeom prst="rect">
            <a:avLst/>
          </a:prstGeom>
        </p:spPr>
      </p:pic>
      <p:pic>
        <p:nvPicPr>
          <p:cNvPr id="23" name="Рисунок 22">
            <a:extLst>
              <a:ext uri="{FF2B5EF4-FFF2-40B4-BE49-F238E27FC236}">
                <a16:creationId xmlns:a16="http://schemas.microsoft.com/office/drawing/2014/main" id="{F8E4032F-D8A1-0746-9D5D-F2895EED3D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39221" y="2276774"/>
            <a:ext cx="3709597" cy="5045350"/>
          </a:xfrm>
          <a:prstGeom prst="rect">
            <a:avLst/>
          </a:prstGeom>
        </p:spPr>
      </p:pic>
      <p:pic>
        <p:nvPicPr>
          <p:cNvPr id="24" name="Рисунок 23">
            <a:extLst>
              <a:ext uri="{FF2B5EF4-FFF2-40B4-BE49-F238E27FC236}">
                <a16:creationId xmlns:a16="http://schemas.microsoft.com/office/drawing/2014/main" id="{0D2BCFC6-ED1C-724C-8698-E19FA7289A5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8641013" y="2295707"/>
            <a:ext cx="3709597" cy="5045350"/>
          </a:xfrm>
          <a:prstGeom prst="rect">
            <a:avLst/>
          </a:prstGeom>
        </p:spPr>
      </p:pic>
      <p:cxnSp>
        <p:nvCxnSpPr>
          <p:cNvPr id="22" name="Прямая соединительная линия 21">
            <a:extLst>
              <a:ext uri="{FF2B5EF4-FFF2-40B4-BE49-F238E27FC236}">
                <a16:creationId xmlns:a16="http://schemas.microsoft.com/office/drawing/2014/main" id="{DECE2BF8-FB6A-490A-9D48-26BBE6FBD1A3}"/>
              </a:ext>
            </a:extLst>
          </p:cNvPr>
          <p:cNvCxnSpPr>
            <a:cxnSpLocks/>
          </p:cNvCxnSpPr>
          <p:nvPr/>
        </p:nvCxnSpPr>
        <p:spPr>
          <a:xfrm flipV="1">
            <a:off x="-145677" y="413908"/>
            <a:ext cx="12449736"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
        <p:nvSpPr>
          <p:cNvPr id="26" name="Прямоугольник: скругленные углы 25">
            <a:extLst>
              <a:ext uri="{FF2B5EF4-FFF2-40B4-BE49-F238E27FC236}">
                <a16:creationId xmlns:a16="http://schemas.microsoft.com/office/drawing/2014/main" id="{B8E20765-C90B-4B25-973A-8DF96ACD2E53}"/>
              </a:ext>
            </a:extLst>
          </p:cNvPr>
          <p:cNvSpPr/>
          <p:nvPr/>
        </p:nvSpPr>
        <p:spPr>
          <a:xfrm>
            <a:off x="2351812" y="969374"/>
            <a:ext cx="7523435" cy="2297906"/>
          </a:xfrm>
          <a:prstGeom prst="roundRect">
            <a:avLst/>
          </a:prstGeom>
          <a:noFill/>
          <a:ln w="203200">
            <a:gradFill>
              <a:gsLst>
                <a:gs pos="0">
                  <a:srgbClr val="0058B9"/>
                </a:gs>
                <a:gs pos="100000">
                  <a:srgbClr val="63F9BA"/>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7" name="Прямоугольник: скругленные углы 26">
            <a:extLst>
              <a:ext uri="{FF2B5EF4-FFF2-40B4-BE49-F238E27FC236}">
                <a16:creationId xmlns:a16="http://schemas.microsoft.com/office/drawing/2014/main" id="{EAA67D1F-D4EA-4B2E-B32D-C82BB755438E}"/>
              </a:ext>
            </a:extLst>
          </p:cNvPr>
          <p:cNvSpPr/>
          <p:nvPr/>
        </p:nvSpPr>
        <p:spPr>
          <a:xfrm>
            <a:off x="2339837" y="968319"/>
            <a:ext cx="7512326" cy="2298911"/>
          </a:xfrm>
          <a:prstGeom prst="round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8" name="Прямоугольник 27">
            <a:extLst>
              <a:ext uri="{FF2B5EF4-FFF2-40B4-BE49-F238E27FC236}">
                <a16:creationId xmlns:a16="http://schemas.microsoft.com/office/drawing/2014/main" id="{20321AB5-9D6F-4BDC-B9DE-C03448EC6048}"/>
              </a:ext>
            </a:extLst>
          </p:cNvPr>
          <p:cNvSpPr/>
          <p:nvPr/>
        </p:nvSpPr>
        <p:spPr>
          <a:xfrm>
            <a:off x="2667131" y="1327988"/>
            <a:ext cx="7079942" cy="1569660"/>
          </a:xfrm>
          <a:prstGeom prst="rect">
            <a:avLst/>
          </a:prstGeom>
        </p:spPr>
        <p:txBody>
          <a:bodyPr wrap="square">
            <a:spAutoFit/>
          </a:bodyPr>
          <a:lstStyle/>
          <a:p>
            <a:r>
              <a:rPr lang="uk-UA" sz="2400" dirty="0">
                <a:solidFill>
                  <a:schemeClr val="bg1"/>
                </a:solidFill>
                <a:latin typeface="GothamSSm Narrow ExtraLight" pitchFamily="2" charset="0"/>
                <a:ea typeface="Times New Roman" panose="02020603050405020304" pitchFamily="18" charset="0"/>
              </a:rPr>
              <a:t>Кожен із співвласників має право на надання </a:t>
            </a:r>
          </a:p>
          <a:p>
            <a:r>
              <a:rPr lang="uk-UA" sz="2400" dirty="0">
                <a:solidFill>
                  <a:schemeClr val="bg1"/>
                </a:solidFill>
                <a:latin typeface="GothamSSm Narrow ExtraLight" pitchFamily="2" charset="0"/>
                <a:ea typeface="Times New Roman" panose="02020603050405020304" pitchFamily="18" charset="0"/>
              </a:rPr>
              <a:t>йому у володіння та користування тієї частини </a:t>
            </a:r>
          </a:p>
          <a:p>
            <a:r>
              <a:rPr lang="uk-UA" sz="2400" dirty="0">
                <a:solidFill>
                  <a:schemeClr val="bg1"/>
                </a:solidFill>
                <a:latin typeface="GothamSSm Narrow ExtraLight" pitchFamily="2" charset="0"/>
                <a:ea typeface="Times New Roman" panose="02020603050405020304" pitchFamily="18" charset="0"/>
              </a:rPr>
              <a:t>спільного майна в натурі, яка відповідає його </a:t>
            </a:r>
          </a:p>
          <a:p>
            <a:r>
              <a:rPr lang="uk-UA" sz="2400" dirty="0">
                <a:solidFill>
                  <a:schemeClr val="bg1"/>
                </a:solidFill>
                <a:latin typeface="GothamSSm Narrow ExtraLight" pitchFamily="2" charset="0"/>
                <a:ea typeface="Times New Roman" panose="02020603050405020304" pitchFamily="18" charset="0"/>
              </a:rPr>
              <a:t>частці у праві спільної часткової власності.</a:t>
            </a:r>
            <a:endParaRPr lang="ru-UA" sz="2400" dirty="0">
              <a:solidFill>
                <a:schemeClr val="bg1"/>
              </a:solidFill>
              <a:latin typeface="GothamSSm Narrow ExtraLight" pitchFamily="2" charset="0"/>
              <a:ea typeface="Times New Roman" panose="02020603050405020304" pitchFamily="18" charset="0"/>
            </a:endParaRPr>
          </a:p>
        </p:txBody>
      </p:sp>
      <p:pic>
        <p:nvPicPr>
          <p:cNvPr id="31" name="Рисунок 30">
            <a:extLst>
              <a:ext uri="{FF2B5EF4-FFF2-40B4-BE49-F238E27FC236}">
                <a16:creationId xmlns:a16="http://schemas.microsoft.com/office/drawing/2014/main" id="{0D3227C3-5577-409D-9CC7-016AD063CF0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85394" y="2245564"/>
            <a:ext cx="4899642" cy="5874081"/>
          </a:xfrm>
          <a:prstGeom prst="rect">
            <a:avLst/>
          </a:prstGeom>
        </p:spPr>
      </p:pic>
      <p:pic>
        <p:nvPicPr>
          <p:cNvPr id="32" name="Рисунок 31">
            <a:extLst>
              <a:ext uri="{FF2B5EF4-FFF2-40B4-BE49-F238E27FC236}">
                <a16:creationId xmlns:a16="http://schemas.microsoft.com/office/drawing/2014/main" id="{CA1514CA-05E2-4314-B633-571BE8C009D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8129" y="2211708"/>
            <a:ext cx="4956121" cy="5941792"/>
          </a:xfrm>
          <a:prstGeom prst="rect">
            <a:avLst/>
          </a:prstGeom>
        </p:spPr>
      </p:pic>
      <p:pic>
        <p:nvPicPr>
          <p:cNvPr id="33" name="Рисунок 32">
            <a:extLst>
              <a:ext uri="{FF2B5EF4-FFF2-40B4-BE49-F238E27FC236}">
                <a16:creationId xmlns:a16="http://schemas.microsoft.com/office/drawing/2014/main" id="{0386AB3E-B868-4ECF-93FB-788DF56FB473}"/>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t="32049" r="27305"/>
          <a:stretch/>
        </p:blipFill>
        <p:spPr>
          <a:xfrm flipH="1">
            <a:off x="16421868" y="3218193"/>
            <a:ext cx="4152721" cy="5371310"/>
          </a:xfrm>
          <a:prstGeom prst="rect">
            <a:avLst/>
          </a:prstGeom>
        </p:spPr>
      </p:pic>
      <p:pic>
        <p:nvPicPr>
          <p:cNvPr id="34" name="Рисунок 33">
            <a:extLst>
              <a:ext uri="{FF2B5EF4-FFF2-40B4-BE49-F238E27FC236}">
                <a16:creationId xmlns:a16="http://schemas.microsoft.com/office/drawing/2014/main" id="{01C7DACB-1AFB-422B-A332-715537D289BF}"/>
              </a:ext>
            </a:extLst>
          </p:cNvPr>
          <p:cNvPicPr>
            <a:picLocks noChangeAspect="1"/>
          </p:cNvPicPr>
          <p:nvPr/>
        </p:nvPicPr>
        <p:blipFill>
          <a:blip r:embed="rId16"/>
          <a:stretch>
            <a:fillRect/>
          </a:stretch>
        </p:blipFill>
        <p:spPr>
          <a:xfrm>
            <a:off x="-15800530" y="6178551"/>
            <a:ext cx="12192000" cy="420414"/>
          </a:xfrm>
          <a:prstGeom prst="rect">
            <a:avLst/>
          </a:prstGeom>
        </p:spPr>
      </p:pic>
      <p:pic>
        <p:nvPicPr>
          <p:cNvPr id="35" name="Рисунок 34">
            <a:extLst>
              <a:ext uri="{FF2B5EF4-FFF2-40B4-BE49-F238E27FC236}">
                <a16:creationId xmlns:a16="http://schemas.microsoft.com/office/drawing/2014/main" id="{3AB4E389-7706-4D28-94BE-5BC608ACC3A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52849" y="8137914"/>
            <a:ext cx="2646245" cy="3679540"/>
          </a:xfrm>
          <a:prstGeom prst="rect">
            <a:avLst/>
          </a:prstGeom>
          <a:effectLst>
            <a:glow rad="101600">
              <a:srgbClr val="0AFFE7">
                <a:alpha val="40000"/>
              </a:srgbClr>
            </a:glow>
          </a:effectLst>
        </p:spPr>
      </p:pic>
    </p:spTree>
    <p:extLst>
      <p:ext uri="{BB962C8B-B14F-4D97-AF65-F5344CB8AC3E}">
        <p14:creationId xmlns:p14="http://schemas.microsoft.com/office/powerpoint/2010/main" val="75916427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500" fill="hold"/>
                                        <p:tgtEl>
                                          <p:spTgt spid="17"/>
                                        </p:tgtEl>
                                        <p:attrNameLst>
                                          <p:attrName>r</p:attrName>
                                        </p:attrNameLst>
                                      </p:cBhvr>
                                    </p:animRot>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wipe(left)">
                                      <p:cBhvr>
                                        <p:cTn id="12" dur="500"/>
                                        <p:tgtEl>
                                          <p:spTgt spid="28">
                                            <p:txEl>
                                              <p:pRg st="0" end="0"/>
                                            </p:txEl>
                                          </p:spTgt>
                                        </p:tgtEl>
                                      </p:cBhvr>
                                    </p:animEffect>
                                  </p:childTnLst>
                                </p:cTn>
                              </p:par>
                            </p:childTnLst>
                          </p:cTn>
                        </p:par>
                        <p:par>
                          <p:cTn id="13" fill="hold">
                            <p:stCondLst>
                              <p:cond delay="2500"/>
                            </p:stCondLst>
                            <p:childTnLst>
                              <p:par>
                                <p:cTn id="14" presetID="22" presetClass="entr" presetSubtype="8" fill="hold" grpId="0" nodeType="afterEffect">
                                  <p:stCondLst>
                                    <p:cond delay="0"/>
                                  </p:stCondLst>
                                  <p:childTnLst>
                                    <p:set>
                                      <p:cBhvr>
                                        <p:cTn id="15" dur="1" fill="hold">
                                          <p:stCondLst>
                                            <p:cond delay="0"/>
                                          </p:stCondLst>
                                        </p:cTn>
                                        <p:tgtEl>
                                          <p:spTgt spid="28">
                                            <p:txEl>
                                              <p:pRg st="1" end="1"/>
                                            </p:txEl>
                                          </p:spTgt>
                                        </p:tgtEl>
                                        <p:attrNameLst>
                                          <p:attrName>style.visibility</p:attrName>
                                        </p:attrNameLst>
                                      </p:cBhvr>
                                      <p:to>
                                        <p:strVal val="visible"/>
                                      </p:to>
                                    </p:set>
                                    <p:animEffect transition="in" filter="wipe(left)">
                                      <p:cBhvr>
                                        <p:cTn id="16" dur="500"/>
                                        <p:tgtEl>
                                          <p:spTgt spid="28">
                                            <p:txEl>
                                              <p:pRg st="1" end="1"/>
                                            </p:txEl>
                                          </p:spTgt>
                                        </p:tgtEl>
                                      </p:cBhvr>
                                    </p:animEffect>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28">
                                            <p:txEl>
                                              <p:pRg st="2" end="2"/>
                                            </p:txEl>
                                          </p:spTgt>
                                        </p:tgtEl>
                                        <p:attrNameLst>
                                          <p:attrName>style.visibility</p:attrName>
                                        </p:attrNameLst>
                                      </p:cBhvr>
                                      <p:to>
                                        <p:strVal val="visible"/>
                                      </p:to>
                                    </p:set>
                                    <p:animEffect transition="in" filter="wipe(left)">
                                      <p:cBhvr>
                                        <p:cTn id="20" dur="500"/>
                                        <p:tgtEl>
                                          <p:spTgt spid="28">
                                            <p:txEl>
                                              <p:pRg st="2" end="2"/>
                                            </p:txEl>
                                          </p:spTgt>
                                        </p:tgtEl>
                                      </p:cBhvr>
                                    </p:animEffect>
                                  </p:childTnLst>
                                </p:cTn>
                              </p:par>
                            </p:childTnLst>
                          </p:cTn>
                        </p:par>
                        <p:par>
                          <p:cTn id="21" fill="hold">
                            <p:stCondLst>
                              <p:cond delay="3500"/>
                            </p:stCondLst>
                            <p:childTnLst>
                              <p:par>
                                <p:cTn id="22" presetID="22" presetClass="entr" presetSubtype="8" fill="hold" grpId="0" nodeType="afterEffect">
                                  <p:stCondLst>
                                    <p:cond delay="0"/>
                                  </p:stCondLst>
                                  <p:childTnLst>
                                    <p:set>
                                      <p:cBhvr>
                                        <p:cTn id="23" dur="1" fill="hold">
                                          <p:stCondLst>
                                            <p:cond delay="0"/>
                                          </p:stCondLst>
                                        </p:cTn>
                                        <p:tgtEl>
                                          <p:spTgt spid="28">
                                            <p:txEl>
                                              <p:pRg st="3" end="3"/>
                                            </p:txEl>
                                          </p:spTgt>
                                        </p:tgtEl>
                                        <p:attrNameLst>
                                          <p:attrName>style.visibility</p:attrName>
                                        </p:attrNameLst>
                                      </p:cBhvr>
                                      <p:to>
                                        <p:strVal val="visible"/>
                                      </p:to>
                                    </p:set>
                                    <p:animEffect transition="in" filter="wipe(left)">
                                      <p:cBhvr>
                                        <p:cTn id="24"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D9F2ABB7-CDED-4722-AD19-CC42DB60EB1C}"/>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18" name="Прямоугольник 17">
            <a:extLst>
              <a:ext uri="{FF2B5EF4-FFF2-40B4-BE49-F238E27FC236}">
                <a16:creationId xmlns:a16="http://schemas.microsoft.com/office/drawing/2014/main" id="{B166C0DA-258C-44FE-874A-6ABBB98052C6}"/>
              </a:ext>
            </a:extLst>
          </p:cNvPr>
          <p:cNvSpPr/>
          <p:nvPr/>
        </p:nvSpPr>
        <p:spPr>
          <a:xfrm>
            <a:off x="0" y="0"/>
            <a:ext cx="12192000" cy="6858000"/>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pic>
        <p:nvPicPr>
          <p:cNvPr id="5" name="Рисунок 4">
            <a:extLst>
              <a:ext uri="{FF2B5EF4-FFF2-40B4-BE49-F238E27FC236}">
                <a16:creationId xmlns:a16="http://schemas.microsoft.com/office/drawing/2014/main" id="{DEC82392-0741-7148-B788-1D7B7B804157}"/>
              </a:ext>
            </a:extLst>
          </p:cNvPr>
          <p:cNvPicPr>
            <a:picLocks noChangeAspect="1"/>
          </p:cNvPicPr>
          <p:nvPr/>
        </p:nvPicPr>
        <p:blipFill>
          <a:blip r:embed="rId3"/>
          <a:stretch>
            <a:fillRect/>
          </a:stretch>
        </p:blipFill>
        <p:spPr>
          <a:xfrm>
            <a:off x="-448796" y="6178551"/>
            <a:ext cx="12192000" cy="420414"/>
          </a:xfrm>
          <a:prstGeom prst="rect">
            <a:avLst/>
          </a:prstGeom>
        </p:spPr>
      </p:pic>
      <p:sp>
        <p:nvSpPr>
          <p:cNvPr id="14" name="TextBox 13">
            <a:extLst>
              <a:ext uri="{FF2B5EF4-FFF2-40B4-BE49-F238E27FC236}">
                <a16:creationId xmlns:a16="http://schemas.microsoft.com/office/drawing/2014/main" id="{868D1C5B-0863-FC49-80A3-4C1D194192A7}"/>
              </a:ext>
            </a:extLst>
          </p:cNvPr>
          <p:cNvSpPr txBox="1"/>
          <p:nvPr/>
        </p:nvSpPr>
        <p:spPr>
          <a:xfrm>
            <a:off x="695953" y="2105400"/>
            <a:ext cx="4743358" cy="3046988"/>
          </a:xfrm>
          <a:prstGeom prst="rect">
            <a:avLst/>
          </a:prstGeom>
          <a:noFill/>
        </p:spPr>
        <p:txBody>
          <a:bodyPr wrap="square" rtlCol="0">
            <a:spAutoFit/>
          </a:bodyPr>
          <a:lstStyle/>
          <a:p>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Плоди</a:t>
            </a:r>
            <a:r>
              <a:rPr lang="uk-UA" sz="2400" dirty="0">
                <a:solidFill>
                  <a:schemeClr val="bg1"/>
                </a:solidFill>
                <a:latin typeface="GothamSSm Narrow ExtraLight" pitchFamily="2" charset="0"/>
              </a:rPr>
              <a:t>, </a:t>
            </a:r>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продукція</a:t>
            </a:r>
            <a:r>
              <a:rPr lang="uk-UA" sz="2400" dirty="0">
                <a:solidFill>
                  <a:schemeClr val="bg1"/>
                </a:solidFill>
                <a:latin typeface="GothamSSm Narrow ExtraLight" pitchFamily="2" charset="0"/>
              </a:rPr>
              <a:t> та </a:t>
            </a:r>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доходи</a:t>
            </a:r>
            <a:r>
              <a:rPr lang="uk-UA" sz="2400" dirty="0">
                <a:solidFill>
                  <a:schemeClr val="bg1"/>
                </a:solidFill>
                <a:latin typeface="GothamSSm Narrow ExtraLight" pitchFamily="2" charset="0"/>
              </a:rPr>
              <a:t> від </a:t>
            </a:r>
            <a:endParaRPr lang="en-US" sz="2400" dirty="0">
              <a:solidFill>
                <a:schemeClr val="bg1"/>
              </a:solidFill>
              <a:latin typeface="GothamSSm Narrow ExtraLight" pitchFamily="2" charset="0"/>
            </a:endParaRPr>
          </a:p>
          <a:p>
            <a:r>
              <a:rPr lang="uk-UA" sz="2400" dirty="0">
                <a:solidFill>
                  <a:schemeClr val="bg1"/>
                </a:solidFill>
                <a:latin typeface="GothamSSm Narrow ExtraLight" pitchFamily="2" charset="0"/>
              </a:rPr>
              <a:t>використання майна, що є у </a:t>
            </a:r>
            <a:endParaRPr lang="en-US" sz="2400" dirty="0">
              <a:solidFill>
                <a:schemeClr val="bg1"/>
              </a:solidFill>
              <a:latin typeface="GothamSSm Narrow ExtraLight" pitchFamily="2" charset="0"/>
            </a:endParaRPr>
          </a:p>
          <a:p>
            <a:r>
              <a:rPr lang="uk-UA" sz="2400" dirty="0">
                <a:solidFill>
                  <a:schemeClr val="bg1"/>
                </a:solidFill>
                <a:latin typeface="GothamSSm Narrow ExtraLight" pitchFamily="2" charset="0"/>
              </a:rPr>
              <a:t>спільній частковій власності, </a:t>
            </a:r>
            <a:endParaRPr lang="en-US" sz="2400" dirty="0">
              <a:solidFill>
                <a:schemeClr val="bg1"/>
              </a:solidFill>
              <a:latin typeface="GothamSSm Narrow ExtraLight" pitchFamily="2" charset="0"/>
            </a:endParaRPr>
          </a:p>
          <a:p>
            <a:r>
              <a:rPr lang="uk-UA" sz="2400" dirty="0">
                <a:solidFill>
                  <a:schemeClr val="bg1"/>
                </a:solidFill>
                <a:latin typeface="GothamSSm Narrow ExtraLight" pitchFamily="2" charset="0"/>
              </a:rPr>
              <a:t>надходять до складу спільного </a:t>
            </a:r>
            <a:endParaRPr lang="en-US" sz="2400" dirty="0">
              <a:solidFill>
                <a:schemeClr val="bg1"/>
              </a:solidFill>
              <a:latin typeface="GothamSSm Narrow ExtraLight" pitchFamily="2" charset="0"/>
            </a:endParaRPr>
          </a:p>
          <a:p>
            <a:r>
              <a:rPr lang="uk-UA" sz="2400" dirty="0">
                <a:solidFill>
                  <a:schemeClr val="bg1"/>
                </a:solidFill>
                <a:latin typeface="GothamSSm Narrow ExtraLight" pitchFamily="2" charset="0"/>
              </a:rPr>
              <a:t>майна і </a:t>
            </a:r>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розподіляються</a:t>
            </a:r>
            <a:r>
              <a:rPr lang="uk-UA" sz="2400" dirty="0">
                <a:solidFill>
                  <a:schemeClr val="bg1"/>
                </a:solidFill>
                <a:latin typeface="GothamSSm Narrow ExtraLight" pitchFamily="2" charset="0"/>
              </a:rPr>
              <a:t> між </a:t>
            </a:r>
            <a:endParaRPr lang="en-US" sz="2400" dirty="0">
              <a:solidFill>
                <a:schemeClr val="bg1"/>
              </a:solidFill>
              <a:latin typeface="GothamSSm Narrow ExtraLight" pitchFamily="2" charset="0"/>
            </a:endParaRPr>
          </a:p>
          <a:p>
            <a:r>
              <a:rPr lang="uk-UA" sz="2400" dirty="0">
                <a:solidFill>
                  <a:schemeClr val="bg1"/>
                </a:solidFill>
                <a:latin typeface="GothamSSm Narrow ExtraLight" pitchFamily="2" charset="0"/>
              </a:rPr>
              <a:t>співвласниками </a:t>
            </a:r>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відповідно до </a:t>
            </a:r>
            <a:endParaRPr lang="en-US"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a:p>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їхніх часток</a:t>
            </a:r>
            <a:r>
              <a:rPr lang="uk-UA" sz="2400" dirty="0">
                <a:solidFill>
                  <a:schemeClr val="bg1"/>
                </a:solidFill>
                <a:latin typeface="GothamSSm Narrow ExtraLight" pitchFamily="2" charset="0"/>
              </a:rPr>
              <a:t> у праві спільної </a:t>
            </a:r>
            <a:endParaRPr lang="en-US" sz="2400" dirty="0">
              <a:solidFill>
                <a:schemeClr val="bg1"/>
              </a:solidFill>
              <a:latin typeface="GothamSSm Narrow ExtraLight" pitchFamily="2" charset="0"/>
            </a:endParaRPr>
          </a:p>
          <a:p>
            <a:r>
              <a:rPr lang="uk-UA" sz="2400" dirty="0">
                <a:solidFill>
                  <a:schemeClr val="bg1"/>
                </a:solidFill>
                <a:latin typeface="GothamSSm Narrow ExtraLight" pitchFamily="2" charset="0"/>
              </a:rPr>
              <a:t>часткової власності</a:t>
            </a:r>
            <a:endParaRPr lang="ru-UA" sz="2400" dirty="0">
              <a:solidFill>
                <a:schemeClr val="bg1"/>
              </a:solidFill>
              <a:latin typeface="GothamSSm Narrow ExtraLight" pitchFamily="2" charset="0"/>
            </a:endParaRPr>
          </a:p>
        </p:txBody>
      </p:sp>
      <p:pic>
        <p:nvPicPr>
          <p:cNvPr id="11" name="Рисунок 10">
            <a:extLst>
              <a:ext uri="{FF2B5EF4-FFF2-40B4-BE49-F238E27FC236}">
                <a16:creationId xmlns:a16="http://schemas.microsoft.com/office/drawing/2014/main" id="{A7EAA0D5-31F8-6544-AA70-C6837B6B8B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52849" y="3344022"/>
            <a:ext cx="2646245" cy="3679540"/>
          </a:xfrm>
          <a:prstGeom prst="rect">
            <a:avLst/>
          </a:prstGeom>
          <a:effectLst>
            <a:glow rad="101600">
              <a:srgbClr val="0AFFE7">
                <a:alpha val="40000"/>
              </a:srgbClr>
            </a:glow>
          </a:effectLst>
        </p:spPr>
      </p:pic>
      <p:pic>
        <p:nvPicPr>
          <p:cNvPr id="13" name="Рисунок 12">
            <a:extLst>
              <a:ext uri="{FF2B5EF4-FFF2-40B4-BE49-F238E27FC236}">
                <a16:creationId xmlns:a16="http://schemas.microsoft.com/office/drawing/2014/main" id="{B9E57A1B-91C9-9C41-AABF-B6BE32F090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98669" y="343804"/>
            <a:ext cx="2947836" cy="4071232"/>
          </a:xfrm>
          <a:prstGeom prst="rect">
            <a:avLst/>
          </a:prstGeom>
        </p:spPr>
      </p:pic>
      <p:pic>
        <p:nvPicPr>
          <p:cNvPr id="25" name="Рисунок 24">
            <a:extLst>
              <a:ext uri="{FF2B5EF4-FFF2-40B4-BE49-F238E27FC236}">
                <a16:creationId xmlns:a16="http://schemas.microsoft.com/office/drawing/2014/main" id="{A18FD778-AD10-6848-8233-D3FA297F71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219474" y="343804"/>
            <a:ext cx="2947836" cy="4071232"/>
          </a:xfrm>
          <a:prstGeom prst="rect">
            <a:avLst/>
          </a:prstGeom>
        </p:spPr>
      </p:pic>
      <p:cxnSp>
        <p:nvCxnSpPr>
          <p:cNvPr id="20" name="Прямая соединительная линия 19">
            <a:extLst>
              <a:ext uri="{FF2B5EF4-FFF2-40B4-BE49-F238E27FC236}">
                <a16:creationId xmlns:a16="http://schemas.microsoft.com/office/drawing/2014/main" id="{A30CFB23-5F6D-4A0B-B0B2-CDC7DAB33EE5}"/>
              </a:ext>
            </a:extLst>
          </p:cNvPr>
          <p:cNvCxnSpPr>
            <a:cxnSpLocks/>
          </p:cNvCxnSpPr>
          <p:nvPr/>
        </p:nvCxnSpPr>
        <p:spPr>
          <a:xfrm flipV="1">
            <a:off x="-2" y="385633"/>
            <a:ext cx="12192002" cy="4639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a:extLst>
              <a:ext uri="{FF2B5EF4-FFF2-40B4-BE49-F238E27FC236}">
                <a16:creationId xmlns:a16="http://schemas.microsoft.com/office/drawing/2014/main" id="{8983B447-476A-4952-8805-7194CE1E94C0}"/>
              </a:ext>
            </a:extLst>
          </p:cNvPr>
          <p:cNvCxnSpPr>
            <a:cxnSpLocks/>
          </p:cNvCxnSpPr>
          <p:nvPr/>
        </p:nvCxnSpPr>
        <p:spPr>
          <a:xfrm flipV="1">
            <a:off x="-2" y="902499"/>
            <a:ext cx="11542059" cy="43916"/>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a:extLst>
              <a:ext uri="{FF2B5EF4-FFF2-40B4-BE49-F238E27FC236}">
                <a16:creationId xmlns:a16="http://schemas.microsoft.com/office/drawing/2014/main" id="{68343F40-1FA9-4060-8C2A-92796658E3FB}"/>
              </a:ext>
            </a:extLst>
          </p:cNvPr>
          <p:cNvCxnSpPr>
            <a:cxnSpLocks/>
          </p:cNvCxnSpPr>
          <p:nvPr/>
        </p:nvCxnSpPr>
        <p:spPr>
          <a:xfrm flipV="1">
            <a:off x="1924050" y="643465"/>
            <a:ext cx="10267950" cy="39067"/>
          </a:xfrm>
          <a:prstGeom prst="line">
            <a:avLst/>
          </a:prstGeom>
          <a:ln w="28575">
            <a:gradFill>
              <a:gsLst>
                <a:gs pos="100000">
                  <a:srgbClr val="1A59A6"/>
                </a:gs>
                <a:gs pos="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550135B5-FD36-D245-ACDF-8892E4A835EF}"/>
              </a:ext>
            </a:extLst>
          </p:cNvPr>
          <p:cNvCxnSpPr/>
          <p:nvPr/>
        </p:nvCxnSpPr>
        <p:spPr>
          <a:xfrm flipH="1" flipV="1">
            <a:off x="7643955" y="4037315"/>
            <a:ext cx="735381" cy="364579"/>
          </a:xfrm>
          <a:prstGeom prst="line">
            <a:avLst/>
          </a:prstGeom>
          <a:solidFill>
            <a:srgbClr val="09101C"/>
          </a:solidFill>
          <a:ln w="12700">
            <a:gradFill>
              <a:gsLst>
                <a:gs pos="44999">
                  <a:srgbClr val="00B0F0"/>
                </a:gs>
                <a:gs pos="25012">
                  <a:srgbClr val="0070C0"/>
                </a:gs>
                <a:gs pos="0">
                  <a:srgbClr val="003AB1"/>
                </a:gs>
                <a:gs pos="64000">
                  <a:srgbClr val="2AE4C0"/>
                </a:gs>
                <a:gs pos="83000">
                  <a:srgbClr val="27E492"/>
                </a:gs>
                <a:gs pos="100000">
                  <a:srgbClr val="00ED8A">
                    <a:lumMod val="51000"/>
                    <a:lumOff val="49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1" name="Прямая соединительная линия 20">
            <a:extLst>
              <a:ext uri="{FF2B5EF4-FFF2-40B4-BE49-F238E27FC236}">
                <a16:creationId xmlns:a16="http://schemas.microsoft.com/office/drawing/2014/main" id="{007BDB36-B342-304C-B954-94E8AAF2AB72}"/>
              </a:ext>
            </a:extLst>
          </p:cNvPr>
          <p:cNvCxnSpPr/>
          <p:nvPr/>
        </p:nvCxnSpPr>
        <p:spPr>
          <a:xfrm flipV="1">
            <a:off x="9103554" y="4045029"/>
            <a:ext cx="634584" cy="370007"/>
          </a:xfrm>
          <a:prstGeom prst="line">
            <a:avLst/>
          </a:prstGeom>
          <a:solidFill>
            <a:srgbClr val="09101C"/>
          </a:solidFill>
          <a:ln w="12700">
            <a:gradFill>
              <a:gsLst>
                <a:gs pos="44999">
                  <a:srgbClr val="00B0F0"/>
                </a:gs>
                <a:gs pos="25012">
                  <a:srgbClr val="0070C0"/>
                </a:gs>
                <a:gs pos="0">
                  <a:srgbClr val="003AB1"/>
                </a:gs>
                <a:gs pos="64000">
                  <a:srgbClr val="2AE4C0"/>
                </a:gs>
                <a:gs pos="83000">
                  <a:srgbClr val="27E492"/>
                </a:gs>
                <a:gs pos="100000">
                  <a:srgbClr val="00ED8A">
                    <a:lumMod val="51000"/>
                    <a:lumOff val="49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pic>
        <p:nvPicPr>
          <p:cNvPr id="9" name="Рисунок 8">
            <a:extLst>
              <a:ext uri="{FF2B5EF4-FFF2-40B4-BE49-F238E27FC236}">
                <a16:creationId xmlns:a16="http://schemas.microsoft.com/office/drawing/2014/main" id="{AA9A3A76-11AA-3B45-AE5A-ABF7722621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05863" y="3412997"/>
            <a:ext cx="1289683" cy="1362070"/>
          </a:xfrm>
          <a:prstGeom prst="rect">
            <a:avLst/>
          </a:prstGeom>
          <a:effectLst>
            <a:glow rad="63500">
              <a:srgbClr val="0AFFE7">
                <a:alpha val="40000"/>
              </a:srgbClr>
            </a:glow>
          </a:effectLst>
        </p:spPr>
      </p:pic>
      <p:pic>
        <p:nvPicPr>
          <p:cNvPr id="26" name="Рисунок 25">
            <a:extLst>
              <a:ext uri="{FF2B5EF4-FFF2-40B4-BE49-F238E27FC236}">
                <a16:creationId xmlns:a16="http://schemas.microsoft.com/office/drawing/2014/main" id="{0BEB269C-728C-0A44-B779-C582D555F61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30418" y="3628894"/>
            <a:ext cx="1964811" cy="1024725"/>
          </a:xfrm>
          <a:prstGeom prst="rect">
            <a:avLst/>
          </a:prstGeom>
          <a:effectLst>
            <a:glow rad="101600">
              <a:srgbClr val="0AFFE7">
                <a:alpha val="40000"/>
              </a:srgbClr>
            </a:glow>
          </a:effectLst>
        </p:spPr>
      </p:pic>
      <p:pic>
        <p:nvPicPr>
          <p:cNvPr id="27" name="Рисунок 26">
            <a:extLst>
              <a:ext uri="{FF2B5EF4-FFF2-40B4-BE49-F238E27FC236}">
                <a16:creationId xmlns:a16="http://schemas.microsoft.com/office/drawing/2014/main" id="{9C65185C-FC44-4587-8177-115DC03F0B91}"/>
              </a:ext>
            </a:extLst>
          </p:cNvPr>
          <p:cNvPicPr>
            <a:picLocks noChangeAspect="1"/>
          </p:cNvPicPr>
          <p:nvPr/>
        </p:nvPicPr>
        <p:blipFill>
          <a:blip r:embed="rId12"/>
          <a:stretch>
            <a:fillRect/>
          </a:stretch>
        </p:blipFill>
        <p:spPr>
          <a:xfrm rot="1658562">
            <a:off x="17913166" y="2019161"/>
            <a:ext cx="1511300" cy="1066800"/>
          </a:xfrm>
          <a:prstGeom prst="rect">
            <a:avLst/>
          </a:prstGeom>
        </p:spPr>
      </p:pic>
      <p:pic>
        <p:nvPicPr>
          <p:cNvPr id="28" name="Рисунок 27">
            <a:extLst>
              <a:ext uri="{FF2B5EF4-FFF2-40B4-BE49-F238E27FC236}">
                <a16:creationId xmlns:a16="http://schemas.microsoft.com/office/drawing/2014/main" id="{D3B7FD12-6541-4CBB-9174-6926ADDCEBFE}"/>
              </a:ext>
            </a:extLst>
          </p:cNvPr>
          <p:cNvPicPr>
            <a:picLocks noChangeAspect="1"/>
          </p:cNvPicPr>
          <p:nvPr/>
        </p:nvPicPr>
        <p:blipFill>
          <a:blip r:embed="rId12"/>
          <a:stretch>
            <a:fillRect/>
          </a:stretch>
        </p:blipFill>
        <p:spPr>
          <a:xfrm rot="18473621" flipH="1">
            <a:off x="-5011823" y="1212255"/>
            <a:ext cx="1983568" cy="1290828"/>
          </a:xfrm>
          <a:prstGeom prst="rect">
            <a:avLst/>
          </a:prstGeom>
        </p:spPr>
      </p:pic>
    </p:spTree>
    <p:extLst>
      <p:ext uri="{BB962C8B-B14F-4D97-AF65-F5344CB8AC3E}">
        <p14:creationId xmlns:p14="http://schemas.microsoft.com/office/powerpoint/2010/main" val="56936618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0-#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50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nodeType="withEffect">
                                  <p:stCondLst>
                                    <p:cond delay="75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10" presetClass="entr" presetSubtype="0" fill="hold" nodeType="withEffect">
                                  <p:stCondLst>
                                    <p:cond delay="50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75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1500"/>
                            </p:stCondLst>
                            <p:childTnLst>
                              <p:par>
                                <p:cTn id="30" presetID="14" presetClass="entr" presetSubtype="5"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vertical)">
                                      <p:cBhvr>
                                        <p:cTn id="32" dur="500"/>
                                        <p:tgtEl>
                                          <p:spTgt spid="13"/>
                                        </p:tgtEl>
                                      </p:cBhvr>
                                    </p:animEffect>
                                  </p:childTnLst>
                                </p:cTn>
                              </p:par>
                            </p:childTnLst>
                          </p:cTn>
                        </p:par>
                        <p:par>
                          <p:cTn id="33" fill="hold">
                            <p:stCondLst>
                              <p:cond delay="2000"/>
                            </p:stCondLst>
                            <p:childTnLst>
                              <p:par>
                                <p:cTn id="34" presetID="14" presetClass="entr" presetSubtype="5"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randombar(vertical)">
                                      <p:cBhvr>
                                        <p:cTn id="36" dur="500"/>
                                        <p:tgtEl>
                                          <p:spTgt spid="25"/>
                                        </p:tgtEl>
                                      </p:cBhvr>
                                    </p:animEffect>
                                  </p:childTnLst>
                                </p:cTn>
                              </p:par>
                            </p:childTnLst>
                          </p:cTn>
                        </p:par>
                        <p:par>
                          <p:cTn id="37" fill="hold">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14">
                                            <p:txEl>
                                              <p:pRg st="0" end="0"/>
                                            </p:txEl>
                                          </p:spTgt>
                                        </p:tgtEl>
                                        <p:attrNameLst>
                                          <p:attrName>style.visibility</p:attrName>
                                        </p:attrNameLst>
                                      </p:cBhvr>
                                      <p:to>
                                        <p:strVal val="visible"/>
                                      </p:to>
                                    </p:set>
                                    <p:animEffect transition="in" filter="wipe(left)">
                                      <p:cBhvr>
                                        <p:cTn id="40" dur="500"/>
                                        <p:tgtEl>
                                          <p:spTgt spid="14">
                                            <p:txEl>
                                              <p:pRg st="0" end="0"/>
                                            </p:txEl>
                                          </p:spTgt>
                                        </p:tgtEl>
                                      </p:cBhvr>
                                    </p:animEffect>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Effect transition="in" filter="wipe(left)">
                                      <p:cBhvr>
                                        <p:cTn id="44" dur="500"/>
                                        <p:tgtEl>
                                          <p:spTgt spid="14">
                                            <p:txEl>
                                              <p:pRg st="1" end="1"/>
                                            </p:txEl>
                                          </p:spTgt>
                                        </p:tgtEl>
                                      </p:cBhvr>
                                    </p:animEffect>
                                  </p:childTnLst>
                                </p:cTn>
                              </p:par>
                            </p:childTnLst>
                          </p:cTn>
                        </p:par>
                        <p:par>
                          <p:cTn id="45" fill="hold">
                            <p:stCondLst>
                              <p:cond delay="3500"/>
                            </p:stCondLst>
                            <p:childTnLst>
                              <p:par>
                                <p:cTn id="46" presetID="22" presetClass="entr" presetSubtype="8" fill="hold" grpId="0" nodeType="afterEffect">
                                  <p:stCondLst>
                                    <p:cond delay="0"/>
                                  </p:stCondLst>
                                  <p:childTnLst>
                                    <p:set>
                                      <p:cBhvr>
                                        <p:cTn id="47" dur="1" fill="hold">
                                          <p:stCondLst>
                                            <p:cond delay="0"/>
                                          </p:stCondLst>
                                        </p:cTn>
                                        <p:tgtEl>
                                          <p:spTgt spid="14">
                                            <p:txEl>
                                              <p:pRg st="2" end="2"/>
                                            </p:txEl>
                                          </p:spTgt>
                                        </p:tgtEl>
                                        <p:attrNameLst>
                                          <p:attrName>style.visibility</p:attrName>
                                        </p:attrNameLst>
                                      </p:cBhvr>
                                      <p:to>
                                        <p:strVal val="visible"/>
                                      </p:to>
                                    </p:set>
                                    <p:animEffect transition="in" filter="wipe(left)">
                                      <p:cBhvr>
                                        <p:cTn id="48" dur="500"/>
                                        <p:tgtEl>
                                          <p:spTgt spid="14">
                                            <p:txEl>
                                              <p:pRg st="2" end="2"/>
                                            </p:txEl>
                                          </p:spTgt>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14">
                                            <p:txEl>
                                              <p:pRg st="3" end="3"/>
                                            </p:txEl>
                                          </p:spTgt>
                                        </p:tgtEl>
                                        <p:attrNameLst>
                                          <p:attrName>style.visibility</p:attrName>
                                        </p:attrNameLst>
                                      </p:cBhvr>
                                      <p:to>
                                        <p:strVal val="visible"/>
                                      </p:to>
                                    </p:set>
                                    <p:animEffect transition="in" filter="wipe(left)">
                                      <p:cBhvr>
                                        <p:cTn id="52" dur="500"/>
                                        <p:tgtEl>
                                          <p:spTgt spid="14">
                                            <p:txEl>
                                              <p:pRg st="3" end="3"/>
                                            </p:txEl>
                                          </p:spTgt>
                                        </p:tgtEl>
                                      </p:cBhvr>
                                    </p:animEffect>
                                  </p:childTnLst>
                                </p:cTn>
                              </p:par>
                            </p:childTnLst>
                          </p:cTn>
                        </p:par>
                        <p:par>
                          <p:cTn id="53" fill="hold">
                            <p:stCondLst>
                              <p:cond delay="4500"/>
                            </p:stCondLst>
                            <p:childTnLst>
                              <p:par>
                                <p:cTn id="54" presetID="22" presetClass="entr" presetSubtype="8" fill="hold" grpId="0" nodeType="afterEffect">
                                  <p:stCondLst>
                                    <p:cond delay="0"/>
                                  </p:stCondLst>
                                  <p:childTnLst>
                                    <p:set>
                                      <p:cBhvr>
                                        <p:cTn id="55" dur="1" fill="hold">
                                          <p:stCondLst>
                                            <p:cond delay="0"/>
                                          </p:stCondLst>
                                        </p:cTn>
                                        <p:tgtEl>
                                          <p:spTgt spid="14">
                                            <p:txEl>
                                              <p:pRg st="4" end="4"/>
                                            </p:txEl>
                                          </p:spTgt>
                                        </p:tgtEl>
                                        <p:attrNameLst>
                                          <p:attrName>style.visibility</p:attrName>
                                        </p:attrNameLst>
                                      </p:cBhvr>
                                      <p:to>
                                        <p:strVal val="visible"/>
                                      </p:to>
                                    </p:set>
                                    <p:animEffect transition="in" filter="wipe(left)">
                                      <p:cBhvr>
                                        <p:cTn id="56" dur="500"/>
                                        <p:tgtEl>
                                          <p:spTgt spid="14">
                                            <p:txEl>
                                              <p:pRg st="4" end="4"/>
                                            </p:txEl>
                                          </p:spTgt>
                                        </p:tgtEl>
                                      </p:cBhvr>
                                    </p:animEffect>
                                  </p:childTnLst>
                                </p:cTn>
                              </p:par>
                            </p:childTnLst>
                          </p:cTn>
                        </p:par>
                        <p:par>
                          <p:cTn id="57" fill="hold">
                            <p:stCondLst>
                              <p:cond delay="5000"/>
                            </p:stCondLst>
                            <p:childTnLst>
                              <p:par>
                                <p:cTn id="58" presetID="22" presetClass="entr" presetSubtype="8" fill="hold" grpId="0" nodeType="afterEffect">
                                  <p:stCondLst>
                                    <p:cond delay="0"/>
                                  </p:stCondLst>
                                  <p:childTnLst>
                                    <p:set>
                                      <p:cBhvr>
                                        <p:cTn id="59" dur="1" fill="hold">
                                          <p:stCondLst>
                                            <p:cond delay="0"/>
                                          </p:stCondLst>
                                        </p:cTn>
                                        <p:tgtEl>
                                          <p:spTgt spid="14">
                                            <p:txEl>
                                              <p:pRg st="5" end="5"/>
                                            </p:txEl>
                                          </p:spTgt>
                                        </p:tgtEl>
                                        <p:attrNameLst>
                                          <p:attrName>style.visibility</p:attrName>
                                        </p:attrNameLst>
                                      </p:cBhvr>
                                      <p:to>
                                        <p:strVal val="visible"/>
                                      </p:to>
                                    </p:set>
                                    <p:animEffect transition="in" filter="wipe(left)">
                                      <p:cBhvr>
                                        <p:cTn id="60" dur="500"/>
                                        <p:tgtEl>
                                          <p:spTgt spid="14">
                                            <p:txEl>
                                              <p:pRg st="5" end="5"/>
                                            </p:txEl>
                                          </p:spTgt>
                                        </p:tgtEl>
                                      </p:cBhvr>
                                    </p:animEffect>
                                  </p:childTnLst>
                                </p:cTn>
                              </p:par>
                            </p:childTnLst>
                          </p:cTn>
                        </p:par>
                        <p:par>
                          <p:cTn id="61" fill="hold">
                            <p:stCondLst>
                              <p:cond delay="5500"/>
                            </p:stCondLst>
                            <p:childTnLst>
                              <p:par>
                                <p:cTn id="62" presetID="22" presetClass="entr" presetSubtype="8" fill="hold" grpId="0" nodeType="afterEffect">
                                  <p:stCondLst>
                                    <p:cond delay="0"/>
                                  </p:stCondLst>
                                  <p:childTnLst>
                                    <p:set>
                                      <p:cBhvr>
                                        <p:cTn id="63" dur="1" fill="hold">
                                          <p:stCondLst>
                                            <p:cond delay="0"/>
                                          </p:stCondLst>
                                        </p:cTn>
                                        <p:tgtEl>
                                          <p:spTgt spid="14">
                                            <p:txEl>
                                              <p:pRg st="6" end="6"/>
                                            </p:txEl>
                                          </p:spTgt>
                                        </p:tgtEl>
                                        <p:attrNameLst>
                                          <p:attrName>style.visibility</p:attrName>
                                        </p:attrNameLst>
                                      </p:cBhvr>
                                      <p:to>
                                        <p:strVal val="visible"/>
                                      </p:to>
                                    </p:set>
                                    <p:animEffect transition="in" filter="wipe(left)">
                                      <p:cBhvr>
                                        <p:cTn id="64" dur="500"/>
                                        <p:tgtEl>
                                          <p:spTgt spid="14">
                                            <p:txEl>
                                              <p:pRg st="6" end="6"/>
                                            </p:txEl>
                                          </p:spTgt>
                                        </p:tgtEl>
                                      </p:cBhvr>
                                    </p:animEffect>
                                  </p:childTnLst>
                                </p:cTn>
                              </p:par>
                            </p:childTnLst>
                          </p:cTn>
                        </p:par>
                        <p:par>
                          <p:cTn id="65" fill="hold">
                            <p:stCondLst>
                              <p:cond delay="6000"/>
                            </p:stCondLst>
                            <p:childTnLst>
                              <p:par>
                                <p:cTn id="66" presetID="22" presetClass="entr" presetSubtype="8" fill="hold" grpId="0" nodeType="afterEffect">
                                  <p:stCondLst>
                                    <p:cond delay="0"/>
                                  </p:stCondLst>
                                  <p:childTnLst>
                                    <p:set>
                                      <p:cBhvr>
                                        <p:cTn id="67" dur="1" fill="hold">
                                          <p:stCondLst>
                                            <p:cond delay="0"/>
                                          </p:stCondLst>
                                        </p:cTn>
                                        <p:tgtEl>
                                          <p:spTgt spid="14">
                                            <p:txEl>
                                              <p:pRg st="7" end="7"/>
                                            </p:txEl>
                                          </p:spTgt>
                                        </p:tgtEl>
                                        <p:attrNameLst>
                                          <p:attrName>style.visibility</p:attrName>
                                        </p:attrNameLst>
                                      </p:cBhvr>
                                      <p:to>
                                        <p:strVal val="visible"/>
                                      </p:to>
                                    </p:set>
                                    <p:animEffect transition="in" filter="wipe(left)">
                                      <p:cBhvr>
                                        <p:cTn id="68"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D9F2ABB7-CDED-4722-AD19-CC42DB60EB1C}"/>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18" name="Прямоугольник 17">
            <a:extLst>
              <a:ext uri="{FF2B5EF4-FFF2-40B4-BE49-F238E27FC236}">
                <a16:creationId xmlns:a16="http://schemas.microsoft.com/office/drawing/2014/main" id="{B166C0DA-258C-44FE-874A-6ABBB98052C6}"/>
              </a:ext>
            </a:extLst>
          </p:cNvPr>
          <p:cNvSpPr/>
          <p:nvPr/>
        </p:nvSpPr>
        <p:spPr>
          <a:xfrm>
            <a:off x="0" y="0"/>
            <a:ext cx="12192000" cy="6858000"/>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pic>
        <p:nvPicPr>
          <p:cNvPr id="5" name="Рисунок 4">
            <a:extLst>
              <a:ext uri="{FF2B5EF4-FFF2-40B4-BE49-F238E27FC236}">
                <a16:creationId xmlns:a16="http://schemas.microsoft.com/office/drawing/2014/main" id="{DEC82392-0741-7148-B788-1D7B7B804157}"/>
              </a:ext>
            </a:extLst>
          </p:cNvPr>
          <p:cNvPicPr>
            <a:picLocks noChangeAspect="1"/>
          </p:cNvPicPr>
          <p:nvPr/>
        </p:nvPicPr>
        <p:blipFill>
          <a:blip r:embed="rId3"/>
          <a:stretch>
            <a:fillRect/>
          </a:stretch>
        </p:blipFill>
        <p:spPr>
          <a:xfrm>
            <a:off x="-448796" y="6178551"/>
            <a:ext cx="12192000" cy="420414"/>
          </a:xfrm>
          <a:prstGeom prst="rect">
            <a:avLst/>
          </a:prstGeom>
        </p:spPr>
      </p:pic>
      <p:sp>
        <p:nvSpPr>
          <p:cNvPr id="14" name="TextBox 13">
            <a:extLst>
              <a:ext uri="{FF2B5EF4-FFF2-40B4-BE49-F238E27FC236}">
                <a16:creationId xmlns:a16="http://schemas.microsoft.com/office/drawing/2014/main" id="{868D1C5B-0863-FC49-80A3-4C1D194192A7}"/>
              </a:ext>
            </a:extLst>
          </p:cNvPr>
          <p:cNvSpPr txBox="1"/>
          <p:nvPr/>
        </p:nvSpPr>
        <p:spPr>
          <a:xfrm>
            <a:off x="695952" y="1814501"/>
            <a:ext cx="5234465" cy="4154984"/>
          </a:xfrm>
          <a:prstGeom prst="rect">
            <a:avLst/>
          </a:prstGeom>
          <a:noFill/>
        </p:spPr>
        <p:txBody>
          <a:bodyPr wrap="square" rtlCol="0">
            <a:spAutoFit/>
          </a:bodyPr>
          <a:lstStyle/>
          <a:p>
            <a:r>
              <a:rPr lang="uk-UA" sz="2400" dirty="0">
                <a:solidFill>
                  <a:schemeClr val="bg1"/>
                </a:solidFill>
                <a:latin typeface="GothamSSm Narrow ExtraLight" pitchFamily="2" charset="0"/>
              </a:rPr>
              <a:t>Співвласник відповідно до своєї </a:t>
            </a:r>
          </a:p>
          <a:p>
            <a:r>
              <a:rPr lang="uk-UA" sz="2400" dirty="0">
                <a:solidFill>
                  <a:schemeClr val="bg1"/>
                </a:solidFill>
                <a:latin typeface="GothamSSm Narrow ExtraLight" pitchFamily="2" charset="0"/>
              </a:rPr>
              <a:t>частки у праві спільної часткової </a:t>
            </a:r>
          </a:p>
          <a:p>
            <a:r>
              <a:rPr lang="uk-UA" sz="2400" dirty="0">
                <a:solidFill>
                  <a:schemeClr val="bg1"/>
                </a:solidFill>
                <a:latin typeface="GothamSSm Narrow ExtraLight" pitchFamily="2" charset="0"/>
              </a:rPr>
              <a:t>власності зобов'язаний брати </a:t>
            </a:r>
          </a:p>
          <a:p>
            <a:r>
              <a:rPr lang="uk-UA" sz="2400" dirty="0">
                <a:solidFill>
                  <a:schemeClr val="bg1"/>
                </a:solidFill>
                <a:latin typeface="GothamSSm Narrow ExtraLight" pitchFamily="2" charset="0"/>
              </a:rPr>
              <a:t>участь у </a:t>
            </a:r>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витратах на управління</a:t>
            </a:r>
            <a:r>
              <a:rPr lang="uk-UA" sz="2400" dirty="0">
                <a:solidFill>
                  <a:schemeClr val="bg1"/>
                </a:solidFill>
                <a:latin typeface="GothamSSm Narrow ExtraLight" pitchFamily="2" charset="0"/>
              </a:rPr>
              <a:t>, </a:t>
            </a:r>
          </a:p>
          <a:p>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утримання</a:t>
            </a:r>
            <a:r>
              <a:rPr lang="uk-UA" sz="2400" dirty="0">
                <a:solidFill>
                  <a:schemeClr val="bg1"/>
                </a:solidFill>
                <a:latin typeface="GothamSSm Narrow ExtraLight" pitchFamily="2" charset="0"/>
              </a:rPr>
              <a:t> та </a:t>
            </a:r>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збереження</a:t>
            </a:r>
            <a:r>
              <a:rPr lang="uk-UA" sz="2400" dirty="0">
                <a:solidFill>
                  <a:schemeClr val="bg1"/>
                </a:solidFill>
                <a:latin typeface="GothamSSm Narrow ExtraLight" pitchFamily="2" charset="0"/>
              </a:rPr>
              <a:t> </a:t>
            </a:r>
          </a:p>
          <a:p>
            <a:r>
              <a:rPr lang="uk-UA" sz="2400" dirty="0">
                <a:solidFill>
                  <a:schemeClr val="bg1"/>
                </a:solidFill>
                <a:latin typeface="GothamSSm Narrow ExtraLight" pitchFamily="2" charset="0"/>
              </a:rPr>
              <a:t>спільного майна, у сплаті податків, </a:t>
            </a:r>
          </a:p>
          <a:p>
            <a:r>
              <a:rPr lang="uk-UA" sz="2400" dirty="0">
                <a:solidFill>
                  <a:schemeClr val="bg1"/>
                </a:solidFill>
                <a:latin typeface="GothamSSm Narrow ExtraLight" pitchFamily="2" charset="0"/>
              </a:rPr>
              <a:t>зборів (обов'язкових платежів), а </a:t>
            </a:r>
          </a:p>
          <a:p>
            <a:r>
              <a:rPr lang="uk-UA" sz="2400" dirty="0">
                <a:solidFill>
                  <a:schemeClr val="bg1"/>
                </a:solidFill>
                <a:latin typeface="GothamSSm Narrow ExtraLight" pitchFamily="2" charset="0"/>
              </a:rPr>
              <a:t>також нести відповідальність </a:t>
            </a:r>
          </a:p>
          <a:p>
            <a:r>
              <a:rPr lang="uk-UA" sz="2400" dirty="0">
                <a:solidFill>
                  <a:schemeClr val="bg1"/>
                </a:solidFill>
                <a:latin typeface="GothamSSm Narrow ExtraLight" pitchFamily="2" charset="0"/>
              </a:rPr>
              <a:t>перед третіми особами за </a:t>
            </a:r>
          </a:p>
          <a:p>
            <a:r>
              <a:rPr lang="uk-UA" sz="2400" dirty="0">
                <a:solidFill>
                  <a:schemeClr val="bg1"/>
                </a:solidFill>
                <a:latin typeface="GothamSSm Narrow ExtraLight" pitchFamily="2" charset="0"/>
              </a:rPr>
              <a:t>зобов'язаннями, пов'язаними із </a:t>
            </a:r>
          </a:p>
          <a:p>
            <a:r>
              <a:rPr lang="uk-UA" sz="2400" dirty="0">
                <a:solidFill>
                  <a:schemeClr val="bg1"/>
                </a:solidFill>
                <a:latin typeface="GothamSSm Narrow ExtraLight" pitchFamily="2" charset="0"/>
              </a:rPr>
              <a:t>спільним майном</a:t>
            </a:r>
            <a:endParaRPr lang="ru-UA" sz="2400" dirty="0">
              <a:solidFill>
                <a:schemeClr val="bg1"/>
              </a:solidFill>
              <a:latin typeface="GothamSSm Narrow ExtraLight" pitchFamily="2" charset="0"/>
            </a:endParaRPr>
          </a:p>
        </p:txBody>
      </p:sp>
      <p:pic>
        <p:nvPicPr>
          <p:cNvPr id="11" name="Рисунок 10">
            <a:extLst>
              <a:ext uri="{FF2B5EF4-FFF2-40B4-BE49-F238E27FC236}">
                <a16:creationId xmlns:a16="http://schemas.microsoft.com/office/drawing/2014/main" id="{A7EAA0D5-31F8-6544-AA70-C6837B6B8B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52849" y="3344022"/>
            <a:ext cx="2646245" cy="3679540"/>
          </a:xfrm>
          <a:prstGeom prst="rect">
            <a:avLst/>
          </a:prstGeom>
          <a:effectLst>
            <a:glow rad="101600">
              <a:srgbClr val="0AFFE7">
                <a:alpha val="40000"/>
              </a:srgbClr>
            </a:glow>
          </a:effectLst>
        </p:spPr>
      </p:pic>
      <p:pic>
        <p:nvPicPr>
          <p:cNvPr id="13" name="Рисунок 12">
            <a:extLst>
              <a:ext uri="{FF2B5EF4-FFF2-40B4-BE49-F238E27FC236}">
                <a16:creationId xmlns:a16="http://schemas.microsoft.com/office/drawing/2014/main" id="{B9E57A1B-91C9-9C41-AABF-B6BE32F090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98669" y="343804"/>
            <a:ext cx="2947836" cy="4071232"/>
          </a:xfrm>
          <a:prstGeom prst="rect">
            <a:avLst/>
          </a:prstGeom>
        </p:spPr>
      </p:pic>
      <p:pic>
        <p:nvPicPr>
          <p:cNvPr id="25" name="Рисунок 24">
            <a:extLst>
              <a:ext uri="{FF2B5EF4-FFF2-40B4-BE49-F238E27FC236}">
                <a16:creationId xmlns:a16="http://schemas.microsoft.com/office/drawing/2014/main" id="{A18FD778-AD10-6848-8233-D3FA297F71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219474" y="343804"/>
            <a:ext cx="2947836" cy="4071232"/>
          </a:xfrm>
          <a:prstGeom prst="rect">
            <a:avLst/>
          </a:prstGeom>
        </p:spPr>
      </p:pic>
      <p:cxnSp>
        <p:nvCxnSpPr>
          <p:cNvPr id="20" name="Прямая соединительная линия 19">
            <a:extLst>
              <a:ext uri="{FF2B5EF4-FFF2-40B4-BE49-F238E27FC236}">
                <a16:creationId xmlns:a16="http://schemas.microsoft.com/office/drawing/2014/main" id="{A30CFB23-5F6D-4A0B-B0B2-CDC7DAB33EE5}"/>
              </a:ext>
            </a:extLst>
          </p:cNvPr>
          <p:cNvCxnSpPr>
            <a:cxnSpLocks/>
          </p:cNvCxnSpPr>
          <p:nvPr/>
        </p:nvCxnSpPr>
        <p:spPr>
          <a:xfrm flipV="1">
            <a:off x="-2" y="669233"/>
            <a:ext cx="12192002" cy="4639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a:extLst>
              <a:ext uri="{FF2B5EF4-FFF2-40B4-BE49-F238E27FC236}">
                <a16:creationId xmlns:a16="http://schemas.microsoft.com/office/drawing/2014/main" id="{8983B447-476A-4952-8805-7194CE1E94C0}"/>
              </a:ext>
            </a:extLst>
          </p:cNvPr>
          <p:cNvCxnSpPr>
            <a:cxnSpLocks/>
          </p:cNvCxnSpPr>
          <p:nvPr/>
        </p:nvCxnSpPr>
        <p:spPr>
          <a:xfrm flipV="1">
            <a:off x="-2" y="405350"/>
            <a:ext cx="11542059" cy="43916"/>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a:extLst>
              <a:ext uri="{FF2B5EF4-FFF2-40B4-BE49-F238E27FC236}">
                <a16:creationId xmlns:a16="http://schemas.microsoft.com/office/drawing/2014/main" id="{68343F40-1FA9-4060-8C2A-92796658E3FB}"/>
              </a:ext>
            </a:extLst>
          </p:cNvPr>
          <p:cNvCxnSpPr>
            <a:cxnSpLocks/>
          </p:cNvCxnSpPr>
          <p:nvPr/>
        </p:nvCxnSpPr>
        <p:spPr>
          <a:xfrm flipV="1">
            <a:off x="1924050" y="957687"/>
            <a:ext cx="10267950" cy="39067"/>
          </a:xfrm>
          <a:prstGeom prst="line">
            <a:avLst/>
          </a:prstGeom>
          <a:ln w="28575">
            <a:gradFill>
              <a:gsLst>
                <a:gs pos="100000">
                  <a:srgbClr val="1A59A6"/>
                </a:gs>
                <a:gs pos="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550135B5-FD36-D245-ACDF-8892E4A835EF}"/>
              </a:ext>
            </a:extLst>
          </p:cNvPr>
          <p:cNvCxnSpPr/>
          <p:nvPr/>
        </p:nvCxnSpPr>
        <p:spPr>
          <a:xfrm flipH="1" flipV="1">
            <a:off x="7643955" y="4037315"/>
            <a:ext cx="735381" cy="364579"/>
          </a:xfrm>
          <a:prstGeom prst="line">
            <a:avLst/>
          </a:prstGeom>
          <a:solidFill>
            <a:srgbClr val="09101C"/>
          </a:solidFill>
          <a:ln w="12700">
            <a:gradFill>
              <a:gsLst>
                <a:gs pos="44999">
                  <a:srgbClr val="00B0F0"/>
                </a:gs>
                <a:gs pos="25012">
                  <a:srgbClr val="0070C0"/>
                </a:gs>
                <a:gs pos="0">
                  <a:srgbClr val="003AB1"/>
                </a:gs>
                <a:gs pos="64000">
                  <a:srgbClr val="2AE4C0"/>
                </a:gs>
                <a:gs pos="83000">
                  <a:srgbClr val="27E492"/>
                </a:gs>
                <a:gs pos="100000">
                  <a:srgbClr val="00ED8A">
                    <a:lumMod val="51000"/>
                    <a:lumOff val="49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1" name="Прямая соединительная линия 20">
            <a:extLst>
              <a:ext uri="{FF2B5EF4-FFF2-40B4-BE49-F238E27FC236}">
                <a16:creationId xmlns:a16="http://schemas.microsoft.com/office/drawing/2014/main" id="{007BDB36-B342-304C-B954-94E8AAF2AB72}"/>
              </a:ext>
            </a:extLst>
          </p:cNvPr>
          <p:cNvCxnSpPr/>
          <p:nvPr/>
        </p:nvCxnSpPr>
        <p:spPr>
          <a:xfrm flipV="1">
            <a:off x="9103554" y="4045029"/>
            <a:ext cx="634584" cy="370007"/>
          </a:xfrm>
          <a:prstGeom prst="line">
            <a:avLst/>
          </a:prstGeom>
          <a:solidFill>
            <a:srgbClr val="09101C"/>
          </a:solidFill>
          <a:ln w="12700">
            <a:gradFill>
              <a:gsLst>
                <a:gs pos="44999">
                  <a:srgbClr val="00B0F0"/>
                </a:gs>
                <a:gs pos="25012">
                  <a:srgbClr val="0070C0"/>
                </a:gs>
                <a:gs pos="0">
                  <a:srgbClr val="003AB1"/>
                </a:gs>
                <a:gs pos="64000">
                  <a:srgbClr val="2AE4C0"/>
                </a:gs>
                <a:gs pos="83000">
                  <a:srgbClr val="27E492"/>
                </a:gs>
                <a:gs pos="100000">
                  <a:srgbClr val="00ED8A">
                    <a:lumMod val="51000"/>
                    <a:lumOff val="49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pic>
        <p:nvPicPr>
          <p:cNvPr id="9" name="Рисунок 8">
            <a:extLst>
              <a:ext uri="{FF2B5EF4-FFF2-40B4-BE49-F238E27FC236}">
                <a16:creationId xmlns:a16="http://schemas.microsoft.com/office/drawing/2014/main" id="{AA9A3A76-11AA-3B45-AE5A-ABF7722621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05863" y="3412997"/>
            <a:ext cx="1289683" cy="1362070"/>
          </a:xfrm>
          <a:prstGeom prst="rect">
            <a:avLst/>
          </a:prstGeom>
          <a:effectLst>
            <a:glow rad="63500">
              <a:srgbClr val="0AFFE7">
                <a:alpha val="40000"/>
              </a:srgbClr>
            </a:glow>
          </a:effectLst>
        </p:spPr>
      </p:pic>
      <p:pic>
        <p:nvPicPr>
          <p:cNvPr id="26" name="Рисунок 25">
            <a:extLst>
              <a:ext uri="{FF2B5EF4-FFF2-40B4-BE49-F238E27FC236}">
                <a16:creationId xmlns:a16="http://schemas.microsoft.com/office/drawing/2014/main" id="{0BEB269C-728C-0A44-B779-C582D555F61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30418" y="3628894"/>
            <a:ext cx="1964811" cy="1024725"/>
          </a:xfrm>
          <a:prstGeom prst="rect">
            <a:avLst/>
          </a:prstGeom>
          <a:effectLst>
            <a:glow rad="101600">
              <a:srgbClr val="0AFFE7">
                <a:alpha val="40000"/>
              </a:srgbClr>
            </a:glow>
          </a:effectLst>
        </p:spPr>
      </p:pic>
      <p:pic>
        <p:nvPicPr>
          <p:cNvPr id="27" name="Рисунок 26">
            <a:extLst>
              <a:ext uri="{FF2B5EF4-FFF2-40B4-BE49-F238E27FC236}">
                <a16:creationId xmlns:a16="http://schemas.microsoft.com/office/drawing/2014/main" id="{9C65185C-FC44-4587-8177-115DC03F0B91}"/>
              </a:ext>
            </a:extLst>
          </p:cNvPr>
          <p:cNvPicPr>
            <a:picLocks noChangeAspect="1"/>
          </p:cNvPicPr>
          <p:nvPr/>
        </p:nvPicPr>
        <p:blipFill>
          <a:blip r:embed="rId12"/>
          <a:stretch>
            <a:fillRect/>
          </a:stretch>
        </p:blipFill>
        <p:spPr>
          <a:xfrm rot="1658562">
            <a:off x="17913166" y="2019161"/>
            <a:ext cx="1511300" cy="1066800"/>
          </a:xfrm>
          <a:prstGeom prst="rect">
            <a:avLst/>
          </a:prstGeom>
        </p:spPr>
      </p:pic>
      <p:pic>
        <p:nvPicPr>
          <p:cNvPr id="28" name="Рисунок 27">
            <a:extLst>
              <a:ext uri="{FF2B5EF4-FFF2-40B4-BE49-F238E27FC236}">
                <a16:creationId xmlns:a16="http://schemas.microsoft.com/office/drawing/2014/main" id="{D3B7FD12-6541-4CBB-9174-6926ADDCEBFE}"/>
              </a:ext>
            </a:extLst>
          </p:cNvPr>
          <p:cNvPicPr>
            <a:picLocks noChangeAspect="1"/>
          </p:cNvPicPr>
          <p:nvPr/>
        </p:nvPicPr>
        <p:blipFill>
          <a:blip r:embed="rId12"/>
          <a:stretch>
            <a:fillRect/>
          </a:stretch>
        </p:blipFill>
        <p:spPr>
          <a:xfrm rot="18473621" flipH="1">
            <a:off x="-5011823" y="1212255"/>
            <a:ext cx="1983568" cy="1290828"/>
          </a:xfrm>
          <a:prstGeom prst="rect">
            <a:avLst/>
          </a:prstGeom>
        </p:spPr>
      </p:pic>
    </p:spTree>
    <p:extLst>
      <p:ext uri="{BB962C8B-B14F-4D97-AF65-F5344CB8AC3E}">
        <p14:creationId xmlns:p14="http://schemas.microsoft.com/office/powerpoint/2010/main" val="324420868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wipe(left)">
                                      <p:cBhvr>
                                        <p:cTn id="11" dur="500"/>
                                        <p:tgtEl>
                                          <p:spTgt spid="14">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wipe(left)">
                                      <p:cBhvr>
                                        <p:cTn id="15" dur="500"/>
                                        <p:tgtEl>
                                          <p:spTgt spid="14">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wipe(left)">
                                      <p:cBhvr>
                                        <p:cTn id="19" dur="500"/>
                                        <p:tgtEl>
                                          <p:spTgt spid="14">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wipe(left)">
                                      <p:cBhvr>
                                        <p:cTn id="23" dur="500"/>
                                        <p:tgtEl>
                                          <p:spTgt spid="14">
                                            <p:txEl>
                                              <p:pRg st="4" end="4"/>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wipe(left)">
                                      <p:cBhvr>
                                        <p:cTn id="27" dur="500"/>
                                        <p:tgtEl>
                                          <p:spTgt spid="14">
                                            <p:txEl>
                                              <p:pRg st="5" end="5"/>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animEffect transition="in" filter="wipe(left)">
                                      <p:cBhvr>
                                        <p:cTn id="31" dur="500"/>
                                        <p:tgtEl>
                                          <p:spTgt spid="14">
                                            <p:txEl>
                                              <p:pRg st="6" end="6"/>
                                            </p:tx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animEffect transition="in" filter="wipe(left)">
                                      <p:cBhvr>
                                        <p:cTn id="35" dur="500"/>
                                        <p:tgtEl>
                                          <p:spTgt spid="14">
                                            <p:txEl>
                                              <p:pRg st="7" end="7"/>
                                            </p:txEl>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4">
                                            <p:txEl>
                                              <p:pRg st="8" end="8"/>
                                            </p:txEl>
                                          </p:spTgt>
                                        </p:tgtEl>
                                        <p:attrNameLst>
                                          <p:attrName>style.visibility</p:attrName>
                                        </p:attrNameLst>
                                      </p:cBhvr>
                                      <p:to>
                                        <p:strVal val="visible"/>
                                      </p:to>
                                    </p:set>
                                    <p:animEffect transition="in" filter="wipe(left)">
                                      <p:cBhvr>
                                        <p:cTn id="39" dur="500"/>
                                        <p:tgtEl>
                                          <p:spTgt spid="14">
                                            <p:txEl>
                                              <p:pRg st="8" end="8"/>
                                            </p:txEl>
                                          </p:spTgt>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14">
                                            <p:txEl>
                                              <p:pRg st="9" end="9"/>
                                            </p:txEl>
                                          </p:spTgt>
                                        </p:tgtEl>
                                        <p:attrNameLst>
                                          <p:attrName>style.visibility</p:attrName>
                                        </p:attrNameLst>
                                      </p:cBhvr>
                                      <p:to>
                                        <p:strVal val="visible"/>
                                      </p:to>
                                    </p:set>
                                    <p:animEffect transition="in" filter="wipe(left)">
                                      <p:cBhvr>
                                        <p:cTn id="43" dur="500"/>
                                        <p:tgtEl>
                                          <p:spTgt spid="14">
                                            <p:txEl>
                                              <p:pRg st="9" end="9"/>
                                            </p:txEl>
                                          </p:spTgt>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14">
                                            <p:txEl>
                                              <p:pRg st="10" end="10"/>
                                            </p:txEl>
                                          </p:spTgt>
                                        </p:tgtEl>
                                        <p:attrNameLst>
                                          <p:attrName>style.visibility</p:attrName>
                                        </p:attrNameLst>
                                      </p:cBhvr>
                                      <p:to>
                                        <p:strVal val="visible"/>
                                      </p:to>
                                    </p:set>
                                    <p:animEffect transition="in" filter="wipe(left)">
                                      <p:cBhvr>
                                        <p:cTn id="47" dur="500"/>
                                        <p:tgtEl>
                                          <p:spTgt spid="1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a:extLst>
              <a:ext uri="{FF2B5EF4-FFF2-40B4-BE49-F238E27FC236}">
                <a16:creationId xmlns:a16="http://schemas.microsoft.com/office/drawing/2014/main" id="{8E6CBB4E-C518-4521-925C-9E5056BECDF3}"/>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22" name="Прямоугольник 21">
            <a:extLst>
              <a:ext uri="{FF2B5EF4-FFF2-40B4-BE49-F238E27FC236}">
                <a16:creationId xmlns:a16="http://schemas.microsoft.com/office/drawing/2014/main" id="{FD4825F9-64A9-453D-BC67-8C061D0C9B57}"/>
              </a:ext>
            </a:extLst>
          </p:cNvPr>
          <p:cNvSpPr/>
          <p:nvPr/>
        </p:nvSpPr>
        <p:spPr>
          <a:xfrm>
            <a:off x="14514" y="0"/>
            <a:ext cx="12192000" cy="6858000"/>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4" name="TextBox 3">
            <a:extLst>
              <a:ext uri="{FF2B5EF4-FFF2-40B4-BE49-F238E27FC236}">
                <a16:creationId xmlns:a16="http://schemas.microsoft.com/office/drawing/2014/main" id="{DA1C8B38-57FF-874E-885E-2AF01C839547}"/>
              </a:ext>
            </a:extLst>
          </p:cNvPr>
          <p:cNvSpPr txBox="1"/>
          <p:nvPr/>
        </p:nvSpPr>
        <p:spPr>
          <a:xfrm>
            <a:off x="1276695" y="1016551"/>
            <a:ext cx="5485517" cy="1015663"/>
          </a:xfrm>
          <a:prstGeom prst="rect">
            <a:avLst/>
          </a:prstGeom>
          <a:noFill/>
        </p:spPr>
        <p:txBody>
          <a:bodyPr wrap="square" rtlCol="0">
            <a:spAutoFit/>
          </a:bodyPr>
          <a:lstStyle/>
          <a:p>
            <a:r>
              <a:rPr lang="ru-RU" sz="2000" dirty="0">
                <a:solidFill>
                  <a:schemeClr val="bg1"/>
                </a:solidFill>
                <a:latin typeface="GothamSSm Narrow ExtraLight" pitchFamily="2" charset="0"/>
              </a:rPr>
              <a:t>Співвласник </a:t>
            </a:r>
            <a:r>
              <a:rPr lang="ru-RU" sz="2000" dirty="0" err="1">
                <a:solidFill>
                  <a:schemeClr val="bg1"/>
                </a:solidFill>
                <a:latin typeface="GothamSSm Narrow ExtraLight" pitchFamily="2" charset="0"/>
              </a:rPr>
              <a:t>має</a:t>
            </a:r>
            <a:r>
              <a:rPr lang="ru-RU" sz="2000" dirty="0">
                <a:solidFill>
                  <a:schemeClr val="bg1"/>
                </a:solidFill>
                <a:latin typeface="GothamSSm Narrow ExtraLight" pitchFamily="2" charset="0"/>
              </a:rPr>
              <a:t> </a:t>
            </a:r>
            <a:r>
              <a:rPr lang="ru-RU"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право </a:t>
            </a:r>
            <a:r>
              <a:rPr lang="ru-RU" sz="20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самостійно</a:t>
            </a:r>
            <a:r>
              <a:rPr lang="ru-RU"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розпорядитися </a:t>
            </a:r>
            <a:r>
              <a:rPr lang="ru-RU" sz="20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своєю</a:t>
            </a:r>
            <a:r>
              <a:rPr lang="ru-RU"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20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часткою</a:t>
            </a:r>
            <a:r>
              <a:rPr lang="ru-RU"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2000" dirty="0">
                <a:solidFill>
                  <a:schemeClr val="bg1"/>
                </a:solidFill>
                <a:latin typeface="GothamSSm Narrow ExtraLight" pitchFamily="2" charset="0"/>
              </a:rPr>
              <a:t>у </a:t>
            </a:r>
            <a:r>
              <a:rPr lang="ru-RU" sz="2000" dirty="0" err="1">
                <a:solidFill>
                  <a:schemeClr val="bg1"/>
                </a:solidFill>
                <a:latin typeface="GothamSSm Narrow ExtraLight" pitchFamily="2" charset="0"/>
              </a:rPr>
              <a:t>праві</a:t>
            </a:r>
            <a:r>
              <a:rPr lang="ru-RU" sz="2000" dirty="0">
                <a:solidFill>
                  <a:schemeClr val="bg1"/>
                </a:solidFill>
                <a:latin typeface="GothamSSm Narrow ExtraLight" pitchFamily="2" charset="0"/>
              </a:rPr>
              <a:t> </a:t>
            </a:r>
            <a:r>
              <a:rPr lang="ru-RU" sz="2000" dirty="0" err="1">
                <a:solidFill>
                  <a:schemeClr val="bg1"/>
                </a:solidFill>
                <a:latin typeface="GothamSSm Narrow ExtraLight" pitchFamily="2" charset="0"/>
              </a:rPr>
              <a:t>спільної</a:t>
            </a:r>
            <a:r>
              <a:rPr lang="ru-RU" sz="2000" dirty="0">
                <a:solidFill>
                  <a:schemeClr val="bg1"/>
                </a:solidFill>
                <a:latin typeface="GothamSSm Narrow ExtraLight" pitchFamily="2" charset="0"/>
              </a:rPr>
              <a:t> </a:t>
            </a:r>
            <a:r>
              <a:rPr lang="ru-RU" sz="2000" dirty="0" err="1">
                <a:solidFill>
                  <a:schemeClr val="bg1"/>
                </a:solidFill>
                <a:latin typeface="GothamSSm Narrow ExtraLight" pitchFamily="2" charset="0"/>
              </a:rPr>
              <a:t>часткової</a:t>
            </a:r>
            <a:r>
              <a:rPr lang="ru-RU" sz="2000" dirty="0">
                <a:solidFill>
                  <a:schemeClr val="bg1"/>
                </a:solidFill>
                <a:latin typeface="GothamSSm Narrow ExtraLight" pitchFamily="2" charset="0"/>
              </a:rPr>
              <a:t> </a:t>
            </a:r>
            <a:r>
              <a:rPr lang="ru-RU" sz="2000" dirty="0" err="1">
                <a:solidFill>
                  <a:schemeClr val="bg1"/>
                </a:solidFill>
                <a:latin typeface="GothamSSm Narrow ExtraLight" pitchFamily="2" charset="0"/>
              </a:rPr>
              <a:t>власності</a:t>
            </a:r>
            <a:endParaRPr lang="ru-UA" sz="2000" dirty="0">
              <a:solidFill>
                <a:schemeClr val="bg1"/>
              </a:solidFill>
              <a:latin typeface="GothamSSm Narrow ExtraLight" pitchFamily="2" charset="0"/>
            </a:endParaRPr>
          </a:p>
        </p:txBody>
      </p:sp>
      <p:sp>
        <p:nvSpPr>
          <p:cNvPr id="5" name="TextBox 4">
            <a:extLst>
              <a:ext uri="{FF2B5EF4-FFF2-40B4-BE49-F238E27FC236}">
                <a16:creationId xmlns:a16="http://schemas.microsoft.com/office/drawing/2014/main" id="{9B4D1632-83A5-CE4B-B0FB-5B44E27249E2}"/>
              </a:ext>
            </a:extLst>
          </p:cNvPr>
          <p:cNvSpPr txBox="1"/>
          <p:nvPr/>
        </p:nvSpPr>
        <p:spPr>
          <a:xfrm>
            <a:off x="1276695" y="2417475"/>
            <a:ext cx="5485517" cy="1323439"/>
          </a:xfrm>
          <a:prstGeom prst="rect">
            <a:avLst/>
          </a:prstGeom>
          <a:noFill/>
        </p:spPr>
        <p:txBody>
          <a:bodyPr wrap="square" rtlCol="0">
            <a:spAutoFit/>
          </a:bodyPr>
          <a:lstStyle/>
          <a:p>
            <a:r>
              <a:rPr lang="uk-UA"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У разі продажу частки</a:t>
            </a:r>
            <a:r>
              <a:rPr lang="uk-UA" sz="2000" dirty="0">
                <a:solidFill>
                  <a:schemeClr val="bg1"/>
                </a:solidFill>
                <a:latin typeface="GothamSSm Narrow ExtraLight" pitchFamily="2" charset="0"/>
              </a:rPr>
              <a:t> у праві спільної часткової власності співвласник має </a:t>
            </a:r>
            <a:r>
              <a:rPr lang="uk-UA"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переважне право перед іншими </a:t>
            </a:r>
            <a:r>
              <a:rPr lang="uk-UA" sz="2000" dirty="0">
                <a:solidFill>
                  <a:schemeClr val="bg1"/>
                </a:solidFill>
                <a:latin typeface="GothamSSm Narrow ExtraLight" pitchFamily="2" charset="0"/>
              </a:rPr>
              <a:t>особами на її купівлю</a:t>
            </a:r>
            <a:endParaRPr lang="ru-UA" sz="2000" dirty="0">
              <a:solidFill>
                <a:schemeClr val="bg1"/>
              </a:solidFill>
              <a:latin typeface="GothamSSm Narrow ExtraLight" pitchFamily="2" charset="0"/>
            </a:endParaRPr>
          </a:p>
        </p:txBody>
      </p:sp>
      <p:sp>
        <p:nvSpPr>
          <p:cNvPr id="6" name="TextBox 5">
            <a:extLst>
              <a:ext uri="{FF2B5EF4-FFF2-40B4-BE49-F238E27FC236}">
                <a16:creationId xmlns:a16="http://schemas.microsoft.com/office/drawing/2014/main" id="{5A545294-5FC2-8845-BC42-AF2A6A20E0A2}"/>
              </a:ext>
            </a:extLst>
          </p:cNvPr>
          <p:cNvSpPr txBox="1"/>
          <p:nvPr/>
        </p:nvSpPr>
        <p:spPr>
          <a:xfrm>
            <a:off x="1276695" y="4151492"/>
            <a:ext cx="5485518" cy="1631216"/>
          </a:xfrm>
          <a:prstGeom prst="rect">
            <a:avLst/>
          </a:prstGeom>
          <a:noFill/>
        </p:spPr>
        <p:txBody>
          <a:bodyPr wrap="square" rtlCol="0">
            <a:spAutoFit/>
          </a:bodyPr>
          <a:lstStyle>
            <a:defPPr>
              <a:defRPr lang="ru-UA"/>
            </a:defPPr>
            <a:lvl1pPr>
              <a:defRPr b="1">
                <a:solidFill>
                  <a:schemeClr val="bg1"/>
                </a:solidFill>
                <a:latin typeface="GothamSSm Narrow ExtraLight" pitchFamily="2" charset="0"/>
              </a:defRPr>
            </a:lvl1pPr>
          </a:lstStyle>
          <a:p>
            <a:r>
              <a:rPr lang="uk-UA"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Продавець</a:t>
            </a:r>
            <a:r>
              <a:rPr lang="uk-UA" sz="2000" b="0" dirty="0"/>
              <a:t> </a:t>
            </a:r>
            <a:r>
              <a:rPr lang="uk-UA"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частки</a:t>
            </a:r>
            <a:r>
              <a:rPr lang="uk-UA" sz="2000" b="0" dirty="0"/>
              <a:t> у праві спільної часткової власності </a:t>
            </a:r>
            <a:r>
              <a:rPr lang="uk-UA"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зобов'язаний письмово повідомити інших співвласників </a:t>
            </a:r>
            <a:r>
              <a:rPr lang="uk-UA" sz="2000" b="0" dirty="0"/>
              <a:t>про намір продати свою частку, вказавши ціну та інші умови, на яких він її продає</a:t>
            </a:r>
            <a:endParaRPr lang="ru-UA" sz="2000" b="0" dirty="0"/>
          </a:p>
        </p:txBody>
      </p:sp>
      <p:pic>
        <p:nvPicPr>
          <p:cNvPr id="18" name="Рисунок 17">
            <a:extLst>
              <a:ext uri="{FF2B5EF4-FFF2-40B4-BE49-F238E27FC236}">
                <a16:creationId xmlns:a16="http://schemas.microsoft.com/office/drawing/2014/main" id="{8B72FF3C-B58E-3A45-87A0-36CCEF910ED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0194"/>
          <a:stretch/>
        </p:blipFill>
        <p:spPr>
          <a:xfrm>
            <a:off x="9150303" y="3864994"/>
            <a:ext cx="1033196" cy="2363720"/>
          </a:xfrm>
          <a:prstGeom prst="rect">
            <a:avLst/>
          </a:prstGeom>
          <a:effectLst>
            <a:glow rad="101600">
              <a:srgbClr val="0AFFE7">
                <a:alpha val="40000"/>
              </a:srgbClr>
            </a:glow>
          </a:effectLst>
        </p:spPr>
      </p:pic>
      <p:pic>
        <p:nvPicPr>
          <p:cNvPr id="21" name="Рисунок 20">
            <a:extLst>
              <a:ext uri="{FF2B5EF4-FFF2-40B4-BE49-F238E27FC236}">
                <a16:creationId xmlns:a16="http://schemas.microsoft.com/office/drawing/2014/main" id="{BD7AEE2E-C5AB-2143-B3CE-7F3DF8270E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10900" y="-1093906"/>
            <a:ext cx="4820985" cy="5667768"/>
          </a:xfrm>
          <a:prstGeom prst="rect">
            <a:avLst/>
          </a:prstGeom>
          <a:effectLst>
            <a:glow rad="101600">
              <a:srgbClr val="0AFFE7">
                <a:alpha val="40000"/>
              </a:srgbClr>
            </a:glow>
          </a:effectLst>
        </p:spPr>
      </p:pic>
      <p:pic>
        <p:nvPicPr>
          <p:cNvPr id="25" name="Рисунок 24">
            <a:extLst>
              <a:ext uri="{FF2B5EF4-FFF2-40B4-BE49-F238E27FC236}">
                <a16:creationId xmlns:a16="http://schemas.microsoft.com/office/drawing/2014/main" id="{4D557DF2-479B-424B-8D69-69585A7F6D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34252" y="3482193"/>
            <a:ext cx="3522226" cy="3129320"/>
          </a:xfrm>
          <a:prstGeom prst="rect">
            <a:avLst/>
          </a:prstGeom>
          <a:effectLst>
            <a:glow rad="101600">
              <a:srgbClr val="0AFFE7">
                <a:alpha val="40000"/>
              </a:srgbClr>
            </a:glow>
          </a:effectLst>
        </p:spPr>
      </p:pic>
      <p:pic>
        <p:nvPicPr>
          <p:cNvPr id="27" name="Рисунок 26">
            <a:extLst>
              <a:ext uri="{FF2B5EF4-FFF2-40B4-BE49-F238E27FC236}">
                <a16:creationId xmlns:a16="http://schemas.microsoft.com/office/drawing/2014/main" id="{C80A9D49-33B5-AD4D-A584-5FE35C585F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06938" y="329202"/>
            <a:ext cx="3403797" cy="3100172"/>
          </a:xfrm>
          <a:prstGeom prst="rect">
            <a:avLst/>
          </a:prstGeom>
          <a:effectLst>
            <a:glow rad="101600">
              <a:srgbClr val="0AFFE7">
                <a:alpha val="40000"/>
              </a:srgbClr>
            </a:glow>
          </a:effectLst>
        </p:spPr>
      </p:pic>
      <p:pic>
        <p:nvPicPr>
          <p:cNvPr id="28" name="Рисунок 27">
            <a:extLst>
              <a:ext uri="{FF2B5EF4-FFF2-40B4-BE49-F238E27FC236}">
                <a16:creationId xmlns:a16="http://schemas.microsoft.com/office/drawing/2014/main" id="{1F2260DB-6A07-454A-97D0-4A0178E1B940}"/>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50194"/>
          <a:stretch/>
        </p:blipFill>
        <p:spPr>
          <a:xfrm>
            <a:off x="10279283" y="3874825"/>
            <a:ext cx="1033196" cy="2363720"/>
          </a:xfrm>
          <a:prstGeom prst="rect">
            <a:avLst/>
          </a:prstGeom>
          <a:effectLst>
            <a:glow rad="63500">
              <a:schemeClr val="accent4">
                <a:satMod val="175000"/>
                <a:alpha val="40000"/>
              </a:schemeClr>
            </a:glow>
          </a:effectLst>
        </p:spPr>
      </p:pic>
      <p:cxnSp>
        <p:nvCxnSpPr>
          <p:cNvPr id="17" name="Прямая соединительная линия 16">
            <a:extLst>
              <a:ext uri="{FF2B5EF4-FFF2-40B4-BE49-F238E27FC236}">
                <a16:creationId xmlns:a16="http://schemas.microsoft.com/office/drawing/2014/main" id="{7B402145-7E59-4997-BDAA-2C6E41525CE4}"/>
              </a:ext>
            </a:extLst>
          </p:cNvPr>
          <p:cNvCxnSpPr>
            <a:cxnSpLocks/>
          </p:cNvCxnSpPr>
          <p:nvPr/>
        </p:nvCxnSpPr>
        <p:spPr>
          <a:xfrm flipV="1">
            <a:off x="-2" y="385633"/>
            <a:ext cx="12192002" cy="4639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7137F87C-B313-4671-ACA5-779AAE8D75CD}"/>
              </a:ext>
            </a:extLst>
          </p:cNvPr>
          <p:cNvCxnSpPr>
            <a:cxnSpLocks/>
          </p:cNvCxnSpPr>
          <p:nvPr/>
        </p:nvCxnSpPr>
        <p:spPr>
          <a:xfrm flipV="1">
            <a:off x="-2" y="6447049"/>
            <a:ext cx="11542059" cy="43916"/>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
        <p:nvSpPr>
          <p:cNvPr id="23" name="Круг: прозрачная заливка 22">
            <a:extLst>
              <a:ext uri="{FF2B5EF4-FFF2-40B4-BE49-F238E27FC236}">
                <a16:creationId xmlns:a16="http://schemas.microsoft.com/office/drawing/2014/main" id="{5FE65160-1D88-4879-8B96-DFCE7B6F98F7}"/>
              </a:ext>
            </a:extLst>
          </p:cNvPr>
          <p:cNvSpPr/>
          <p:nvPr/>
        </p:nvSpPr>
        <p:spPr>
          <a:xfrm>
            <a:off x="775975" y="1052343"/>
            <a:ext cx="328975" cy="328975"/>
          </a:xfrm>
          <a:prstGeom prst="donut">
            <a:avLst>
              <a:gd name="adj" fmla="val 17276"/>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24" name="Круг: прозрачная заливка 23">
            <a:extLst>
              <a:ext uri="{FF2B5EF4-FFF2-40B4-BE49-F238E27FC236}">
                <a16:creationId xmlns:a16="http://schemas.microsoft.com/office/drawing/2014/main" id="{F30F933E-2BE9-4F48-850D-FB29EF67C8ED}"/>
              </a:ext>
            </a:extLst>
          </p:cNvPr>
          <p:cNvSpPr/>
          <p:nvPr/>
        </p:nvSpPr>
        <p:spPr>
          <a:xfrm>
            <a:off x="775975" y="2448435"/>
            <a:ext cx="328975" cy="328975"/>
          </a:xfrm>
          <a:prstGeom prst="donut">
            <a:avLst>
              <a:gd name="adj" fmla="val 17276"/>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26" name="Круг: прозрачная заливка 25">
            <a:extLst>
              <a:ext uri="{FF2B5EF4-FFF2-40B4-BE49-F238E27FC236}">
                <a16:creationId xmlns:a16="http://schemas.microsoft.com/office/drawing/2014/main" id="{7AD90C93-50C1-4E47-8EF0-A7A48C5A2C45}"/>
              </a:ext>
            </a:extLst>
          </p:cNvPr>
          <p:cNvSpPr/>
          <p:nvPr/>
        </p:nvSpPr>
        <p:spPr>
          <a:xfrm>
            <a:off x="775975" y="4180111"/>
            <a:ext cx="328975" cy="328975"/>
          </a:xfrm>
          <a:prstGeom prst="donut">
            <a:avLst>
              <a:gd name="adj" fmla="val 17276"/>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pic>
        <p:nvPicPr>
          <p:cNvPr id="29" name="Рисунок 28">
            <a:extLst>
              <a:ext uri="{FF2B5EF4-FFF2-40B4-BE49-F238E27FC236}">
                <a16:creationId xmlns:a16="http://schemas.microsoft.com/office/drawing/2014/main" id="{C4D589DE-538F-4C41-A06F-40B43B8B307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23881" y="1382789"/>
            <a:ext cx="1621073" cy="1337812"/>
          </a:xfrm>
          <a:prstGeom prst="rect">
            <a:avLst/>
          </a:prstGeom>
          <a:effectLst>
            <a:glow rad="63500">
              <a:schemeClr val="accent4">
                <a:satMod val="175000"/>
                <a:alpha val="40000"/>
              </a:schemeClr>
            </a:glow>
          </a:effectLst>
        </p:spPr>
      </p:pic>
      <p:pic>
        <p:nvPicPr>
          <p:cNvPr id="30" name="Рисунок 29">
            <a:extLst>
              <a:ext uri="{FF2B5EF4-FFF2-40B4-BE49-F238E27FC236}">
                <a16:creationId xmlns:a16="http://schemas.microsoft.com/office/drawing/2014/main" id="{ADAD2D30-D208-45F6-BA38-6D5B1814839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11312479" y="7243633"/>
            <a:ext cx="9622348" cy="14355052"/>
          </a:xfrm>
          <a:prstGeom prst="rect">
            <a:avLst/>
          </a:prstGeom>
          <a:effectLst>
            <a:glow rad="101600">
              <a:srgbClr val="0AFFE7">
                <a:alpha val="17000"/>
              </a:srgbClr>
            </a:glow>
          </a:effectLst>
        </p:spPr>
      </p:pic>
    </p:spTree>
    <p:extLst>
      <p:ext uri="{BB962C8B-B14F-4D97-AF65-F5344CB8AC3E}">
        <p14:creationId xmlns:p14="http://schemas.microsoft.com/office/powerpoint/2010/main" val="400362880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500"/>
                                        <p:tgtEl>
                                          <p:spTgt spid="23"/>
                                        </p:tgtEl>
                                      </p:cBhvr>
                                    </p:animEffect>
                                  </p:childTnLst>
                                </p:cTn>
                              </p:par>
                              <p:par>
                                <p:cTn id="8" presetID="8" presetClass="emph" presetSubtype="0" repeatCount="indefinite" fill="hold" grpId="1" nodeType="withEffect">
                                  <p:stCondLst>
                                    <p:cond delay="0"/>
                                  </p:stCondLst>
                                  <p:childTnLst>
                                    <p:animRot by="21600000">
                                      <p:cBhvr>
                                        <p:cTn id="9" dur="1000" fill="hold"/>
                                        <p:tgtEl>
                                          <p:spTgt spid="23"/>
                                        </p:tgtEl>
                                        <p:attrNameLst>
                                          <p:attrName>r</p:attrName>
                                        </p:attrNameLst>
                                      </p:cBhvr>
                                    </p:animRot>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4" presetClass="entr" presetSubtype="5"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Effect transition="in" filter="randombar(vertical)">
                                      <p:cBhvr>
                                        <p:cTn id="17" dur="500"/>
                                        <p:tgtEl>
                                          <p:spTgt spid="27"/>
                                        </p:tgtEl>
                                      </p:cBhvr>
                                    </p:animEffect>
                                  </p:childTnLst>
                                </p:cTn>
                              </p:par>
                              <p:par>
                                <p:cTn id="18" presetID="14" presetClass="entr" presetSubtype="5" fill="hold" nodeType="withEffect">
                                  <p:stCondLst>
                                    <p:cond delay="1000"/>
                                  </p:stCondLst>
                                  <p:childTnLst>
                                    <p:set>
                                      <p:cBhvr>
                                        <p:cTn id="19" dur="1" fill="hold">
                                          <p:stCondLst>
                                            <p:cond delay="0"/>
                                          </p:stCondLst>
                                        </p:cTn>
                                        <p:tgtEl>
                                          <p:spTgt spid="21"/>
                                        </p:tgtEl>
                                        <p:attrNameLst>
                                          <p:attrName>style.visibility</p:attrName>
                                        </p:attrNameLst>
                                      </p:cBhvr>
                                      <p:to>
                                        <p:strVal val="visible"/>
                                      </p:to>
                                    </p:set>
                                    <p:animEffect transition="in" filter="randombar(vertical)">
                                      <p:cBhvr>
                                        <p:cTn id="20" dur="500"/>
                                        <p:tgtEl>
                                          <p:spTgt spid="21"/>
                                        </p:tgtEl>
                                      </p:cBhvr>
                                    </p:animEffect>
                                  </p:childTnLst>
                                </p:cTn>
                              </p:par>
                              <p:par>
                                <p:cTn id="21" presetID="21" presetClass="entr" presetSubtype="1" fill="hold" grpId="0" nodeType="withEffect">
                                  <p:stCondLst>
                                    <p:cond delay="500"/>
                                  </p:stCondLst>
                                  <p:childTnLst>
                                    <p:set>
                                      <p:cBhvr>
                                        <p:cTn id="22" dur="1" fill="hold">
                                          <p:stCondLst>
                                            <p:cond delay="0"/>
                                          </p:stCondLst>
                                        </p:cTn>
                                        <p:tgtEl>
                                          <p:spTgt spid="24"/>
                                        </p:tgtEl>
                                        <p:attrNameLst>
                                          <p:attrName>style.visibility</p:attrName>
                                        </p:attrNameLst>
                                      </p:cBhvr>
                                      <p:to>
                                        <p:strVal val="visible"/>
                                      </p:to>
                                    </p:set>
                                    <p:animEffect transition="in" filter="wheel(1)">
                                      <p:cBhvr>
                                        <p:cTn id="23" dur="500"/>
                                        <p:tgtEl>
                                          <p:spTgt spid="24"/>
                                        </p:tgtEl>
                                      </p:cBhvr>
                                    </p:animEffect>
                                  </p:childTnLst>
                                </p:cTn>
                              </p:par>
                              <p:par>
                                <p:cTn id="24" presetID="8" presetClass="emph" presetSubtype="0" repeatCount="indefinite" fill="hold" grpId="1" nodeType="withEffect">
                                  <p:stCondLst>
                                    <p:cond delay="500"/>
                                  </p:stCondLst>
                                  <p:childTnLst>
                                    <p:animRot by="21600000">
                                      <p:cBhvr>
                                        <p:cTn id="25" dur="1000" fill="hold"/>
                                        <p:tgtEl>
                                          <p:spTgt spid="24"/>
                                        </p:tgtEl>
                                        <p:attrNameLst>
                                          <p:attrName>r</p:attrName>
                                        </p:attrNameLst>
                                      </p:cBhvr>
                                    </p:animRot>
                                  </p:childTnLst>
                                </p:cTn>
                              </p:par>
                              <p:par>
                                <p:cTn id="26" presetID="42" presetClass="entr" presetSubtype="0" fill="hold" grpId="0" nodeType="withEffect">
                                  <p:stCondLst>
                                    <p:cond delay="5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14" presetClass="entr" presetSubtype="5" fill="hold" nodeType="withEffect">
                                  <p:stCondLst>
                                    <p:cond delay="1000"/>
                                  </p:stCondLst>
                                  <p:childTnLst>
                                    <p:set>
                                      <p:cBhvr>
                                        <p:cTn id="32" dur="1" fill="hold">
                                          <p:stCondLst>
                                            <p:cond delay="0"/>
                                          </p:stCondLst>
                                        </p:cTn>
                                        <p:tgtEl>
                                          <p:spTgt spid="25"/>
                                        </p:tgtEl>
                                        <p:attrNameLst>
                                          <p:attrName>style.visibility</p:attrName>
                                        </p:attrNameLst>
                                      </p:cBhvr>
                                      <p:to>
                                        <p:strVal val="visible"/>
                                      </p:to>
                                    </p:set>
                                    <p:animEffect transition="in" filter="randombar(vertical)">
                                      <p:cBhvr>
                                        <p:cTn id="33" dur="500"/>
                                        <p:tgtEl>
                                          <p:spTgt spid="25"/>
                                        </p:tgtEl>
                                      </p:cBhvr>
                                    </p:animEffect>
                                  </p:childTnLst>
                                </p:cTn>
                              </p:par>
                              <p:par>
                                <p:cTn id="34" presetID="21" presetClass="entr" presetSubtype="1" fill="hold" grpId="0" nodeType="withEffect">
                                  <p:stCondLst>
                                    <p:cond delay="1000"/>
                                  </p:stCondLst>
                                  <p:childTnLst>
                                    <p:set>
                                      <p:cBhvr>
                                        <p:cTn id="35" dur="1" fill="hold">
                                          <p:stCondLst>
                                            <p:cond delay="0"/>
                                          </p:stCondLst>
                                        </p:cTn>
                                        <p:tgtEl>
                                          <p:spTgt spid="26"/>
                                        </p:tgtEl>
                                        <p:attrNameLst>
                                          <p:attrName>style.visibility</p:attrName>
                                        </p:attrNameLst>
                                      </p:cBhvr>
                                      <p:to>
                                        <p:strVal val="visible"/>
                                      </p:to>
                                    </p:set>
                                    <p:animEffect transition="in" filter="wheel(1)">
                                      <p:cBhvr>
                                        <p:cTn id="36" dur="500"/>
                                        <p:tgtEl>
                                          <p:spTgt spid="26"/>
                                        </p:tgtEl>
                                      </p:cBhvr>
                                    </p:animEffect>
                                  </p:childTnLst>
                                </p:cTn>
                              </p:par>
                              <p:par>
                                <p:cTn id="37" presetID="8" presetClass="emph" presetSubtype="0" repeatCount="indefinite" fill="hold" grpId="1" nodeType="withEffect">
                                  <p:stCondLst>
                                    <p:cond delay="1000"/>
                                  </p:stCondLst>
                                  <p:childTnLst>
                                    <p:animRot by="21600000">
                                      <p:cBhvr>
                                        <p:cTn id="38" dur="1000" fill="hold"/>
                                        <p:tgtEl>
                                          <p:spTgt spid="26"/>
                                        </p:tgtEl>
                                        <p:attrNameLst>
                                          <p:attrName>r</p:attrName>
                                        </p:attrNameLst>
                                      </p:cBhvr>
                                    </p:animRot>
                                  </p:childTnLst>
                                </p:cTn>
                              </p:par>
                              <p:par>
                                <p:cTn id="39" presetID="42" presetClass="entr" presetSubtype="0" fill="hold" grpId="0" nodeType="withEffect">
                                  <p:stCondLst>
                                    <p:cond delay="100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par>
                                <p:cTn id="44" presetID="14" presetClass="entr" presetSubtype="5" fill="hold" nodeType="withEffect">
                                  <p:stCondLst>
                                    <p:cond delay="1500"/>
                                  </p:stCondLst>
                                  <p:childTnLst>
                                    <p:set>
                                      <p:cBhvr>
                                        <p:cTn id="45" dur="1" fill="hold">
                                          <p:stCondLst>
                                            <p:cond delay="0"/>
                                          </p:stCondLst>
                                        </p:cTn>
                                        <p:tgtEl>
                                          <p:spTgt spid="18"/>
                                        </p:tgtEl>
                                        <p:attrNameLst>
                                          <p:attrName>style.visibility</p:attrName>
                                        </p:attrNameLst>
                                      </p:cBhvr>
                                      <p:to>
                                        <p:strVal val="visible"/>
                                      </p:to>
                                    </p:set>
                                    <p:animEffect transition="in" filter="randombar(vertical)">
                                      <p:cBhvr>
                                        <p:cTn id="46" dur="500"/>
                                        <p:tgtEl>
                                          <p:spTgt spid="18"/>
                                        </p:tgtEl>
                                      </p:cBhvr>
                                    </p:animEffect>
                                  </p:childTnLst>
                                </p:cTn>
                              </p:par>
                              <p:par>
                                <p:cTn id="47" presetID="31" presetClass="entr" presetSubtype="0" fill="hold" nodeType="withEffect">
                                  <p:stCondLst>
                                    <p:cond delay="1500"/>
                                  </p:stCondLst>
                                  <p:childTnLst>
                                    <p:set>
                                      <p:cBhvr>
                                        <p:cTn id="48" dur="1" fill="hold">
                                          <p:stCondLst>
                                            <p:cond delay="0"/>
                                          </p:stCondLst>
                                        </p:cTn>
                                        <p:tgtEl>
                                          <p:spTgt spid="28"/>
                                        </p:tgtEl>
                                        <p:attrNameLst>
                                          <p:attrName>style.visibility</p:attrName>
                                        </p:attrNameLst>
                                      </p:cBhvr>
                                      <p:to>
                                        <p:strVal val="visible"/>
                                      </p:to>
                                    </p:set>
                                    <p:anim calcmode="lin" valueType="num">
                                      <p:cBhvr>
                                        <p:cTn id="49" dur="1000" fill="hold"/>
                                        <p:tgtEl>
                                          <p:spTgt spid="28"/>
                                        </p:tgtEl>
                                        <p:attrNameLst>
                                          <p:attrName>ppt_w</p:attrName>
                                        </p:attrNameLst>
                                      </p:cBhvr>
                                      <p:tavLst>
                                        <p:tav tm="0">
                                          <p:val>
                                            <p:fltVal val="0"/>
                                          </p:val>
                                        </p:tav>
                                        <p:tav tm="100000">
                                          <p:val>
                                            <p:strVal val="#ppt_w"/>
                                          </p:val>
                                        </p:tav>
                                      </p:tavLst>
                                    </p:anim>
                                    <p:anim calcmode="lin" valueType="num">
                                      <p:cBhvr>
                                        <p:cTn id="50" dur="1000" fill="hold"/>
                                        <p:tgtEl>
                                          <p:spTgt spid="28"/>
                                        </p:tgtEl>
                                        <p:attrNameLst>
                                          <p:attrName>ppt_h</p:attrName>
                                        </p:attrNameLst>
                                      </p:cBhvr>
                                      <p:tavLst>
                                        <p:tav tm="0">
                                          <p:val>
                                            <p:fltVal val="0"/>
                                          </p:val>
                                        </p:tav>
                                        <p:tav tm="100000">
                                          <p:val>
                                            <p:strVal val="#ppt_h"/>
                                          </p:val>
                                        </p:tav>
                                      </p:tavLst>
                                    </p:anim>
                                    <p:anim calcmode="lin" valueType="num">
                                      <p:cBhvr>
                                        <p:cTn id="51" dur="1000" fill="hold"/>
                                        <p:tgtEl>
                                          <p:spTgt spid="28"/>
                                        </p:tgtEl>
                                        <p:attrNameLst>
                                          <p:attrName>style.rotation</p:attrName>
                                        </p:attrNameLst>
                                      </p:cBhvr>
                                      <p:tavLst>
                                        <p:tav tm="0">
                                          <p:val>
                                            <p:fltVal val="90"/>
                                          </p:val>
                                        </p:tav>
                                        <p:tav tm="100000">
                                          <p:val>
                                            <p:fltVal val="0"/>
                                          </p:val>
                                        </p:tav>
                                      </p:tavLst>
                                    </p:anim>
                                    <p:animEffect transition="in" filter="fade">
                                      <p:cBhvr>
                                        <p:cTn id="52" dur="1000"/>
                                        <p:tgtEl>
                                          <p:spTgt spid="28"/>
                                        </p:tgtEl>
                                      </p:cBhvr>
                                    </p:animEffect>
                                  </p:childTnLst>
                                </p:cTn>
                              </p:par>
                              <p:par>
                                <p:cTn id="53" presetID="42" presetClass="path" presetSubtype="0" repeatCount="indefinite" accel="50000" decel="50000" fill="hold" nodeType="withEffect">
                                  <p:stCondLst>
                                    <p:cond delay="1500"/>
                                  </p:stCondLst>
                                  <p:childTnLst>
                                    <p:animMotion origin="layout" path="M 3.33333E-6 1.48148E-6 L 0.01979 1.48148E-6 " pathEditMode="relative" rAng="0" ptsTypes="AA">
                                      <p:cBhvr>
                                        <p:cTn id="54" dur="2000" fill="hold"/>
                                        <p:tgtEl>
                                          <p:spTgt spid="28"/>
                                        </p:tgtEl>
                                        <p:attrNameLst>
                                          <p:attrName>ppt_x</p:attrName>
                                          <p:attrName>ppt_y</p:attrName>
                                        </p:attrNameLst>
                                      </p:cBhvr>
                                      <p:rCtr x="99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3" grpId="0" animBg="1"/>
      <p:bldP spid="23" grpId="1" animBg="1"/>
      <p:bldP spid="24" grpId="0" animBg="1"/>
      <p:bldP spid="24" grpId="1" animBg="1"/>
      <p:bldP spid="26" grpId="0" animBg="1"/>
      <p:bldP spid="2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a:extLst>
              <a:ext uri="{FF2B5EF4-FFF2-40B4-BE49-F238E27FC236}">
                <a16:creationId xmlns:a16="http://schemas.microsoft.com/office/drawing/2014/main" id="{BB4D0CD5-2671-40ED-9069-7BBE090C037F}"/>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23" name="Прямоугольник 22">
            <a:extLst>
              <a:ext uri="{FF2B5EF4-FFF2-40B4-BE49-F238E27FC236}">
                <a16:creationId xmlns:a16="http://schemas.microsoft.com/office/drawing/2014/main" id="{63E40608-5EB4-4F38-B10D-396B178F5434}"/>
              </a:ext>
            </a:extLst>
          </p:cNvPr>
          <p:cNvSpPr/>
          <p:nvPr/>
        </p:nvSpPr>
        <p:spPr>
          <a:xfrm>
            <a:off x="14514" y="0"/>
            <a:ext cx="12192000" cy="6858000"/>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26" name="Полилиния: фигура 25">
            <a:extLst>
              <a:ext uri="{FF2B5EF4-FFF2-40B4-BE49-F238E27FC236}">
                <a16:creationId xmlns:a16="http://schemas.microsoft.com/office/drawing/2014/main" id="{7E83E89C-6DB1-4C1F-B39B-E5A66A47593B}"/>
              </a:ext>
            </a:extLst>
          </p:cNvPr>
          <p:cNvSpPr/>
          <p:nvPr/>
        </p:nvSpPr>
        <p:spPr>
          <a:xfrm>
            <a:off x="0" y="2260600"/>
            <a:ext cx="9766300" cy="4597400"/>
          </a:xfrm>
          <a:custGeom>
            <a:avLst/>
            <a:gdLst>
              <a:gd name="connsiteX0" fmla="*/ 0 w 8415105"/>
              <a:gd name="connsiteY0" fmla="*/ 0 h 4597400"/>
              <a:gd name="connsiteX1" fmla="*/ 8415105 w 8415105"/>
              <a:gd name="connsiteY1" fmla="*/ 0 h 4597400"/>
              <a:gd name="connsiteX2" fmla="*/ 6222332 w 8415105"/>
              <a:gd name="connsiteY2" fmla="*/ 4597400 h 4597400"/>
              <a:gd name="connsiteX3" fmla="*/ 0 w 8415105"/>
              <a:gd name="connsiteY3" fmla="*/ 4597400 h 4597400"/>
            </a:gdLst>
            <a:ahLst/>
            <a:cxnLst>
              <a:cxn ang="0">
                <a:pos x="connsiteX0" y="connsiteY0"/>
              </a:cxn>
              <a:cxn ang="0">
                <a:pos x="connsiteX1" y="connsiteY1"/>
              </a:cxn>
              <a:cxn ang="0">
                <a:pos x="connsiteX2" y="connsiteY2"/>
              </a:cxn>
              <a:cxn ang="0">
                <a:pos x="connsiteX3" y="connsiteY3"/>
              </a:cxn>
            </a:cxnLst>
            <a:rect l="l" t="t" r="r" b="b"/>
            <a:pathLst>
              <a:path w="8415105" h="4597400">
                <a:moveTo>
                  <a:pt x="0" y="0"/>
                </a:moveTo>
                <a:lnTo>
                  <a:pt x="8415105" y="0"/>
                </a:lnTo>
                <a:lnTo>
                  <a:pt x="6222332" y="4597400"/>
                </a:lnTo>
                <a:lnTo>
                  <a:pt x="0" y="4597400"/>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UA"/>
          </a:p>
        </p:txBody>
      </p:sp>
      <p:pic>
        <p:nvPicPr>
          <p:cNvPr id="11" name="Рисунок 10">
            <a:extLst>
              <a:ext uri="{FF2B5EF4-FFF2-40B4-BE49-F238E27FC236}">
                <a16:creationId xmlns:a16="http://schemas.microsoft.com/office/drawing/2014/main" id="{1AF37301-DBB1-574E-BF78-71F45EBBE6F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194"/>
          <a:stretch/>
        </p:blipFill>
        <p:spPr>
          <a:xfrm>
            <a:off x="3161097" y="300838"/>
            <a:ext cx="1122883" cy="2568902"/>
          </a:xfrm>
          <a:prstGeom prst="rect">
            <a:avLst/>
          </a:prstGeom>
          <a:effectLst>
            <a:glow rad="63500">
              <a:schemeClr val="accent4">
                <a:satMod val="175000"/>
                <a:alpha val="40000"/>
              </a:schemeClr>
            </a:glow>
          </a:effectLst>
        </p:spPr>
      </p:pic>
      <p:pic>
        <p:nvPicPr>
          <p:cNvPr id="12" name="Рисунок 11">
            <a:extLst>
              <a:ext uri="{FF2B5EF4-FFF2-40B4-BE49-F238E27FC236}">
                <a16:creationId xmlns:a16="http://schemas.microsoft.com/office/drawing/2014/main" id="{4B9D0D83-0505-074B-B8E6-B4352A635AE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50194"/>
          <a:stretch/>
        </p:blipFill>
        <p:spPr>
          <a:xfrm>
            <a:off x="1860094" y="300838"/>
            <a:ext cx="1122883" cy="2568902"/>
          </a:xfrm>
          <a:prstGeom prst="rect">
            <a:avLst/>
          </a:prstGeom>
          <a:effectLst>
            <a:glow rad="101600">
              <a:srgbClr val="0AFFE7">
                <a:alpha val="40000"/>
              </a:srgbClr>
            </a:glow>
          </a:effectLst>
        </p:spPr>
      </p:pic>
      <p:pic>
        <p:nvPicPr>
          <p:cNvPr id="13" name="Рисунок 12">
            <a:extLst>
              <a:ext uri="{FF2B5EF4-FFF2-40B4-BE49-F238E27FC236}">
                <a16:creationId xmlns:a16="http://schemas.microsoft.com/office/drawing/2014/main" id="{C5D38BD7-E195-0B40-9B4D-48E480F53C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1531" y="1382789"/>
            <a:ext cx="1621073" cy="1337812"/>
          </a:xfrm>
          <a:prstGeom prst="rect">
            <a:avLst/>
          </a:prstGeom>
          <a:effectLst>
            <a:glow rad="63500">
              <a:schemeClr val="accent4">
                <a:satMod val="175000"/>
                <a:alpha val="40000"/>
              </a:schemeClr>
            </a:glow>
          </a:effectLst>
        </p:spPr>
      </p:pic>
      <p:pic>
        <p:nvPicPr>
          <p:cNvPr id="15" name="Рисунок 14">
            <a:extLst>
              <a:ext uri="{FF2B5EF4-FFF2-40B4-BE49-F238E27FC236}">
                <a16:creationId xmlns:a16="http://schemas.microsoft.com/office/drawing/2014/main" id="{AFFAAE13-8369-7046-A1C2-73D984090C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7886860" y="1871826"/>
            <a:ext cx="4931532" cy="7357083"/>
          </a:xfrm>
          <a:prstGeom prst="rect">
            <a:avLst/>
          </a:prstGeom>
          <a:effectLst>
            <a:glow rad="101600">
              <a:srgbClr val="0AFFE7">
                <a:alpha val="17000"/>
              </a:srgbClr>
            </a:glow>
          </a:effectLst>
        </p:spPr>
      </p:pic>
      <p:sp>
        <p:nvSpPr>
          <p:cNvPr id="14" name="Круг: прозрачная заливка 13">
            <a:extLst>
              <a:ext uri="{FF2B5EF4-FFF2-40B4-BE49-F238E27FC236}">
                <a16:creationId xmlns:a16="http://schemas.microsoft.com/office/drawing/2014/main" id="{D7A7BF5A-C38E-4A3C-AF64-097892851F23}"/>
              </a:ext>
            </a:extLst>
          </p:cNvPr>
          <p:cNvSpPr/>
          <p:nvPr/>
        </p:nvSpPr>
        <p:spPr>
          <a:xfrm>
            <a:off x="5767263" y="-2703279"/>
            <a:ext cx="7163688" cy="7163688"/>
          </a:xfrm>
          <a:prstGeom prst="donut">
            <a:avLst>
              <a:gd name="adj" fmla="val 5514"/>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16" name="Овал 15">
            <a:extLst>
              <a:ext uri="{FF2B5EF4-FFF2-40B4-BE49-F238E27FC236}">
                <a16:creationId xmlns:a16="http://schemas.microsoft.com/office/drawing/2014/main" id="{0BA3BEAB-D2E9-47E4-A424-501BAD836C6B}"/>
              </a:ext>
            </a:extLst>
          </p:cNvPr>
          <p:cNvSpPr/>
          <p:nvPr/>
        </p:nvSpPr>
        <p:spPr>
          <a:xfrm>
            <a:off x="6043177" y="-2445915"/>
            <a:ext cx="6611860" cy="661186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7" name="TextBox 16">
            <a:extLst>
              <a:ext uri="{FF2B5EF4-FFF2-40B4-BE49-F238E27FC236}">
                <a16:creationId xmlns:a16="http://schemas.microsoft.com/office/drawing/2014/main" id="{31470929-CF51-4866-B046-8369357E84A0}"/>
              </a:ext>
            </a:extLst>
          </p:cNvPr>
          <p:cNvSpPr txBox="1"/>
          <p:nvPr/>
        </p:nvSpPr>
        <p:spPr>
          <a:xfrm>
            <a:off x="7068266" y="323457"/>
            <a:ext cx="4826772" cy="2369880"/>
          </a:xfrm>
          <a:prstGeom prst="rect">
            <a:avLst/>
          </a:prstGeom>
          <a:noFill/>
        </p:spPr>
        <p:txBody>
          <a:bodyPr wrap="square" rtlCol="0">
            <a:spAutoFit/>
          </a:bodyPr>
          <a:lstStyle/>
          <a:p>
            <a:r>
              <a:rPr lang="uk-UA" b="1" dirty="0">
                <a:solidFill>
                  <a:schemeClr val="bg1"/>
                </a:solidFill>
                <a:latin typeface="GothamSSm Narrow ExtraLight" pitchFamily="2" charset="0"/>
              </a:rPr>
              <a:t>Якщо інші співвласники відмовилися від здійснення переважного права купівлі чи не здійснять цього права </a:t>
            </a: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щодо нерухомого майна протягом одного місяця</a:t>
            </a:r>
            <a:r>
              <a:rPr lang="uk-UA" b="1" dirty="0">
                <a:solidFill>
                  <a:schemeClr val="bg1"/>
                </a:solidFill>
                <a:latin typeface="GothamSSm Narrow ExtraLight" pitchFamily="2" charset="0"/>
              </a:rPr>
              <a:t>, а </a:t>
            </a: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щодо рухомого майна - протягом десяти днів </a:t>
            </a:r>
            <a:r>
              <a:rPr lang="uk-UA" b="1" dirty="0">
                <a:solidFill>
                  <a:schemeClr val="bg1"/>
                </a:solidFill>
                <a:latin typeface="GothamSSm Narrow ExtraLight" pitchFamily="2" charset="0"/>
              </a:rPr>
              <a:t>від дня отримання ними повідомлення, продавець має право продати свою частку іншій особі</a:t>
            </a:r>
            <a:endParaRPr lang="ru-UA" b="1" dirty="0">
              <a:solidFill>
                <a:schemeClr val="bg1"/>
              </a:solidFill>
              <a:latin typeface="GothamSSm Narrow ExtraLight" pitchFamily="2" charset="0"/>
            </a:endParaRPr>
          </a:p>
        </p:txBody>
      </p:sp>
      <p:sp>
        <p:nvSpPr>
          <p:cNvPr id="18" name="Круг: прозрачная заливка 17">
            <a:extLst>
              <a:ext uri="{FF2B5EF4-FFF2-40B4-BE49-F238E27FC236}">
                <a16:creationId xmlns:a16="http://schemas.microsoft.com/office/drawing/2014/main" id="{44574FFB-9339-46EB-A288-34B3501E4832}"/>
              </a:ext>
            </a:extLst>
          </p:cNvPr>
          <p:cNvSpPr/>
          <p:nvPr/>
        </p:nvSpPr>
        <p:spPr>
          <a:xfrm>
            <a:off x="87240" y="3015065"/>
            <a:ext cx="7163688" cy="7163688"/>
          </a:xfrm>
          <a:prstGeom prst="donut">
            <a:avLst>
              <a:gd name="adj" fmla="val 5514"/>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19" name="Овал 18">
            <a:extLst>
              <a:ext uri="{FF2B5EF4-FFF2-40B4-BE49-F238E27FC236}">
                <a16:creationId xmlns:a16="http://schemas.microsoft.com/office/drawing/2014/main" id="{BAE15A68-C9FE-46F4-A78B-BAFDECF00B9E}"/>
              </a:ext>
            </a:extLst>
          </p:cNvPr>
          <p:cNvSpPr/>
          <p:nvPr/>
        </p:nvSpPr>
        <p:spPr>
          <a:xfrm>
            <a:off x="363154" y="3272429"/>
            <a:ext cx="6611860" cy="661186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0" name="TextBox 19">
            <a:extLst>
              <a:ext uri="{FF2B5EF4-FFF2-40B4-BE49-F238E27FC236}">
                <a16:creationId xmlns:a16="http://schemas.microsoft.com/office/drawing/2014/main" id="{F52A1822-CB4B-4242-B983-024A09C305DA}"/>
              </a:ext>
            </a:extLst>
          </p:cNvPr>
          <p:cNvSpPr txBox="1"/>
          <p:nvPr/>
        </p:nvSpPr>
        <p:spPr>
          <a:xfrm>
            <a:off x="1662733" y="4372624"/>
            <a:ext cx="4499460" cy="2031325"/>
          </a:xfrm>
          <a:prstGeom prst="rect">
            <a:avLst/>
          </a:prstGeom>
          <a:noFill/>
        </p:spPr>
        <p:txBody>
          <a:bodyPr wrap="square" rtlCol="0">
            <a:spAutoFit/>
          </a:bodyPr>
          <a:lstStyle/>
          <a:p>
            <a:r>
              <a:rPr lang="ru-RU" b="1" dirty="0">
                <a:solidFill>
                  <a:schemeClr val="bg1"/>
                </a:solidFill>
                <a:latin typeface="GothamSSm Narrow ExtraLight" pitchFamily="2" charset="0"/>
              </a:rPr>
              <a:t>У </a:t>
            </a:r>
            <a:r>
              <a:rPr lang="ru-RU" b="1" dirty="0" err="1">
                <a:solidFill>
                  <a:schemeClr val="bg1"/>
                </a:solidFill>
                <a:latin typeface="GothamSSm Narrow ExtraLight" pitchFamily="2" charset="0"/>
              </a:rPr>
              <a:t>разі</a:t>
            </a:r>
            <a:r>
              <a:rPr lang="ru-RU" b="1" dirty="0">
                <a:solidFill>
                  <a:schemeClr val="bg1"/>
                </a:solidFill>
                <a:latin typeface="GothamSSm Narrow ExtraLight" pitchFamily="2" charset="0"/>
              </a:rPr>
              <a:t> продажу </a:t>
            </a:r>
            <a:r>
              <a:rPr lang="ru-RU" b="1" dirty="0" err="1">
                <a:solidFill>
                  <a:schemeClr val="bg1"/>
                </a:solidFill>
                <a:latin typeface="GothamSSm Narrow ExtraLight" pitchFamily="2" charset="0"/>
              </a:rPr>
              <a:t>частки</a:t>
            </a:r>
            <a:r>
              <a:rPr lang="ru-RU" b="1" dirty="0">
                <a:solidFill>
                  <a:schemeClr val="bg1"/>
                </a:solidFill>
                <a:latin typeface="GothamSSm Narrow ExtraLight" pitchFamily="2" charset="0"/>
              </a:rPr>
              <a:t> у </a:t>
            </a:r>
            <a:r>
              <a:rPr lang="ru-RU" b="1" dirty="0" err="1">
                <a:solidFill>
                  <a:schemeClr val="bg1"/>
                </a:solidFill>
                <a:latin typeface="GothamSSm Narrow ExtraLight" pitchFamily="2" charset="0"/>
              </a:rPr>
              <a:t>праві</a:t>
            </a:r>
            <a:r>
              <a:rPr lang="ru-RU" b="1" dirty="0">
                <a:solidFill>
                  <a:schemeClr val="bg1"/>
                </a:solidFill>
                <a:latin typeface="GothamSSm Narrow ExtraLight" pitchFamily="2" charset="0"/>
              </a:rPr>
              <a:t> </a:t>
            </a:r>
            <a:r>
              <a:rPr lang="ru-RU" b="1" dirty="0" err="1">
                <a:solidFill>
                  <a:schemeClr val="bg1"/>
                </a:solidFill>
                <a:latin typeface="GothamSSm Narrow ExtraLight" pitchFamily="2" charset="0"/>
              </a:rPr>
              <a:t>спільної</a:t>
            </a:r>
            <a:r>
              <a:rPr lang="ru-RU" b="1" dirty="0">
                <a:solidFill>
                  <a:schemeClr val="bg1"/>
                </a:solidFill>
                <a:latin typeface="GothamSSm Narrow ExtraLight" pitchFamily="2" charset="0"/>
              </a:rPr>
              <a:t> </a:t>
            </a:r>
            <a:r>
              <a:rPr lang="ru-RU" b="1" dirty="0" err="1">
                <a:solidFill>
                  <a:schemeClr val="bg1"/>
                </a:solidFill>
                <a:latin typeface="GothamSSm Narrow ExtraLight" pitchFamily="2" charset="0"/>
              </a:rPr>
              <a:t>часткової</a:t>
            </a:r>
            <a:r>
              <a:rPr lang="ru-RU" b="1" dirty="0">
                <a:solidFill>
                  <a:schemeClr val="bg1"/>
                </a:solidFill>
                <a:latin typeface="GothamSSm Narrow ExtraLight" pitchFamily="2" charset="0"/>
              </a:rPr>
              <a:t> </a:t>
            </a:r>
            <a:r>
              <a:rPr lang="ru-RU" b="1" dirty="0" err="1">
                <a:solidFill>
                  <a:schemeClr val="bg1"/>
                </a:solidFill>
                <a:latin typeface="GothamSSm Narrow ExtraLight" pitchFamily="2" charset="0"/>
              </a:rPr>
              <a:t>власності</a:t>
            </a:r>
            <a:r>
              <a:rPr lang="ru-RU" b="1" dirty="0">
                <a:solidFill>
                  <a:schemeClr val="bg1"/>
                </a:solidFill>
                <a:latin typeface="GothamSSm Narrow ExtraLight" pitchFamily="2" charset="0"/>
              </a:rPr>
              <a:t> з </a:t>
            </a:r>
            <a:r>
              <a:rPr lang="ru-RU" b="1" dirty="0" err="1">
                <a:solidFill>
                  <a:schemeClr val="bg1"/>
                </a:solidFill>
                <a:latin typeface="GothamSSm Narrow ExtraLight" pitchFamily="2" charset="0"/>
              </a:rPr>
              <a:t>порушенням</a:t>
            </a:r>
            <a:r>
              <a:rPr lang="ru-RU" b="1" dirty="0">
                <a:solidFill>
                  <a:schemeClr val="bg1"/>
                </a:solidFill>
                <a:latin typeface="GothamSSm Narrow ExtraLight" pitchFamily="2" charset="0"/>
              </a:rPr>
              <a:t> </a:t>
            </a:r>
            <a:r>
              <a:rPr lang="ru-RU" b="1" dirty="0" err="1">
                <a:solidFill>
                  <a:schemeClr val="bg1"/>
                </a:solidFill>
                <a:latin typeface="GothamSSm Narrow ExtraLight" pitchFamily="2" charset="0"/>
              </a:rPr>
              <a:t>переважного</a:t>
            </a:r>
            <a:r>
              <a:rPr lang="ru-RU" b="1" dirty="0">
                <a:solidFill>
                  <a:schemeClr val="bg1"/>
                </a:solidFill>
                <a:latin typeface="GothamSSm Narrow ExtraLight" pitchFamily="2" charset="0"/>
              </a:rPr>
              <a:t> права </a:t>
            </a:r>
            <a:r>
              <a:rPr lang="ru-RU" b="1" dirty="0" err="1">
                <a:solidFill>
                  <a:schemeClr val="bg1"/>
                </a:solidFill>
                <a:latin typeface="GothamSSm Narrow ExtraLight" pitchFamily="2" charset="0"/>
              </a:rPr>
              <a:t>купівлі</a:t>
            </a:r>
            <a:r>
              <a:rPr lang="ru-RU" b="1" dirty="0">
                <a:solidFill>
                  <a:schemeClr val="bg1"/>
                </a:solidFill>
                <a:latin typeface="GothamSSm Narrow ExtraLight" pitchFamily="2"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співвласник</a:t>
            </a:r>
            <a:r>
              <a:rPr lang="ru-RU" b="1" dirty="0">
                <a:solidFill>
                  <a:schemeClr val="bg1"/>
                </a:solidFill>
                <a:latin typeface="GothamSSm Narrow ExtraLight" pitchFamily="2" charset="0"/>
              </a:rPr>
              <a:t> </a:t>
            </a:r>
            <a:r>
              <a:rPr lang="ru-RU" b="1" dirty="0" err="1">
                <a:solidFill>
                  <a:schemeClr val="bg1"/>
                </a:solidFill>
                <a:latin typeface="GothamSSm Narrow ExtraLight" pitchFamily="2" charset="0"/>
              </a:rPr>
              <a:t>може</a:t>
            </a:r>
            <a:r>
              <a:rPr lang="uk-UA" b="1" dirty="0">
                <a:solidFill>
                  <a:schemeClr val="bg1"/>
                </a:solidFill>
                <a:latin typeface="GothamSSm Narrow ExtraLight" pitchFamily="2" charset="0"/>
              </a:rPr>
              <a:t>, </a:t>
            </a: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протягом одного року</a:t>
            </a:r>
            <a:r>
              <a:rPr lang="uk-UA" b="1" dirty="0">
                <a:solidFill>
                  <a:schemeClr val="bg1"/>
                </a:solidFill>
                <a:latin typeface="GothamSSm Narrow ExtraLight" pitchFamily="2" charset="0"/>
              </a:rPr>
              <a:t>,</a:t>
            </a:r>
            <a:r>
              <a:rPr lang="ru-RU" b="1" dirty="0">
                <a:solidFill>
                  <a:schemeClr val="bg1"/>
                </a:solidFill>
                <a:latin typeface="GothamSSm Narrow ExtraLight" pitchFamily="2" charset="0"/>
              </a:rPr>
              <a:t> </a:t>
            </a:r>
            <a:r>
              <a:rPr lang="ru-RU" b="1" dirty="0" err="1">
                <a:solidFill>
                  <a:schemeClr val="bg1"/>
                </a:solidFill>
                <a:latin typeface="GothamSSm Narrow ExtraLight" pitchFamily="2" charset="0"/>
              </a:rPr>
              <a:t>пред'явити</a:t>
            </a:r>
            <a:r>
              <a:rPr lang="ru-RU" b="1" dirty="0">
                <a:solidFill>
                  <a:schemeClr val="bg1"/>
                </a:solidFill>
                <a:latin typeface="GothamSSm Narrow ExtraLight" pitchFamily="2" charset="0"/>
              </a:rPr>
              <a:t> до суду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позов</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про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переведення</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на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нього</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прав та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обов'язків</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покупця</a:t>
            </a:r>
            <a:endParaRPr lang="ru-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p:txBody>
      </p:sp>
    </p:spTree>
    <p:extLst>
      <p:ext uri="{BB962C8B-B14F-4D97-AF65-F5344CB8AC3E}">
        <p14:creationId xmlns:p14="http://schemas.microsoft.com/office/powerpoint/2010/main" val="238876177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750" tmFilter="0, 0; .2, .5; .8, .5; 1, 0"/>
                                        <p:tgtEl>
                                          <p:spTgt spid="13"/>
                                        </p:tgtEl>
                                      </p:cBhvr>
                                    </p:animEffect>
                                    <p:animScale>
                                      <p:cBhvr>
                                        <p:cTn id="7" dur="375" autoRev="1" fill="hold"/>
                                        <p:tgtEl>
                                          <p:spTgt spid="13"/>
                                        </p:tgtEl>
                                      </p:cBhvr>
                                      <p:by x="105000" y="105000"/>
                                    </p:animScale>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10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8" presetClass="emph" presetSubtype="0" repeatCount="indefinite" fill="hold" grpId="1" nodeType="withEffect">
                                  <p:stCondLst>
                                    <p:cond delay="0"/>
                                  </p:stCondLst>
                                  <p:childTnLst>
                                    <p:animRot by="21600000">
                                      <p:cBhvr>
                                        <p:cTn id="15" dur="2000" fill="hold"/>
                                        <p:tgtEl>
                                          <p:spTgt spid="14"/>
                                        </p:tgtEl>
                                        <p:attrNameLst>
                                          <p:attrName>r</p:attrName>
                                        </p:attrNameLst>
                                      </p:cBhvr>
                                    </p:animRot>
                                  </p:childTnLst>
                                </p:cTn>
                              </p:par>
                              <p:par>
                                <p:cTn id="16" presetID="42"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21" presetClass="entr" presetSubtype="1"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wheel(1)">
                                      <p:cBhvr>
                                        <p:cTn id="23" dur="1000"/>
                                        <p:tgtEl>
                                          <p:spTgt spid="18"/>
                                        </p:tgtEl>
                                      </p:cBhvr>
                                    </p:animEffect>
                                  </p:childTnLst>
                                </p:cTn>
                              </p:par>
                              <p:par>
                                <p:cTn id="24" presetID="10" presetClass="entr" presetSubtype="0" fill="hold" grpId="0" nodeType="withEffect">
                                  <p:stCondLst>
                                    <p:cond delay="75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8" presetClass="emph" presetSubtype="0" repeatCount="indefinite" fill="hold" grpId="1" nodeType="withEffect">
                                  <p:stCondLst>
                                    <p:cond delay="750"/>
                                  </p:stCondLst>
                                  <p:childTnLst>
                                    <p:animRot by="21600000">
                                      <p:cBhvr>
                                        <p:cTn id="28" dur="2000" fill="hold"/>
                                        <p:tgtEl>
                                          <p:spTgt spid="18"/>
                                        </p:tgtEl>
                                        <p:attrNameLst>
                                          <p:attrName>r</p:attrName>
                                        </p:attrNameLst>
                                      </p:cBhvr>
                                    </p:animRot>
                                  </p:childTnLst>
                                </p:cTn>
                              </p:par>
                              <p:par>
                                <p:cTn id="29" presetID="42" presetClass="entr" presetSubtype="0" fill="hold" grpId="0" nodeType="withEffect">
                                  <p:stCondLst>
                                    <p:cond delay="75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175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4" grpId="0" animBg="1"/>
      <p:bldP spid="14" grpId="1" animBg="1"/>
      <p:bldP spid="16" grpId="0" animBg="1"/>
      <p:bldP spid="17" grpId="0"/>
      <p:bldP spid="18" grpId="0" animBg="1"/>
      <p:bldP spid="18" grpId="1" animBg="1"/>
      <p:bldP spid="19" grpId="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Рисунок 36">
            <a:extLst>
              <a:ext uri="{FF2B5EF4-FFF2-40B4-BE49-F238E27FC236}">
                <a16:creationId xmlns:a16="http://schemas.microsoft.com/office/drawing/2014/main" id="{A1522FC5-46DC-4056-A42F-59A155C3DE59}"/>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38" name="Прямоугольник 37">
            <a:extLst>
              <a:ext uri="{FF2B5EF4-FFF2-40B4-BE49-F238E27FC236}">
                <a16:creationId xmlns:a16="http://schemas.microsoft.com/office/drawing/2014/main" id="{F8834216-8E82-4D21-867F-2F5EA500D96F}"/>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pic>
        <p:nvPicPr>
          <p:cNvPr id="6" name="Рисунок 5">
            <a:extLst>
              <a:ext uri="{FF2B5EF4-FFF2-40B4-BE49-F238E27FC236}">
                <a16:creationId xmlns:a16="http://schemas.microsoft.com/office/drawing/2014/main" id="{BE2EDFA4-BA13-CD4F-B519-4CA8841A7CDD}"/>
              </a:ext>
            </a:extLst>
          </p:cNvPr>
          <p:cNvPicPr>
            <a:picLocks noChangeAspect="1"/>
          </p:cNvPicPr>
          <p:nvPr/>
        </p:nvPicPr>
        <p:blipFill rotWithShape="1">
          <a:blip r:embed="rId3"/>
          <a:srcRect l="20200" r="14986"/>
          <a:stretch/>
        </p:blipFill>
        <p:spPr>
          <a:xfrm>
            <a:off x="-3" y="1750645"/>
            <a:ext cx="12192001" cy="4365256"/>
          </a:xfrm>
          <a:prstGeom prst="rect">
            <a:avLst/>
          </a:prstGeom>
          <a:noFill/>
          <a:effectLst>
            <a:glow>
              <a:schemeClr val="accent1">
                <a:satMod val="175000"/>
                <a:alpha val="40000"/>
              </a:schemeClr>
            </a:glow>
          </a:effectLst>
        </p:spPr>
      </p:pic>
      <p:sp>
        <p:nvSpPr>
          <p:cNvPr id="12" name="TextBox 11">
            <a:extLst>
              <a:ext uri="{FF2B5EF4-FFF2-40B4-BE49-F238E27FC236}">
                <a16:creationId xmlns:a16="http://schemas.microsoft.com/office/drawing/2014/main" id="{0856B923-36CF-C841-B6DA-F07F23B7EEF6}"/>
              </a:ext>
            </a:extLst>
          </p:cNvPr>
          <p:cNvSpPr txBox="1"/>
          <p:nvPr/>
        </p:nvSpPr>
        <p:spPr>
          <a:xfrm>
            <a:off x="234182" y="243077"/>
            <a:ext cx="11398103" cy="1077218"/>
          </a:xfrm>
          <a:prstGeom prst="rect">
            <a:avLst/>
          </a:prstGeom>
          <a:noFill/>
        </p:spPr>
        <p:txBody>
          <a:bodyPr wrap="square" rtlCol="0">
            <a:spAutoFit/>
          </a:bodyPr>
          <a:lstStyle/>
          <a:p>
            <a:r>
              <a:rPr lang="ru-RU" sz="3200" b="1" dirty="0">
                <a:solidFill>
                  <a:schemeClr val="bg1"/>
                </a:solidFill>
                <a:latin typeface="Geometos [RUS by Daymarius]" pitchFamily="2" charset="0"/>
              </a:rPr>
              <a:t>Вид</a:t>
            </a:r>
            <a:r>
              <a:rPr lang="uk-UA" sz="3200" b="1" dirty="0" err="1">
                <a:solidFill>
                  <a:schemeClr val="bg1"/>
                </a:solidFill>
                <a:latin typeface="Geometos [RUS by Daymarius]" pitchFamily="2" charset="0"/>
              </a:rPr>
              <a:t>іл</a:t>
            </a:r>
            <a:r>
              <a:rPr lang="uk-UA" sz="3200" b="1" dirty="0">
                <a:solidFill>
                  <a:schemeClr val="bg1"/>
                </a:solidFill>
                <a:latin typeface="Geometos [RUS by Daymarius]" pitchFamily="2" charset="0"/>
              </a:rPr>
              <a:t> частки із майна, що є в спільній </a:t>
            </a:r>
          </a:p>
          <a:p>
            <a:r>
              <a:rPr lang="uk-UA" sz="3200" b="1" dirty="0">
                <a:solidFill>
                  <a:schemeClr val="bg1"/>
                </a:solidFill>
                <a:latin typeface="Geometos [RUS by Daymarius]" pitchFamily="2" charset="0"/>
              </a:rPr>
              <a:t>частковій власності</a:t>
            </a:r>
            <a:endParaRPr lang="ru-UA" sz="3200" dirty="0">
              <a:solidFill>
                <a:schemeClr val="bg1"/>
              </a:solidFill>
              <a:latin typeface="Geometos [RUS by Daymarius]" pitchFamily="2" charset="0"/>
            </a:endParaRPr>
          </a:p>
        </p:txBody>
      </p:sp>
      <p:sp>
        <p:nvSpPr>
          <p:cNvPr id="15" name="Прямоугольник 14">
            <a:extLst>
              <a:ext uri="{FF2B5EF4-FFF2-40B4-BE49-F238E27FC236}">
                <a16:creationId xmlns:a16="http://schemas.microsoft.com/office/drawing/2014/main" id="{5CEC11EA-42B8-384E-A86F-D99E6F6CBB47}"/>
              </a:ext>
            </a:extLst>
          </p:cNvPr>
          <p:cNvSpPr/>
          <p:nvPr/>
        </p:nvSpPr>
        <p:spPr>
          <a:xfrm>
            <a:off x="642569" y="4086450"/>
            <a:ext cx="1894540" cy="2052870"/>
          </a:xfrm>
          <a:prstGeom prst="rect">
            <a:avLst/>
          </a:prstGeom>
        </p:spPr>
        <p:txBody>
          <a:bodyPr wrap="square">
            <a:spAutoFit/>
          </a:bodyPr>
          <a:lstStyle/>
          <a:p>
            <a:pPr>
              <a:lnSpc>
                <a:spcPct val="115000"/>
              </a:lnSpc>
              <a:spcAft>
                <a:spcPts val="750"/>
              </a:spcAft>
            </a:pP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Співвласник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має</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право на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виділ</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у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натурі</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частки</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із</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 майна,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що</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 є у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спільній</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частковій</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власності</a:t>
            </a:r>
            <a:endParaRPr lang="ru-UA" sz="1600" dirty="0">
              <a:solidFill>
                <a:schemeClr val="bg1"/>
              </a:solidFill>
              <a:effectLst/>
              <a:latin typeface="GothamSSm Narrow ExtraLight" pitchFamily="2"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525B60F4-2212-E44C-8DB6-994DDF4D1E13}"/>
              </a:ext>
            </a:extLst>
          </p:cNvPr>
          <p:cNvSpPr txBox="1"/>
          <p:nvPr/>
        </p:nvSpPr>
        <p:spPr>
          <a:xfrm>
            <a:off x="6128980" y="3451668"/>
            <a:ext cx="2596788" cy="3046988"/>
          </a:xfrm>
          <a:prstGeom prst="rect">
            <a:avLst/>
          </a:prstGeom>
          <a:noFill/>
        </p:spPr>
        <p:txBody>
          <a:bodyPr wrap="square" rtlCol="0">
            <a:spAutoFit/>
          </a:bodyPr>
          <a:lstStyle/>
          <a:p>
            <a:r>
              <a:rPr lang="uk-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Якщо виділ </a:t>
            </a:r>
            <a:r>
              <a:rPr lang="uk-UA" sz="1600" dirty="0">
                <a:solidFill>
                  <a:schemeClr val="bg1"/>
                </a:solidFill>
                <a:latin typeface="GothamSSm Narrow ExtraLight" pitchFamily="2" charset="0"/>
              </a:rPr>
              <a:t>у натурі частки із спільного майна </a:t>
            </a:r>
            <a:r>
              <a:rPr lang="uk-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не допускається</a:t>
            </a:r>
            <a:r>
              <a:rPr lang="uk-UA" sz="1600" dirty="0">
                <a:solidFill>
                  <a:schemeClr val="bg1"/>
                </a:solidFill>
                <a:latin typeface="GothamSSm Narrow ExtraLight" pitchFamily="2" charset="0"/>
              </a:rPr>
              <a:t> згідно із законом або </a:t>
            </a:r>
            <a:r>
              <a:rPr lang="uk-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є неможливим (неподільна річ), співвласник</a:t>
            </a:r>
            <a:r>
              <a:rPr lang="uk-UA" sz="1600" dirty="0">
                <a:solidFill>
                  <a:schemeClr val="bg1"/>
                </a:solidFill>
                <a:latin typeface="GothamSSm Narrow ExtraLight" pitchFamily="2" charset="0"/>
              </a:rPr>
              <a:t>, який бажає виділу, </a:t>
            </a:r>
            <a:r>
              <a:rPr lang="uk-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має право </a:t>
            </a:r>
            <a:r>
              <a:rPr lang="uk-UA" sz="1600" dirty="0">
                <a:solidFill>
                  <a:schemeClr val="bg1"/>
                </a:solidFill>
                <a:latin typeface="GothamSSm Narrow ExtraLight" pitchFamily="2" charset="0"/>
              </a:rPr>
              <a:t>на одержання від інших співвласників грошової або іншої матеріальної </a:t>
            </a:r>
            <a:r>
              <a:rPr lang="uk-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компенсації</a:t>
            </a:r>
            <a:r>
              <a:rPr lang="uk-UA" sz="1600" dirty="0">
                <a:solidFill>
                  <a:schemeClr val="bg1"/>
                </a:solidFill>
                <a:latin typeface="GothamSSm Narrow ExtraLight" pitchFamily="2" charset="0"/>
              </a:rPr>
              <a:t> вартості його частки</a:t>
            </a:r>
            <a:endParaRPr lang="ru-UA" sz="1600" dirty="0">
              <a:solidFill>
                <a:schemeClr val="bg1"/>
              </a:solidFill>
              <a:latin typeface="GothamSSm Narrow ExtraLight" pitchFamily="2" charset="0"/>
            </a:endParaRPr>
          </a:p>
        </p:txBody>
      </p:sp>
      <p:sp>
        <p:nvSpPr>
          <p:cNvPr id="21" name="TextBox 20">
            <a:extLst>
              <a:ext uri="{FF2B5EF4-FFF2-40B4-BE49-F238E27FC236}">
                <a16:creationId xmlns:a16="http://schemas.microsoft.com/office/drawing/2014/main" id="{E116E9C4-0AAE-E74C-9381-A02D6210C44D}"/>
              </a:ext>
            </a:extLst>
          </p:cNvPr>
          <p:cNvSpPr txBox="1"/>
          <p:nvPr/>
        </p:nvSpPr>
        <p:spPr>
          <a:xfrm>
            <a:off x="9347185" y="1022337"/>
            <a:ext cx="2596787" cy="3293209"/>
          </a:xfrm>
          <a:prstGeom prst="rect">
            <a:avLst/>
          </a:prstGeom>
          <a:noFill/>
        </p:spPr>
        <p:txBody>
          <a:bodyPr wrap="square" rtlCol="0">
            <a:spAutoFit/>
          </a:bodyPr>
          <a:lstStyle/>
          <a:p>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У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разі</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виділу</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співвласником</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у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натурі</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частки</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із</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спільного</a:t>
            </a:r>
            <a:r>
              <a:rPr lang="ru-RU" sz="1600" dirty="0">
                <a:solidFill>
                  <a:schemeClr val="bg1"/>
                </a:solidFill>
                <a:latin typeface="GothamSSm Narrow ExtraLight" pitchFamily="2" charset="0"/>
              </a:rPr>
              <a:t> майна для </a:t>
            </a:r>
            <a:r>
              <a:rPr lang="ru-RU" sz="1600" dirty="0" err="1">
                <a:solidFill>
                  <a:schemeClr val="bg1"/>
                </a:solidFill>
                <a:latin typeface="GothamSSm Narrow ExtraLight" pitchFamily="2" charset="0"/>
              </a:rPr>
              <a:t>співвласника</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який</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здійсни</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такий</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виділ</a:t>
            </a:r>
            <a:r>
              <a:rPr lang="ru-RU" sz="1600" dirty="0">
                <a:solidFill>
                  <a:schemeClr val="bg1"/>
                </a:solidFill>
                <a:latin typeface="GothamSSm Narrow ExtraLight" pitchFamily="2" charset="0"/>
              </a:rPr>
              <a:t>, </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право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спілвьної</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часткової</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власності</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на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це</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майно</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припиняється</a:t>
            </a:r>
            <a:r>
              <a:rPr lang="ru-RU" sz="1600" dirty="0">
                <a:solidFill>
                  <a:schemeClr val="bg1"/>
                </a:solidFill>
                <a:latin typeface="GothamSSm Narrow ExtraLight" pitchFamily="2" charset="0"/>
              </a:rPr>
              <a:t>. </a:t>
            </a:r>
          </a:p>
          <a:p>
            <a:endParaRPr lang="ru-RU" sz="1600" dirty="0">
              <a:solidFill>
                <a:schemeClr val="bg1"/>
              </a:solidFill>
              <a:latin typeface="GothamSSm Narrow ExtraLight" pitchFamily="2" charset="0"/>
            </a:endParaRPr>
          </a:p>
          <a:p>
            <a:r>
              <a:rPr lang="ru-RU" sz="1600" dirty="0" err="1">
                <a:solidFill>
                  <a:schemeClr val="bg1"/>
                </a:solidFill>
                <a:latin typeface="GothamSSm Narrow ExtraLight" pitchFamily="2" charset="0"/>
              </a:rPr>
              <a:t>Така</a:t>
            </a:r>
            <a:r>
              <a:rPr lang="ru-RU" sz="1600" dirty="0">
                <a:solidFill>
                  <a:schemeClr val="bg1"/>
                </a:solidFill>
                <a:latin typeface="GothamSSm Narrow ExtraLight" pitchFamily="2" charset="0"/>
              </a:rPr>
              <a:t> особа </a:t>
            </a:r>
            <a:r>
              <a:rPr lang="ru-RU" sz="1600" dirty="0" err="1">
                <a:solidFill>
                  <a:schemeClr val="bg1"/>
                </a:solidFill>
                <a:latin typeface="GothamSSm Narrow ExtraLight" pitchFamily="2" charset="0"/>
              </a:rPr>
              <a:t>набуває</a:t>
            </a:r>
            <a:r>
              <a:rPr lang="ru-RU" sz="1600" dirty="0">
                <a:solidFill>
                  <a:schemeClr val="bg1"/>
                </a:solidFill>
                <a:latin typeface="GothamSSm Narrow ExtraLight" pitchFamily="2" charset="0"/>
              </a:rPr>
              <a:t> право </a:t>
            </a:r>
            <a:r>
              <a:rPr lang="ru-RU" sz="1600" dirty="0" err="1">
                <a:solidFill>
                  <a:schemeClr val="bg1"/>
                </a:solidFill>
                <a:latin typeface="GothamSSm Narrow ExtraLight" pitchFamily="2" charset="0"/>
              </a:rPr>
              <a:t>власності</a:t>
            </a:r>
            <a:r>
              <a:rPr lang="ru-RU" sz="1600" dirty="0">
                <a:solidFill>
                  <a:schemeClr val="bg1"/>
                </a:solidFill>
                <a:latin typeface="GothamSSm Narrow ExtraLight" pitchFamily="2" charset="0"/>
              </a:rPr>
              <a:t> на </a:t>
            </a:r>
            <a:r>
              <a:rPr lang="ru-RU" sz="1600" dirty="0" err="1">
                <a:solidFill>
                  <a:schemeClr val="bg1"/>
                </a:solidFill>
                <a:latin typeface="GothamSSm Narrow ExtraLight" pitchFamily="2" charset="0"/>
              </a:rPr>
              <a:t>виділене</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майно</a:t>
            </a:r>
            <a:endParaRPr lang="ru-UA" sz="1600" dirty="0">
              <a:solidFill>
                <a:schemeClr val="bg1"/>
              </a:solidFill>
              <a:latin typeface="GothamSSm Narrow ExtraLight" pitchFamily="2" charset="0"/>
            </a:endParaRPr>
          </a:p>
          <a:p>
            <a:endParaRPr lang="ru-UA" sz="1600" dirty="0">
              <a:solidFill>
                <a:schemeClr val="bg1"/>
              </a:solidFill>
              <a:latin typeface="GothamSSm Narrow ExtraLight" pitchFamily="2" charset="0"/>
            </a:endParaRPr>
          </a:p>
        </p:txBody>
      </p:sp>
      <p:sp>
        <p:nvSpPr>
          <p:cNvPr id="22" name="TextBox 21">
            <a:extLst>
              <a:ext uri="{FF2B5EF4-FFF2-40B4-BE49-F238E27FC236}">
                <a16:creationId xmlns:a16="http://schemas.microsoft.com/office/drawing/2014/main" id="{EAF88F8B-73F8-8247-9E55-F74591ACC2E1}"/>
              </a:ext>
            </a:extLst>
          </p:cNvPr>
          <p:cNvSpPr txBox="1"/>
          <p:nvPr/>
        </p:nvSpPr>
        <p:spPr>
          <a:xfrm>
            <a:off x="3454124" y="1685568"/>
            <a:ext cx="2214679" cy="2308324"/>
          </a:xfrm>
          <a:prstGeom prst="rect">
            <a:avLst/>
          </a:prstGeom>
          <a:noFill/>
        </p:spPr>
        <p:txBody>
          <a:bodyPr wrap="square" rtlCol="0">
            <a:spAutoFit/>
          </a:bodyPr>
          <a:lstStyle/>
          <a:p>
            <a:r>
              <a:rPr lang="ru-RU" sz="1600" dirty="0">
                <a:solidFill>
                  <a:schemeClr val="bg1"/>
                </a:solidFill>
                <a:latin typeface="GothamSSm Narrow ExtraLight" pitchFamily="2" charset="0"/>
              </a:rPr>
              <a:t>Договір про </a:t>
            </a:r>
            <a:r>
              <a:rPr lang="ru-RU" sz="1600" dirty="0" err="1">
                <a:solidFill>
                  <a:schemeClr val="bg1"/>
                </a:solidFill>
                <a:latin typeface="GothamSSm Narrow ExtraLight" pitchFamily="2" charset="0"/>
              </a:rPr>
              <a:t>виділ</a:t>
            </a:r>
            <a:r>
              <a:rPr lang="ru-RU" sz="1600" dirty="0">
                <a:solidFill>
                  <a:schemeClr val="bg1"/>
                </a:solidFill>
                <a:latin typeface="GothamSSm Narrow ExtraLight" pitchFamily="2" charset="0"/>
              </a:rPr>
              <a:t> у </a:t>
            </a:r>
            <a:r>
              <a:rPr lang="ru-RU" sz="1600" dirty="0" err="1">
                <a:solidFill>
                  <a:schemeClr val="bg1"/>
                </a:solidFill>
                <a:latin typeface="GothamSSm Narrow ExtraLight" pitchFamily="2" charset="0"/>
              </a:rPr>
              <a:t>натурі</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частки</a:t>
            </a:r>
            <a:r>
              <a:rPr lang="ru-RU" sz="1600" dirty="0">
                <a:solidFill>
                  <a:schemeClr val="bg1"/>
                </a:solidFill>
                <a:latin typeface="GothamSSm Narrow ExtraLight" pitchFamily="2" charset="0"/>
              </a:rPr>
              <a:t> з </a:t>
            </a:r>
            <a:r>
              <a:rPr lang="ru-RU" sz="1600" dirty="0" err="1">
                <a:solidFill>
                  <a:schemeClr val="bg1"/>
                </a:solidFill>
                <a:latin typeface="GothamSSm Narrow ExtraLight" pitchFamily="2" charset="0"/>
              </a:rPr>
              <a:t>нерухомого</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спільного</a:t>
            </a:r>
            <a:r>
              <a:rPr lang="ru-RU" sz="1600" dirty="0">
                <a:solidFill>
                  <a:schemeClr val="bg1"/>
                </a:solidFill>
                <a:latin typeface="GothamSSm Narrow ExtraLight" pitchFamily="2" charset="0"/>
              </a:rPr>
              <a:t> майна </a:t>
            </a:r>
            <a:r>
              <a:rPr lang="ru-RU" sz="1600" dirty="0" err="1">
                <a:solidFill>
                  <a:schemeClr val="bg1"/>
                </a:solidFill>
                <a:latin typeface="GothamSSm Narrow ExtraLight" pitchFamily="2" charset="0"/>
              </a:rPr>
              <a:t>укладається</a:t>
            </a:r>
            <a:r>
              <a:rPr lang="ru-RU" sz="1600" dirty="0">
                <a:solidFill>
                  <a:schemeClr val="bg1"/>
                </a:solidFill>
                <a:latin typeface="GothamSSm Narrow ExtraLight" pitchFamily="2" charset="0"/>
              </a:rPr>
              <a:t> у </a:t>
            </a:r>
            <a:r>
              <a:rPr lang="ru-RU" sz="1600" dirty="0" err="1">
                <a:solidFill>
                  <a:schemeClr val="bg1"/>
                </a:solidFill>
                <a:latin typeface="GothamSSm Narrow ExtraLight" pitchFamily="2" charset="0"/>
              </a:rPr>
              <a:t>письмовій</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формі</a:t>
            </a:r>
            <a:r>
              <a:rPr lang="ru-RU" sz="1600" dirty="0">
                <a:solidFill>
                  <a:schemeClr val="bg1"/>
                </a:solidFill>
                <a:latin typeface="GothamSSm Narrow ExtraLight" pitchFamily="2" charset="0"/>
              </a:rPr>
              <a:t> і </a:t>
            </a:r>
            <a:r>
              <a:rPr lang="ru-RU" sz="1600" dirty="0" err="1">
                <a:solidFill>
                  <a:schemeClr val="bg1"/>
                </a:solidFill>
                <a:latin typeface="GothamSSm Narrow ExtraLight" pitchFamily="2" charset="0"/>
              </a:rPr>
              <a:t>підлягає</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нотаріальному</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посвідченню</a:t>
            </a:r>
            <a:endParaRPr lang="ru-UA" sz="1600" dirty="0">
              <a:solidFill>
                <a:schemeClr val="bg1"/>
              </a:solidFill>
              <a:latin typeface="GothamSSm Narrow ExtraLight" pitchFamily="2" charset="0"/>
            </a:endParaRPr>
          </a:p>
        </p:txBody>
      </p:sp>
      <p:sp>
        <p:nvSpPr>
          <p:cNvPr id="25" name="Полилиния: фигура 24">
            <a:extLst>
              <a:ext uri="{FF2B5EF4-FFF2-40B4-BE49-F238E27FC236}">
                <a16:creationId xmlns:a16="http://schemas.microsoft.com/office/drawing/2014/main" id="{4596C4AF-5305-44A1-985C-643180D78C77}"/>
              </a:ext>
            </a:extLst>
          </p:cNvPr>
          <p:cNvSpPr/>
          <p:nvPr/>
        </p:nvSpPr>
        <p:spPr>
          <a:xfrm>
            <a:off x="-11171665" y="2260600"/>
            <a:ext cx="9766300" cy="4597400"/>
          </a:xfrm>
          <a:custGeom>
            <a:avLst/>
            <a:gdLst>
              <a:gd name="connsiteX0" fmla="*/ 0 w 8415105"/>
              <a:gd name="connsiteY0" fmla="*/ 0 h 4597400"/>
              <a:gd name="connsiteX1" fmla="*/ 8415105 w 8415105"/>
              <a:gd name="connsiteY1" fmla="*/ 0 h 4597400"/>
              <a:gd name="connsiteX2" fmla="*/ 6222332 w 8415105"/>
              <a:gd name="connsiteY2" fmla="*/ 4597400 h 4597400"/>
              <a:gd name="connsiteX3" fmla="*/ 0 w 8415105"/>
              <a:gd name="connsiteY3" fmla="*/ 4597400 h 4597400"/>
            </a:gdLst>
            <a:ahLst/>
            <a:cxnLst>
              <a:cxn ang="0">
                <a:pos x="connsiteX0" y="connsiteY0"/>
              </a:cxn>
              <a:cxn ang="0">
                <a:pos x="connsiteX1" y="connsiteY1"/>
              </a:cxn>
              <a:cxn ang="0">
                <a:pos x="connsiteX2" y="connsiteY2"/>
              </a:cxn>
              <a:cxn ang="0">
                <a:pos x="connsiteX3" y="connsiteY3"/>
              </a:cxn>
            </a:cxnLst>
            <a:rect l="l" t="t" r="r" b="b"/>
            <a:pathLst>
              <a:path w="8415105" h="4597400">
                <a:moveTo>
                  <a:pt x="0" y="0"/>
                </a:moveTo>
                <a:lnTo>
                  <a:pt x="8415105" y="0"/>
                </a:lnTo>
                <a:lnTo>
                  <a:pt x="6222332" y="4597400"/>
                </a:lnTo>
                <a:lnTo>
                  <a:pt x="0" y="4597400"/>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UA"/>
          </a:p>
        </p:txBody>
      </p:sp>
      <p:sp>
        <p:nvSpPr>
          <p:cNvPr id="26" name="Круг: прозрачная заливка 25">
            <a:extLst>
              <a:ext uri="{FF2B5EF4-FFF2-40B4-BE49-F238E27FC236}">
                <a16:creationId xmlns:a16="http://schemas.microsoft.com/office/drawing/2014/main" id="{0B5E0C7B-A84F-4E91-A608-DFA5EE26BCC8}"/>
              </a:ext>
            </a:extLst>
          </p:cNvPr>
          <p:cNvSpPr/>
          <p:nvPr/>
        </p:nvSpPr>
        <p:spPr>
          <a:xfrm>
            <a:off x="17123521" y="-8956595"/>
            <a:ext cx="7163688" cy="7163688"/>
          </a:xfrm>
          <a:prstGeom prst="donut">
            <a:avLst>
              <a:gd name="adj" fmla="val 5514"/>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2" name="Овал 31">
            <a:extLst>
              <a:ext uri="{FF2B5EF4-FFF2-40B4-BE49-F238E27FC236}">
                <a16:creationId xmlns:a16="http://schemas.microsoft.com/office/drawing/2014/main" id="{C83A1AEF-5A49-4F8B-ADB6-00EDD3CADEED}"/>
              </a:ext>
            </a:extLst>
          </p:cNvPr>
          <p:cNvSpPr/>
          <p:nvPr/>
        </p:nvSpPr>
        <p:spPr>
          <a:xfrm>
            <a:off x="17399435" y="-8699231"/>
            <a:ext cx="6611860" cy="661186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4" name="Круг: прозрачная заливка 33">
            <a:extLst>
              <a:ext uri="{FF2B5EF4-FFF2-40B4-BE49-F238E27FC236}">
                <a16:creationId xmlns:a16="http://schemas.microsoft.com/office/drawing/2014/main" id="{B1964E23-4D1D-4472-A1C6-D12443FBC8CB}"/>
              </a:ext>
            </a:extLst>
          </p:cNvPr>
          <p:cNvSpPr/>
          <p:nvPr/>
        </p:nvSpPr>
        <p:spPr>
          <a:xfrm>
            <a:off x="-9823676" y="9415865"/>
            <a:ext cx="7163688" cy="7163688"/>
          </a:xfrm>
          <a:prstGeom prst="donut">
            <a:avLst>
              <a:gd name="adj" fmla="val 5514"/>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5" name="Овал 34">
            <a:extLst>
              <a:ext uri="{FF2B5EF4-FFF2-40B4-BE49-F238E27FC236}">
                <a16:creationId xmlns:a16="http://schemas.microsoft.com/office/drawing/2014/main" id="{5546254C-994F-4A86-903E-A65D5FC66743}"/>
              </a:ext>
            </a:extLst>
          </p:cNvPr>
          <p:cNvSpPr/>
          <p:nvPr/>
        </p:nvSpPr>
        <p:spPr>
          <a:xfrm>
            <a:off x="-9547762" y="9673229"/>
            <a:ext cx="6611860" cy="661186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nvGrpSpPr>
          <p:cNvPr id="11" name="Группа 10">
            <a:extLst>
              <a:ext uri="{FF2B5EF4-FFF2-40B4-BE49-F238E27FC236}">
                <a16:creationId xmlns:a16="http://schemas.microsoft.com/office/drawing/2014/main" id="{116CD62A-14F8-4A9D-8B7B-58F25AB36DA9}"/>
              </a:ext>
            </a:extLst>
          </p:cNvPr>
          <p:cNvGrpSpPr/>
          <p:nvPr/>
        </p:nvGrpSpPr>
        <p:grpSpPr>
          <a:xfrm>
            <a:off x="612450" y="1645712"/>
            <a:ext cx="1762165" cy="2059766"/>
            <a:chOff x="959858" y="1734003"/>
            <a:chExt cx="1762165" cy="2059766"/>
          </a:xfrm>
        </p:grpSpPr>
        <p:grpSp>
          <p:nvGrpSpPr>
            <p:cNvPr id="7" name="Группа 6">
              <a:extLst>
                <a:ext uri="{FF2B5EF4-FFF2-40B4-BE49-F238E27FC236}">
                  <a16:creationId xmlns:a16="http://schemas.microsoft.com/office/drawing/2014/main" id="{2FC0B3AE-CAC3-4F12-B540-E9E814E888E1}"/>
                </a:ext>
              </a:extLst>
            </p:cNvPr>
            <p:cNvGrpSpPr/>
            <p:nvPr/>
          </p:nvGrpSpPr>
          <p:grpSpPr>
            <a:xfrm>
              <a:off x="959858" y="1734003"/>
              <a:ext cx="1762165" cy="1762165"/>
              <a:chOff x="87240" y="3015065"/>
              <a:chExt cx="1762165" cy="1762165"/>
            </a:xfrm>
          </p:grpSpPr>
          <p:sp>
            <p:nvSpPr>
              <p:cNvPr id="4" name="Овал 3">
                <a:extLst>
                  <a:ext uri="{FF2B5EF4-FFF2-40B4-BE49-F238E27FC236}">
                    <a16:creationId xmlns:a16="http://schemas.microsoft.com/office/drawing/2014/main" id="{C2BE885F-67F7-4E35-8908-D2D2A93C75F3}"/>
                  </a:ext>
                </a:extLst>
              </p:cNvPr>
              <p:cNvSpPr/>
              <p:nvPr/>
            </p:nvSpPr>
            <p:spPr>
              <a:xfrm>
                <a:off x="224271" y="3156379"/>
                <a:ext cx="1488102" cy="1488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9" name="Круг: прозрачная заливка 38">
                <a:extLst>
                  <a:ext uri="{FF2B5EF4-FFF2-40B4-BE49-F238E27FC236}">
                    <a16:creationId xmlns:a16="http://schemas.microsoft.com/office/drawing/2014/main" id="{D90E7682-FE59-4742-9DE6-4C7C69B64D56}"/>
                  </a:ext>
                </a:extLst>
              </p:cNvPr>
              <p:cNvSpPr/>
              <p:nvPr/>
            </p:nvSpPr>
            <p:spPr>
              <a:xfrm>
                <a:off x="87240" y="3015065"/>
                <a:ext cx="1762165" cy="1762165"/>
              </a:xfrm>
              <a:prstGeom prst="donut">
                <a:avLst>
                  <a:gd name="adj" fmla="val 12525"/>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sp>
          <p:nvSpPr>
            <p:cNvPr id="10" name="Равнобедренный треугольник 9">
              <a:extLst>
                <a:ext uri="{FF2B5EF4-FFF2-40B4-BE49-F238E27FC236}">
                  <a16:creationId xmlns:a16="http://schemas.microsoft.com/office/drawing/2014/main" id="{98D0DEF3-87DA-4F7E-9D7E-125F3CF6C415}"/>
                </a:ext>
              </a:extLst>
            </p:cNvPr>
            <p:cNvSpPr/>
            <p:nvPr/>
          </p:nvSpPr>
          <p:spPr>
            <a:xfrm rot="10800000">
              <a:off x="1646742" y="3458943"/>
              <a:ext cx="388396" cy="334826"/>
            </a:xfrm>
            <a:prstGeom prst="triangle">
              <a:avLst/>
            </a:prstGeom>
            <a:gradFill>
              <a:gsLst>
                <a:gs pos="0">
                  <a:srgbClr val="29C0C0"/>
                </a:gs>
                <a:gs pos="100000">
                  <a:srgbClr val="27B2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grpSp>
        <p:nvGrpSpPr>
          <p:cNvPr id="20" name="Группа 19">
            <a:extLst>
              <a:ext uri="{FF2B5EF4-FFF2-40B4-BE49-F238E27FC236}">
                <a16:creationId xmlns:a16="http://schemas.microsoft.com/office/drawing/2014/main" id="{13BF4C1B-9092-4FBA-A7A1-C1270D71AEBF}"/>
              </a:ext>
            </a:extLst>
          </p:cNvPr>
          <p:cNvGrpSpPr/>
          <p:nvPr/>
        </p:nvGrpSpPr>
        <p:grpSpPr>
          <a:xfrm>
            <a:off x="6240587" y="1189305"/>
            <a:ext cx="1762165" cy="2047187"/>
            <a:chOff x="6240587" y="1937526"/>
            <a:chExt cx="1762165" cy="2047187"/>
          </a:xfrm>
        </p:grpSpPr>
        <p:grpSp>
          <p:nvGrpSpPr>
            <p:cNvPr id="43" name="Группа 42">
              <a:extLst>
                <a:ext uri="{FF2B5EF4-FFF2-40B4-BE49-F238E27FC236}">
                  <a16:creationId xmlns:a16="http://schemas.microsoft.com/office/drawing/2014/main" id="{D0F3713F-21B8-45DC-B9AC-9125D4281D93}"/>
                </a:ext>
              </a:extLst>
            </p:cNvPr>
            <p:cNvGrpSpPr/>
            <p:nvPr/>
          </p:nvGrpSpPr>
          <p:grpSpPr>
            <a:xfrm>
              <a:off x="6240587" y="1937526"/>
              <a:ext cx="1762165" cy="1762165"/>
              <a:chOff x="87240" y="3015065"/>
              <a:chExt cx="1762165" cy="1762165"/>
            </a:xfrm>
          </p:grpSpPr>
          <p:sp>
            <p:nvSpPr>
              <p:cNvPr id="44" name="Овал 43">
                <a:extLst>
                  <a:ext uri="{FF2B5EF4-FFF2-40B4-BE49-F238E27FC236}">
                    <a16:creationId xmlns:a16="http://schemas.microsoft.com/office/drawing/2014/main" id="{70A109EA-B113-46DD-8631-E280E48EB937}"/>
                  </a:ext>
                </a:extLst>
              </p:cNvPr>
              <p:cNvSpPr/>
              <p:nvPr/>
            </p:nvSpPr>
            <p:spPr>
              <a:xfrm>
                <a:off x="224271" y="3156379"/>
                <a:ext cx="1488102" cy="1488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45" name="Круг: прозрачная заливка 44">
                <a:extLst>
                  <a:ext uri="{FF2B5EF4-FFF2-40B4-BE49-F238E27FC236}">
                    <a16:creationId xmlns:a16="http://schemas.microsoft.com/office/drawing/2014/main" id="{9901861E-707E-4357-B637-C69505CB1C0C}"/>
                  </a:ext>
                </a:extLst>
              </p:cNvPr>
              <p:cNvSpPr/>
              <p:nvPr/>
            </p:nvSpPr>
            <p:spPr>
              <a:xfrm>
                <a:off x="87240" y="3015065"/>
                <a:ext cx="1762165" cy="1762165"/>
              </a:xfrm>
              <a:prstGeom prst="donut">
                <a:avLst>
                  <a:gd name="adj" fmla="val 12525"/>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sp>
          <p:nvSpPr>
            <p:cNvPr id="49" name="Равнобедренный треугольник 48">
              <a:extLst>
                <a:ext uri="{FF2B5EF4-FFF2-40B4-BE49-F238E27FC236}">
                  <a16:creationId xmlns:a16="http://schemas.microsoft.com/office/drawing/2014/main" id="{85CB421F-0D44-4C61-894B-D1B808DB9C6F}"/>
                </a:ext>
              </a:extLst>
            </p:cNvPr>
            <p:cNvSpPr/>
            <p:nvPr/>
          </p:nvSpPr>
          <p:spPr>
            <a:xfrm rot="10433707">
              <a:off x="6964433" y="3649887"/>
              <a:ext cx="388396" cy="334826"/>
            </a:xfrm>
            <a:prstGeom prst="triangle">
              <a:avLst/>
            </a:prstGeom>
            <a:gradFill>
              <a:gsLst>
                <a:gs pos="0">
                  <a:srgbClr val="2AC9B5"/>
                </a:gs>
                <a:gs pos="100000">
                  <a:srgbClr val="28B6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grpSp>
        <p:nvGrpSpPr>
          <p:cNvPr id="14" name="Группа 13">
            <a:extLst>
              <a:ext uri="{FF2B5EF4-FFF2-40B4-BE49-F238E27FC236}">
                <a16:creationId xmlns:a16="http://schemas.microsoft.com/office/drawing/2014/main" id="{D5986502-491D-498A-93A8-1585434D080D}"/>
              </a:ext>
            </a:extLst>
          </p:cNvPr>
          <p:cNvGrpSpPr/>
          <p:nvPr/>
        </p:nvGrpSpPr>
        <p:grpSpPr>
          <a:xfrm>
            <a:off x="3643800" y="4309939"/>
            <a:ext cx="1762165" cy="2060564"/>
            <a:chOff x="3866578" y="4102175"/>
            <a:chExt cx="1762165" cy="2060564"/>
          </a:xfrm>
        </p:grpSpPr>
        <p:grpSp>
          <p:nvGrpSpPr>
            <p:cNvPr id="40" name="Группа 39">
              <a:extLst>
                <a:ext uri="{FF2B5EF4-FFF2-40B4-BE49-F238E27FC236}">
                  <a16:creationId xmlns:a16="http://schemas.microsoft.com/office/drawing/2014/main" id="{3BDC64FF-60AB-4593-BD3D-7C13799A6193}"/>
                </a:ext>
              </a:extLst>
            </p:cNvPr>
            <p:cNvGrpSpPr/>
            <p:nvPr/>
          </p:nvGrpSpPr>
          <p:grpSpPr>
            <a:xfrm>
              <a:off x="3866578" y="4400574"/>
              <a:ext cx="1762165" cy="1762165"/>
              <a:chOff x="87240" y="3015065"/>
              <a:chExt cx="1762165" cy="1762165"/>
            </a:xfrm>
          </p:grpSpPr>
          <p:sp>
            <p:nvSpPr>
              <p:cNvPr id="41" name="Овал 40">
                <a:extLst>
                  <a:ext uri="{FF2B5EF4-FFF2-40B4-BE49-F238E27FC236}">
                    <a16:creationId xmlns:a16="http://schemas.microsoft.com/office/drawing/2014/main" id="{80D81753-D104-4305-B5C9-2DB48C08D203}"/>
                  </a:ext>
                </a:extLst>
              </p:cNvPr>
              <p:cNvSpPr/>
              <p:nvPr/>
            </p:nvSpPr>
            <p:spPr>
              <a:xfrm>
                <a:off x="224271" y="3156379"/>
                <a:ext cx="1488102" cy="1488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42" name="Круг: прозрачная заливка 41">
                <a:extLst>
                  <a:ext uri="{FF2B5EF4-FFF2-40B4-BE49-F238E27FC236}">
                    <a16:creationId xmlns:a16="http://schemas.microsoft.com/office/drawing/2014/main" id="{1CE6ECB6-5E75-4359-98C6-5E3EAEB9D2AD}"/>
                  </a:ext>
                </a:extLst>
              </p:cNvPr>
              <p:cNvSpPr/>
              <p:nvPr/>
            </p:nvSpPr>
            <p:spPr>
              <a:xfrm>
                <a:off x="87240" y="3015065"/>
                <a:ext cx="1762165" cy="1762165"/>
              </a:xfrm>
              <a:prstGeom prst="donut">
                <a:avLst>
                  <a:gd name="adj" fmla="val 12525"/>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sp>
          <p:nvSpPr>
            <p:cNvPr id="50" name="Равнобедренный треугольник 49">
              <a:extLst>
                <a:ext uri="{FF2B5EF4-FFF2-40B4-BE49-F238E27FC236}">
                  <a16:creationId xmlns:a16="http://schemas.microsoft.com/office/drawing/2014/main" id="{F2345840-9B17-4C88-9FEA-20B3361ED1E1}"/>
                </a:ext>
              </a:extLst>
            </p:cNvPr>
            <p:cNvSpPr/>
            <p:nvPr/>
          </p:nvSpPr>
          <p:spPr>
            <a:xfrm>
              <a:off x="4541872" y="4102175"/>
              <a:ext cx="388396" cy="334826"/>
            </a:xfrm>
            <a:prstGeom prst="triangle">
              <a:avLst/>
            </a:prstGeom>
            <a:gradFill>
              <a:gsLst>
                <a:gs pos="0">
                  <a:srgbClr val="27B4CE"/>
                </a:gs>
                <a:gs pos="100000">
                  <a:srgbClr val="29C6B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grpSp>
        <p:nvGrpSpPr>
          <p:cNvPr id="52" name="Группа 51">
            <a:extLst>
              <a:ext uri="{FF2B5EF4-FFF2-40B4-BE49-F238E27FC236}">
                <a16:creationId xmlns:a16="http://schemas.microsoft.com/office/drawing/2014/main" id="{D99D7886-DFB0-4BE1-9B43-9CDA6157AF35}"/>
              </a:ext>
            </a:extLst>
          </p:cNvPr>
          <p:cNvGrpSpPr/>
          <p:nvPr/>
        </p:nvGrpSpPr>
        <p:grpSpPr>
          <a:xfrm>
            <a:off x="10051984" y="4169169"/>
            <a:ext cx="1762165" cy="2047027"/>
            <a:chOff x="10051984" y="4169169"/>
            <a:chExt cx="1762165" cy="2047027"/>
          </a:xfrm>
        </p:grpSpPr>
        <p:grpSp>
          <p:nvGrpSpPr>
            <p:cNvPr id="46" name="Группа 45">
              <a:extLst>
                <a:ext uri="{FF2B5EF4-FFF2-40B4-BE49-F238E27FC236}">
                  <a16:creationId xmlns:a16="http://schemas.microsoft.com/office/drawing/2014/main" id="{BB2FD5BA-12C2-4A04-BD54-6D9B308A3BC1}"/>
                </a:ext>
              </a:extLst>
            </p:cNvPr>
            <p:cNvGrpSpPr/>
            <p:nvPr/>
          </p:nvGrpSpPr>
          <p:grpSpPr>
            <a:xfrm>
              <a:off x="10051984" y="4454031"/>
              <a:ext cx="1762165" cy="1762165"/>
              <a:chOff x="87240" y="3015065"/>
              <a:chExt cx="1762165" cy="1762165"/>
            </a:xfrm>
          </p:grpSpPr>
          <p:sp>
            <p:nvSpPr>
              <p:cNvPr id="47" name="Овал 46">
                <a:extLst>
                  <a:ext uri="{FF2B5EF4-FFF2-40B4-BE49-F238E27FC236}">
                    <a16:creationId xmlns:a16="http://schemas.microsoft.com/office/drawing/2014/main" id="{B498B4EE-E36E-4A30-BE04-9269AB533D51}"/>
                  </a:ext>
                </a:extLst>
              </p:cNvPr>
              <p:cNvSpPr/>
              <p:nvPr/>
            </p:nvSpPr>
            <p:spPr>
              <a:xfrm>
                <a:off x="224271" y="3156379"/>
                <a:ext cx="1488102" cy="1488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48" name="Круг: прозрачная заливка 47">
                <a:extLst>
                  <a:ext uri="{FF2B5EF4-FFF2-40B4-BE49-F238E27FC236}">
                    <a16:creationId xmlns:a16="http://schemas.microsoft.com/office/drawing/2014/main" id="{B8061A72-0210-4590-9C35-6D9311DC07B9}"/>
                  </a:ext>
                </a:extLst>
              </p:cNvPr>
              <p:cNvSpPr/>
              <p:nvPr/>
            </p:nvSpPr>
            <p:spPr>
              <a:xfrm>
                <a:off x="87240" y="3015065"/>
                <a:ext cx="1762165" cy="1762165"/>
              </a:xfrm>
              <a:prstGeom prst="donut">
                <a:avLst>
                  <a:gd name="adj" fmla="val 12525"/>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sp>
          <p:nvSpPr>
            <p:cNvPr id="51" name="Равнобедренный треугольник 50">
              <a:extLst>
                <a:ext uri="{FF2B5EF4-FFF2-40B4-BE49-F238E27FC236}">
                  <a16:creationId xmlns:a16="http://schemas.microsoft.com/office/drawing/2014/main" id="{2C9190E6-8D48-4F45-9C51-30BB3A064728}"/>
                </a:ext>
              </a:extLst>
            </p:cNvPr>
            <p:cNvSpPr/>
            <p:nvPr/>
          </p:nvSpPr>
          <p:spPr>
            <a:xfrm rot="20906469">
              <a:off x="10537360" y="4169169"/>
              <a:ext cx="388396" cy="334826"/>
            </a:xfrm>
            <a:prstGeom prst="triangle">
              <a:avLst/>
            </a:prstGeom>
            <a:gradFill>
              <a:gsLst>
                <a:gs pos="0">
                  <a:srgbClr val="249BC9"/>
                </a:gs>
                <a:gs pos="100000">
                  <a:srgbClr val="28BAC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pic>
        <p:nvPicPr>
          <p:cNvPr id="23" name="Рисунок 22">
            <a:extLst>
              <a:ext uri="{FF2B5EF4-FFF2-40B4-BE49-F238E27FC236}">
                <a16:creationId xmlns:a16="http://schemas.microsoft.com/office/drawing/2014/main" id="{19CCBD7B-4A7E-6A47-8A2B-FEFAEDB0864F}"/>
              </a:ext>
            </a:extLst>
          </p:cNvPr>
          <p:cNvPicPr>
            <a:picLocks noChangeAspect="1"/>
          </p:cNvPicPr>
          <p:nvPr/>
        </p:nvPicPr>
        <p:blipFill>
          <a:blip r:embed="rId4"/>
          <a:stretch>
            <a:fillRect/>
          </a:stretch>
        </p:blipFill>
        <p:spPr>
          <a:xfrm>
            <a:off x="6722928" y="1536319"/>
            <a:ext cx="750182" cy="994427"/>
          </a:xfrm>
          <a:prstGeom prst="rect">
            <a:avLst/>
          </a:prstGeom>
        </p:spPr>
      </p:pic>
      <p:grpSp>
        <p:nvGrpSpPr>
          <p:cNvPr id="53" name="Группа 52">
            <a:extLst>
              <a:ext uri="{FF2B5EF4-FFF2-40B4-BE49-F238E27FC236}">
                <a16:creationId xmlns:a16="http://schemas.microsoft.com/office/drawing/2014/main" id="{34745CDB-8FCC-4F05-99BB-E058733897EE}"/>
              </a:ext>
            </a:extLst>
          </p:cNvPr>
          <p:cNvGrpSpPr/>
          <p:nvPr/>
        </p:nvGrpSpPr>
        <p:grpSpPr>
          <a:xfrm>
            <a:off x="10535746" y="4757213"/>
            <a:ext cx="842125" cy="1074914"/>
            <a:chOff x="6634999" y="2036962"/>
            <a:chExt cx="1023488" cy="1306412"/>
          </a:xfrm>
        </p:grpSpPr>
        <p:pic>
          <p:nvPicPr>
            <p:cNvPr id="27" name="Рисунок 26">
              <a:extLst>
                <a:ext uri="{FF2B5EF4-FFF2-40B4-BE49-F238E27FC236}">
                  <a16:creationId xmlns:a16="http://schemas.microsoft.com/office/drawing/2014/main" id="{F8057782-653E-604C-A9A3-DC02A9791A6D}"/>
                </a:ext>
              </a:extLst>
            </p:cNvPr>
            <p:cNvPicPr>
              <a:picLocks noChangeAspect="1"/>
            </p:cNvPicPr>
            <p:nvPr/>
          </p:nvPicPr>
          <p:blipFill rotWithShape="1">
            <a:blip r:embed="rId5"/>
            <a:srcRect l="-56006" t="7577"/>
            <a:stretch/>
          </p:blipFill>
          <p:spPr>
            <a:xfrm>
              <a:off x="6804992" y="2036962"/>
              <a:ext cx="488561" cy="747716"/>
            </a:xfrm>
            <a:prstGeom prst="rect">
              <a:avLst/>
            </a:prstGeom>
          </p:spPr>
        </p:pic>
        <p:pic>
          <p:nvPicPr>
            <p:cNvPr id="28" name="Рисунок 27">
              <a:extLst>
                <a:ext uri="{FF2B5EF4-FFF2-40B4-BE49-F238E27FC236}">
                  <a16:creationId xmlns:a16="http://schemas.microsoft.com/office/drawing/2014/main" id="{D250CC97-CCAB-8A4A-87FD-5A569FF15121}"/>
                </a:ext>
              </a:extLst>
            </p:cNvPr>
            <p:cNvPicPr>
              <a:picLocks noChangeAspect="1"/>
            </p:cNvPicPr>
            <p:nvPr/>
          </p:nvPicPr>
          <p:blipFill>
            <a:blip r:embed="rId6"/>
            <a:stretch>
              <a:fillRect/>
            </a:stretch>
          </p:blipFill>
          <p:spPr>
            <a:xfrm>
              <a:off x="6634999" y="2709094"/>
              <a:ext cx="334957" cy="634280"/>
            </a:xfrm>
            <a:prstGeom prst="rect">
              <a:avLst/>
            </a:prstGeom>
          </p:spPr>
        </p:pic>
        <p:pic>
          <p:nvPicPr>
            <p:cNvPr id="29" name="Рисунок 28">
              <a:extLst>
                <a:ext uri="{FF2B5EF4-FFF2-40B4-BE49-F238E27FC236}">
                  <a16:creationId xmlns:a16="http://schemas.microsoft.com/office/drawing/2014/main" id="{DE4FA259-6FA7-9446-945B-DF74D375B1B3}"/>
                </a:ext>
              </a:extLst>
            </p:cNvPr>
            <p:cNvPicPr>
              <a:picLocks noChangeAspect="1"/>
            </p:cNvPicPr>
            <p:nvPr/>
          </p:nvPicPr>
          <p:blipFill>
            <a:blip r:embed="rId6"/>
            <a:stretch>
              <a:fillRect/>
            </a:stretch>
          </p:blipFill>
          <p:spPr>
            <a:xfrm flipH="1">
              <a:off x="7323530" y="2709094"/>
              <a:ext cx="334957" cy="634280"/>
            </a:xfrm>
            <a:prstGeom prst="rect">
              <a:avLst/>
            </a:prstGeom>
          </p:spPr>
        </p:pic>
        <p:pic>
          <p:nvPicPr>
            <p:cNvPr id="30" name="Рисунок 29">
              <a:extLst>
                <a:ext uri="{FF2B5EF4-FFF2-40B4-BE49-F238E27FC236}">
                  <a16:creationId xmlns:a16="http://schemas.microsoft.com/office/drawing/2014/main" id="{854F7352-287A-2F44-BACF-A0EA5ADA8C11}"/>
                </a:ext>
              </a:extLst>
            </p:cNvPr>
            <p:cNvPicPr>
              <a:picLocks noChangeAspect="1"/>
            </p:cNvPicPr>
            <p:nvPr/>
          </p:nvPicPr>
          <p:blipFill>
            <a:blip r:embed="rId7"/>
            <a:stretch>
              <a:fillRect/>
            </a:stretch>
          </p:blipFill>
          <p:spPr>
            <a:xfrm>
              <a:off x="7011816" y="2861245"/>
              <a:ext cx="269854" cy="277852"/>
            </a:xfrm>
            <a:prstGeom prst="rect">
              <a:avLst/>
            </a:prstGeom>
            <a:effectLst>
              <a:glow rad="63500">
                <a:srgbClr val="0AFFE7">
                  <a:alpha val="0"/>
                </a:srgbClr>
              </a:glow>
            </a:effectLst>
          </p:spPr>
        </p:pic>
      </p:grpSp>
      <p:pic>
        <p:nvPicPr>
          <p:cNvPr id="31" name="Рисунок 30">
            <a:extLst>
              <a:ext uri="{FF2B5EF4-FFF2-40B4-BE49-F238E27FC236}">
                <a16:creationId xmlns:a16="http://schemas.microsoft.com/office/drawing/2014/main" id="{336D93B6-7C58-EB4C-90D5-5B1F37878039}"/>
              </a:ext>
            </a:extLst>
          </p:cNvPr>
          <p:cNvPicPr>
            <a:picLocks noChangeAspect="1"/>
          </p:cNvPicPr>
          <p:nvPr/>
        </p:nvPicPr>
        <p:blipFill>
          <a:blip r:embed="rId8"/>
          <a:stretch>
            <a:fillRect/>
          </a:stretch>
        </p:blipFill>
        <p:spPr>
          <a:xfrm>
            <a:off x="4189210" y="5182926"/>
            <a:ext cx="804034" cy="677971"/>
          </a:xfrm>
          <a:prstGeom prst="rect">
            <a:avLst/>
          </a:prstGeom>
        </p:spPr>
      </p:pic>
      <p:grpSp>
        <p:nvGrpSpPr>
          <p:cNvPr id="54" name="Группа 53">
            <a:extLst>
              <a:ext uri="{FF2B5EF4-FFF2-40B4-BE49-F238E27FC236}">
                <a16:creationId xmlns:a16="http://schemas.microsoft.com/office/drawing/2014/main" id="{27E318B9-65CF-408A-A9E6-7ECC557316B8}"/>
              </a:ext>
            </a:extLst>
          </p:cNvPr>
          <p:cNvGrpSpPr/>
          <p:nvPr/>
        </p:nvGrpSpPr>
        <p:grpSpPr>
          <a:xfrm>
            <a:off x="780743" y="1599241"/>
            <a:ext cx="1535294" cy="1520908"/>
            <a:chOff x="4509007" y="8204021"/>
            <a:chExt cx="1789451" cy="1772684"/>
          </a:xfrm>
        </p:grpSpPr>
        <p:pic>
          <p:nvPicPr>
            <p:cNvPr id="5" name="Рисунок 4">
              <a:extLst>
                <a:ext uri="{FF2B5EF4-FFF2-40B4-BE49-F238E27FC236}">
                  <a16:creationId xmlns:a16="http://schemas.microsoft.com/office/drawing/2014/main" id="{0632A425-B964-8941-A797-0CA292D552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72846" y="8204021"/>
              <a:ext cx="1325612" cy="1751482"/>
            </a:xfrm>
            <a:prstGeom prst="rect">
              <a:avLst/>
            </a:prstGeom>
          </p:spPr>
        </p:pic>
        <p:pic>
          <p:nvPicPr>
            <p:cNvPr id="24" name="Рисунок 23">
              <a:extLst>
                <a:ext uri="{FF2B5EF4-FFF2-40B4-BE49-F238E27FC236}">
                  <a16:creationId xmlns:a16="http://schemas.microsoft.com/office/drawing/2014/main" id="{9397CEFA-5EE1-4A4A-A0BE-BE25200A2461}"/>
                </a:ext>
              </a:extLst>
            </p:cNvPr>
            <p:cNvPicPr>
              <a:picLocks noChangeAspect="1"/>
            </p:cNvPicPr>
            <p:nvPr/>
          </p:nvPicPr>
          <p:blipFill>
            <a:blip r:embed="rId11"/>
            <a:stretch>
              <a:fillRect/>
            </a:stretch>
          </p:blipFill>
          <p:spPr>
            <a:xfrm>
              <a:off x="5225186" y="9255105"/>
              <a:ext cx="420609" cy="549505"/>
            </a:xfrm>
            <a:prstGeom prst="rect">
              <a:avLst/>
            </a:prstGeom>
          </p:spPr>
        </p:pic>
        <p:pic>
          <p:nvPicPr>
            <p:cNvPr id="8" name="Рисунок 7">
              <a:extLst>
                <a:ext uri="{FF2B5EF4-FFF2-40B4-BE49-F238E27FC236}">
                  <a16:creationId xmlns:a16="http://schemas.microsoft.com/office/drawing/2014/main" id="{B9FFA581-0D85-9E46-9E59-90AC2793416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09007" y="8748624"/>
              <a:ext cx="986960" cy="1228081"/>
            </a:xfrm>
            <a:prstGeom prst="rect">
              <a:avLst/>
            </a:prstGeom>
          </p:spPr>
        </p:pic>
      </p:grpSp>
    </p:spTree>
    <p:extLst>
      <p:ext uri="{BB962C8B-B14F-4D97-AF65-F5344CB8AC3E}">
        <p14:creationId xmlns:p14="http://schemas.microsoft.com/office/powerpoint/2010/main" val="286202750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wipe(left)">
                                      <p:cBhvr>
                                        <p:cTn id="10" dur="500"/>
                                        <p:tgtEl>
                                          <p:spTgt spid="12">
                                            <p:txEl>
                                              <p:pRg st="1" end="1"/>
                                            </p:txEl>
                                          </p:spTgt>
                                        </p:tgtEl>
                                      </p:cBhvr>
                                    </p:animEffect>
                                  </p:childTnLst>
                                </p:cTn>
                              </p:par>
                              <p:par>
                                <p:cTn id="11" presetID="22" presetClass="entr" presetSubtype="8"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1500"/>
                                        <p:tgtEl>
                                          <p:spTgt spid="6"/>
                                        </p:tgtEl>
                                      </p:cBhvr>
                                    </p:animEffect>
                                  </p:childTnLst>
                                </p:cTn>
                              </p:par>
                              <p:par>
                                <p:cTn id="14" presetID="53" presetClass="entr" presetSubtype="16" fill="hold" nodeType="withEffect">
                                  <p:stCondLst>
                                    <p:cond delay="50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10" presetClass="entr" presetSubtype="0" fill="hold" nodeType="withEffect">
                                  <p:stCondLst>
                                    <p:cond delay="50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42" presetClass="entr" presetSubtype="0" fill="hold" grpId="0" nodeType="with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100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10" presetClass="entr" presetSubtype="0" fill="hold" nodeType="withEffect">
                                  <p:stCondLst>
                                    <p:cond delay="10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42" presetClass="entr" presetSubtype="0" fill="hold" grpId="0" nodeType="withEffect">
                                  <p:stCondLst>
                                    <p:cond delay="100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53" presetClass="entr" presetSubtype="16" fill="hold" nodeType="withEffect">
                                  <p:stCondLst>
                                    <p:cond delay="150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par>
                                <p:cTn id="45" presetID="10" presetClass="entr" presetSubtype="0" fill="hold" nodeType="withEffect">
                                  <p:stCondLst>
                                    <p:cond delay="15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entr" presetSubtype="0" fill="hold" grpId="0" nodeType="withEffect">
                                  <p:stCondLst>
                                    <p:cond delay="150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53" presetClass="entr" presetSubtype="16" fill="hold" nodeType="withEffect">
                                  <p:stCondLst>
                                    <p:cond delay="200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par>
                                <p:cTn id="58" presetID="10" presetClass="entr" presetSubtype="0" fill="hold" nodeType="withEffect">
                                  <p:stCondLst>
                                    <p:cond delay="200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500"/>
                                        <p:tgtEl>
                                          <p:spTgt spid="53"/>
                                        </p:tgtEl>
                                      </p:cBhvr>
                                    </p:animEffect>
                                  </p:childTnLst>
                                </p:cTn>
                              </p:par>
                              <p:par>
                                <p:cTn id="61" presetID="42" presetClass="entr" presetSubtype="0" fill="hold" grpId="0" nodeType="withEffect">
                                  <p:stCondLst>
                                    <p:cond delay="200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5" grpId="0"/>
      <p:bldP spid="16"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9ED938F-BD2C-6347-852D-DAC5CF5F498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14379" t="20726" r="26546" b="20726"/>
          <a:stretch/>
        </p:blipFill>
        <p:spPr>
          <a:xfrm>
            <a:off x="0" y="0"/>
            <a:ext cx="12192000" cy="6858000"/>
          </a:xfrm>
          <a:prstGeom prst="rect">
            <a:avLst/>
          </a:prstGeom>
        </p:spPr>
      </p:pic>
      <p:sp>
        <p:nvSpPr>
          <p:cNvPr id="18" name="Прямоугольник 17">
            <a:extLst>
              <a:ext uri="{FF2B5EF4-FFF2-40B4-BE49-F238E27FC236}">
                <a16:creationId xmlns:a16="http://schemas.microsoft.com/office/drawing/2014/main" id="{0677A46C-B286-42B1-B0FC-34AC4CF82D63}"/>
              </a:ext>
            </a:extLst>
          </p:cNvPr>
          <p:cNvSpPr/>
          <p:nvPr/>
        </p:nvSpPr>
        <p:spPr>
          <a:xfrm>
            <a:off x="13007966" y="0"/>
            <a:ext cx="6403500" cy="6858000"/>
          </a:xfrm>
          <a:prstGeom prst="rect">
            <a:avLst/>
          </a:prstGeom>
          <a:gradFill>
            <a:gsLst>
              <a:gs pos="30000">
                <a:schemeClr val="tx1"/>
              </a:gs>
              <a:gs pos="0">
                <a:schemeClr val="tx1">
                  <a:alpha val="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0" name="TextBox 9">
            <a:extLst>
              <a:ext uri="{FF2B5EF4-FFF2-40B4-BE49-F238E27FC236}">
                <a16:creationId xmlns:a16="http://schemas.microsoft.com/office/drawing/2014/main" id="{55E22D6F-1C8C-3441-BC94-CB4FE3EC10B8}"/>
              </a:ext>
            </a:extLst>
          </p:cNvPr>
          <p:cNvSpPr txBox="1"/>
          <p:nvPr/>
        </p:nvSpPr>
        <p:spPr>
          <a:xfrm>
            <a:off x="1190172" y="945197"/>
            <a:ext cx="4252686" cy="830997"/>
          </a:xfrm>
          <a:prstGeom prst="rect">
            <a:avLst/>
          </a:prstGeom>
          <a:noFill/>
        </p:spPr>
        <p:txBody>
          <a:bodyPr wrap="square" rtlCol="0">
            <a:spAutoFit/>
          </a:bodyPr>
          <a:lstStyle/>
          <a:p>
            <a:r>
              <a:rPr lang="ru-RU" sz="1600" dirty="0" err="1">
                <a:solidFill>
                  <a:schemeClr val="bg1">
                    <a:lumMod val="95000"/>
                  </a:schemeClr>
                </a:solidFill>
                <a:latin typeface="Geometos [RUS by Daymarius]" pitchFamily="2" charset="0"/>
              </a:rPr>
              <a:t>прикарпатський</a:t>
            </a:r>
            <a:r>
              <a:rPr lang="ru-RU" sz="1600" dirty="0">
                <a:solidFill>
                  <a:schemeClr val="bg1">
                    <a:lumMod val="95000"/>
                  </a:schemeClr>
                </a:solidFill>
                <a:latin typeface="Geometos [RUS by Daymarius]" pitchFamily="2" charset="0"/>
              </a:rPr>
              <a:t> </a:t>
            </a:r>
          </a:p>
          <a:p>
            <a:r>
              <a:rPr lang="ru-RU" sz="1600" dirty="0" err="1">
                <a:solidFill>
                  <a:schemeClr val="bg1">
                    <a:lumMod val="95000"/>
                  </a:schemeClr>
                </a:solidFill>
                <a:latin typeface="Geometos [RUS by Daymarius]" pitchFamily="2" charset="0"/>
              </a:rPr>
              <a:t>національний</a:t>
            </a:r>
            <a:r>
              <a:rPr lang="ru-RU" sz="1600" dirty="0">
                <a:solidFill>
                  <a:schemeClr val="bg1">
                    <a:lumMod val="95000"/>
                  </a:schemeClr>
                </a:solidFill>
                <a:latin typeface="Geometos [RUS by Daymarius]" pitchFamily="2" charset="0"/>
              </a:rPr>
              <a:t> </a:t>
            </a:r>
            <a:r>
              <a:rPr lang="ru-RU" sz="1600" dirty="0" err="1">
                <a:solidFill>
                  <a:schemeClr val="bg1">
                    <a:lumMod val="95000"/>
                  </a:schemeClr>
                </a:solidFill>
                <a:latin typeface="Geometos [RUS by Daymarius]" pitchFamily="2" charset="0"/>
              </a:rPr>
              <a:t>уніерситет</a:t>
            </a:r>
            <a:endParaRPr lang="ru-RU" sz="1600" dirty="0">
              <a:solidFill>
                <a:schemeClr val="bg1">
                  <a:lumMod val="95000"/>
                </a:schemeClr>
              </a:solidFill>
              <a:latin typeface="Geometos [RUS by Daymarius]" pitchFamily="2" charset="0"/>
            </a:endParaRPr>
          </a:p>
          <a:p>
            <a:r>
              <a:rPr lang="ru-RU" sz="1600" dirty="0" err="1">
                <a:solidFill>
                  <a:schemeClr val="bg1">
                    <a:lumMod val="95000"/>
                  </a:schemeClr>
                </a:solidFill>
                <a:latin typeface="Geometos [RUS by Daymarius]" pitchFamily="2" charset="0"/>
              </a:rPr>
              <a:t>імені</a:t>
            </a:r>
            <a:r>
              <a:rPr lang="ru-RU" sz="1600" dirty="0">
                <a:solidFill>
                  <a:schemeClr val="bg1">
                    <a:lumMod val="95000"/>
                  </a:schemeClr>
                </a:solidFill>
                <a:latin typeface="Geometos [RUS by Daymarius]" pitchFamily="2" charset="0"/>
              </a:rPr>
              <a:t> </a:t>
            </a:r>
            <a:r>
              <a:rPr lang="ru-RU" sz="1600" dirty="0" err="1">
                <a:solidFill>
                  <a:schemeClr val="bg1">
                    <a:lumMod val="95000"/>
                  </a:schemeClr>
                </a:solidFill>
                <a:latin typeface="Geometos [RUS by Daymarius]" pitchFamily="2" charset="0"/>
              </a:rPr>
              <a:t>василя</a:t>
            </a:r>
            <a:r>
              <a:rPr lang="ru-RU" sz="1600" dirty="0">
                <a:solidFill>
                  <a:schemeClr val="bg1">
                    <a:lumMod val="95000"/>
                  </a:schemeClr>
                </a:solidFill>
                <a:latin typeface="Geometos [RUS by Daymarius]" pitchFamily="2" charset="0"/>
              </a:rPr>
              <a:t> </a:t>
            </a:r>
            <a:r>
              <a:rPr lang="ru-RU" sz="1600" dirty="0" err="1">
                <a:solidFill>
                  <a:schemeClr val="bg1">
                    <a:lumMod val="95000"/>
                  </a:schemeClr>
                </a:solidFill>
                <a:latin typeface="Geometos [RUS by Daymarius]" pitchFamily="2" charset="0"/>
              </a:rPr>
              <a:t>стефаника</a:t>
            </a:r>
            <a:endParaRPr lang="ru-UA" sz="1600" dirty="0">
              <a:solidFill>
                <a:schemeClr val="bg1">
                  <a:lumMod val="95000"/>
                </a:schemeClr>
              </a:solidFill>
              <a:latin typeface="Geometos [RUS by Daymarius]" pitchFamily="2" charset="0"/>
            </a:endParaRPr>
          </a:p>
        </p:txBody>
      </p:sp>
      <p:sp>
        <p:nvSpPr>
          <p:cNvPr id="11" name="TextBox 10">
            <a:extLst>
              <a:ext uri="{FF2B5EF4-FFF2-40B4-BE49-F238E27FC236}">
                <a16:creationId xmlns:a16="http://schemas.microsoft.com/office/drawing/2014/main" id="{4CA70EF4-6275-6148-A38B-DA23D296C066}"/>
              </a:ext>
            </a:extLst>
          </p:cNvPr>
          <p:cNvSpPr txBox="1"/>
          <p:nvPr/>
        </p:nvSpPr>
        <p:spPr>
          <a:xfrm>
            <a:off x="1190172" y="400355"/>
            <a:ext cx="2288688" cy="338554"/>
          </a:xfrm>
          <a:prstGeom prst="rect">
            <a:avLst/>
          </a:prstGeom>
          <a:noFill/>
        </p:spPr>
        <p:txBody>
          <a:bodyPr wrap="square" rtlCol="0">
            <a:spAutoFit/>
          </a:bodyPr>
          <a:lstStyle/>
          <a:p>
            <a:r>
              <a:rPr lang="uk-UA" sz="1600" dirty="0">
                <a:solidFill>
                  <a:schemeClr val="bg1">
                    <a:lumMod val="95000"/>
                  </a:schemeClr>
                </a:solidFill>
                <a:latin typeface="Geometos [RUS by Daymarius]" pitchFamily="2" charset="0"/>
              </a:rPr>
              <a:t>Курс лекцій</a:t>
            </a:r>
            <a:endParaRPr lang="ru-UA" sz="1600" dirty="0">
              <a:solidFill>
                <a:schemeClr val="bg1">
                  <a:lumMod val="95000"/>
                </a:schemeClr>
              </a:solidFill>
              <a:latin typeface="Geometos [RUS by Daymarius]" pitchFamily="2" charset="0"/>
            </a:endParaRPr>
          </a:p>
        </p:txBody>
      </p:sp>
      <p:sp>
        <p:nvSpPr>
          <p:cNvPr id="12" name="TextBox 11">
            <a:extLst>
              <a:ext uri="{FF2B5EF4-FFF2-40B4-BE49-F238E27FC236}">
                <a16:creationId xmlns:a16="http://schemas.microsoft.com/office/drawing/2014/main" id="{F16C0757-8B1A-3D4E-953A-35DB9F97F44D}"/>
              </a:ext>
            </a:extLst>
          </p:cNvPr>
          <p:cNvSpPr txBox="1"/>
          <p:nvPr/>
        </p:nvSpPr>
        <p:spPr>
          <a:xfrm>
            <a:off x="3478860" y="2828968"/>
            <a:ext cx="8670066" cy="1446550"/>
          </a:xfrm>
          <a:prstGeom prst="rect">
            <a:avLst/>
          </a:prstGeom>
          <a:noFill/>
        </p:spPr>
        <p:txBody>
          <a:bodyPr wrap="none" rtlCol="0">
            <a:spAutoFit/>
          </a:bodyPr>
          <a:lstStyle/>
          <a:p>
            <a:r>
              <a:rPr lang="ru-RU" sz="4400" dirty="0">
                <a:solidFill>
                  <a:schemeClr val="bg1"/>
                </a:solidFill>
                <a:latin typeface="Geometos [RUS by Daymarius]" pitchFamily="2" charset="0"/>
              </a:rPr>
              <a:t>ФОРМИ І ВИДИ ВЛАСНОСТІ</a:t>
            </a:r>
          </a:p>
          <a:p>
            <a:r>
              <a:rPr lang="ru-RU" sz="4400" dirty="0">
                <a:solidFill>
                  <a:schemeClr val="bg1"/>
                </a:solidFill>
                <a:latin typeface="Geometos [RUS by Daymarius]" pitchFamily="2" charset="0"/>
              </a:rPr>
              <a:t>СПІЛЬНА ВЛАСНІСТЬ</a:t>
            </a:r>
            <a:endParaRPr lang="ru-UA" sz="4400" dirty="0">
              <a:solidFill>
                <a:schemeClr val="bg1"/>
              </a:solidFill>
              <a:latin typeface="Geometos [RUS by Daymarius]" pitchFamily="2" charset="0"/>
            </a:endParaRPr>
          </a:p>
        </p:txBody>
      </p:sp>
      <p:sp>
        <p:nvSpPr>
          <p:cNvPr id="14" name="TextBox 13">
            <a:extLst>
              <a:ext uri="{FF2B5EF4-FFF2-40B4-BE49-F238E27FC236}">
                <a16:creationId xmlns:a16="http://schemas.microsoft.com/office/drawing/2014/main" id="{523DCB08-C79C-8D48-A7F3-5974A74E5C15}"/>
              </a:ext>
            </a:extLst>
          </p:cNvPr>
          <p:cNvSpPr txBox="1"/>
          <p:nvPr/>
        </p:nvSpPr>
        <p:spPr>
          <a:xfrm>
            <a:off x="6362263" y="5803443"/>
            <a:ext cx="5829737" cy="369332"/>
          </a:xfrm>
          <a:prstGeom prst="rect">
            <a:avLst/>
          </a:prstGeom>
          <a:noFill/>
        </p:spPr>
        <p:txBody>
          <a:bodyPr wrap="none" rtlCol="0">
            <a:spAutoFit/>
          </a:bodyPr>
          <a:lstStyle/>
          <a:p>
            <a:r>
              <a:rPr lang="ru-RU" dirty="0">
                <a:solidFill>
                  <a:schemeClr val="bg1">
                    <a:lumMod val="95000"/>
                  </a:schemeClr>
                </a:solidFill>
                <a:latin typeface="Geometos [RUS by Daymarius]" pitchFamily="2" charset="0"/>
              </a:rPr>
              <a:t>профессор </a:t>
            </a:r>
            <a:r>
              <a:rPr lang="ru-RU" dirty="0" err="1">
                <a:solidFill>
                  <a:schemeClr val="bg1">
                    <a:lumMod val="95000"/>
                  </a:schemeClr>
                </a:solidFill>
                <a:latin typeface="Geometos [RUS by Daymarius]" pitchFamily="2" charset="0"/>
              </a:rPr>
              <a:t>кафедри</a:t>
            </a:r>
            <a:r>
              <a:rPr lang="ru-RU" dirty="0">
                <a:solidFill>
                  <a:schemeClr val="bg1">
                    <a:lumMod val="95000"/>
                  </a:schemeClr>
                </a:solidFill>
                <a:latin typeface="Geometos [RUS by Daymarius]" pitchFamily="2" charset="0"/>
              </a:rPr>
              <a:t> </a:t>
            </a:r>
            <a:r>
              <a:rPr lang="ru-RU" dirty="0" err="1">
                <a:solidFill>
                  <a:schemeClr val="bg1">
                    <a:lumMod val="95000"/>
                  </a:schemeClr>
                </a:solidFill>
                <a:latin typeface="Geometos [RUS by Daymarius]" pitchFamily="2" charset="0"/>
              </a:rPr>
              <a:t>цивільного</a:t>
            </a:r>
            <a:r>
              <a:rPr lang="ru-RU" dirty="0">
                <a:solidFill>
                  <a:schemeClr val="bg1">
                    <a:lumMod val="95000"/>
                  </a:schemeClr>
                </a:solidFill>
                <a:latin typeface="Geometos [RUS by Daymarius]" pitchFamily="2" charset="0"/>
              </a:rPr>
              <a:t> права</a:t>
            </a:r>
            <a:endParaRPr lang="ru-UA" dirty="0">
              <a:solidFill>
                <a:schemeClr val="bg1">
                  <a:lumMod val="95000"/>
                </a:schemeClr>
              </a:solidFill>
              <a:latin typeface="Geometos [RUS by Daymarius]" pitchFamily="2" charset="0"/>
            </a:endParaRPr>
          </a:p>
        </p:txBody>
      </p:sp>
      <p:sp>
        <p:nvSpPr>
          <p:cNvPr id="15" name="TextBox 14">
            <a:extLst>
              <a:ext uri="{FF2B5EF4-FFF2-40B4-BE49-F238E27FC236}">
                <a16:creationId xmlns:a16="http://schemas.microsoft.com/office/drawing/2014/main" id="{7F17A13B-12CC-084C-9364-385A7BD076C7}"/>
              </a:ext>
            </a:extLst>
          </p:cNvPr>
          <p:cNvSpPr txBox="1"/>
          <p:nvPr/>
        </p:nvSpPr>
        <p:spPr>
          <a:xfrm>
            <a:off x="2415436" y="5709330"/>
            <a:ext cx="3834768" cy="461665"/>
          </a:xfrm>
          <a:prstGeom prst="rect">
            <a:avLst/>
          </a:prstGeom>
          <a:noFill/>
        </p:spPr>
        <p:txBody>
          <a:bodyPr wrap="none" rtlCol="0">
            <a:spAutoFit/>
          </a:bodyPr>
          <a:lstStyle/>
          <a:p>
            <a:r>
              <a:rPr lang="ru-RU" sz="2400" dirty="0" err="1">
                <a:solidFill>
                  <a:schemeClr val="bg1">
                    <a:lumMod val="95000"/>
                  </a:schemeClr>
                </a:solidFill>
                <a:latin typeface="Geometos [RUS by Daymarius]" pitchFamily="2" charset="0"/>
              </a:rPr>
              <a:t>анатолій</a:t>
            </a:r>
            <a:r>
              <a:rPr lang="ru-RU" sz="2400" dirty="0">
                <a:solidFill>
                  <a:schemeClr val="bg1">
                    <a:lumMod val="95000"/>
                  </a:schemeClr>
                </a:solidFill>
                <a:latin typeface="Geometos [RUS by Daymarius]" pitchFamily="2" charset="0"/>
              </a:rPr>
              <a:t> </a:t>
            </a:r>
            <a:r>
              <a:rPr lang="ru-RU" sz="2400" dirty="0" err="1">
                <a:solidFill>
                  <a:schemeClr val="bg1">
                    <a:lumMod val="95000"/>
                  </a:schemeClr>
                </a:solidFill>
                <a:latin typeface="Geometos [RUS by Daymarius]" pitchFamily="2" charset="0"/>
              </a:rPr>
              <a:t>коструба</a:t>
            </a:r>
            <a:endParaRPr lang="ru-UA" sz="2400" dirty="0">
              <a:solidFill>
                <a:schemeClr val="bg1">
                  <a:lumMod val="95000"/>
                </a:schemeClr>
              </a:solidFill>
              <a:latin typeface="Geometos [RUS by Daymarius]" pitchFamily="2" charset="0"/>
            </a:endParaRPr>
          </a:p>
        </p:txBody>
      </p:sp>
      <p:pic>
        <p:nvPicPr>
          <p:cNvPr id="9" name="Рисунок 8">
            <a:extLst>
              <a:ext uri="{FF2B5EF4-FFF2-40B4-BE49-F238E27FC236}">
                <a16:creationId xmlns:a16="http://schemas.microsoft.com/office/drawing/2014/main" id="{98BBA1FA-154E-F346-8A66-44A4613214D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0114" t="23919" r="34206" b="29343"/>
          <a:stretch/>
        </p:blipFill>
        <p:spPr>
          <a:xfrm rot="19502757">
            <a:off x="8893639" y="516960"/>
            <a:ext cx="1719015" cy="1900777"/>
          </a:xfrm>
          <a:prstGeom prst="rect">
            <a:avLst/>
          </a:prstGeom>
        </p:spPr>
      </p:pic>
      <p:sp>
        <p:nvSpPr>
          <p:cNvPr id="3" name="Прямоугольник 2">
            <a:extLst>
              <a:ext uri="{FF2B5EF4-FFF2-40B4-BE49-F238E27FC236}">
                <a16:creationId xmlns:a16="http://schemas.microsoft.com/office/drawing/2014/main" id="{19817511-8262-4522-A86C-0D2937F14F5C}"/>
              </a:ext>
            </a:extLst>
          </p:cNvPr>
          <p:cNvSpPr/>
          <p:nvPr/>
        </p:nvSpPr>
        <p:spPr>
          <a:xfrm>
            <a:off x="380921" y="-1"/>
            <a:ext cx="594000" cy="3559007"/>
          </a:xfrm>
          <a:prstGeom prst="rect">
            <a:avLst/>
          </a:prstGeom>
          <a:gradFill>
            <a:gsLst>
              <a:gs pos="0">
                <a:srgbClr val="2DD5B9"/>
              </a:gs>
              <a:gs pos="100000">
                <a:srgbClr val="1B62A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6" name="Прямоугольник 15">
            <a:extLst>
              <a:ext uri="{FF2B5EF4-FFF2-40B4-BE49-F238E27FC236}">
                <a16:creationId xmlns:a16="http://schemas.microsoft.com/office/drawing/2014/main" id="{5B9F0479-679C-4151-868A-5BEA0A30FC31}"/>
              </a:ext>
            </a:extLst>
          </p:cNvPr>
          <p:cNvSpPr/>
          <p:nvPr/>
        </p:nvSpPr>
        <p:spPr>
          <a:xfrm>
            <a:off x="1947812" y="4467218"/>
            <a:ext cx="10367453" cy="594576"/>
          </a:xfrm>
          <a:prstGeom prst="rect">
            <a:avLst/>
          </a:prstGeom>
          <a:gradFill>
            <a:gsLst>
              <a:gs pos="0">
                <a:srgbClr val="208DCD"/>
              </a:gs>
              <a:gs pos="100000">
                <a:srgbClr val="2BE48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7" name="Рисунок 6">
            <a:extLst>
              <a:ext uri="{FF2B5EF4-FFF2-40B4-BE49-F238E27FC236}">
                <a16:creationId xmlns:a16="http://schemas.microsoft.com/office/drawing/2014/main" id="{6ECC3AC1-C515-DE43-B736-DE844C2AAD76}"/>
              </a:ext>
            </a:extLst>
          </p:cNvPr>
          <p:cNvPicPr>
            <a:picLocks noChangeAspect="1"/>
          </p:cNvPicPr>
          <p:nvPr/>
        </p:nvPicPr>
        <p:blipFill>
          <a:blip r:embed="rId6"/>
          <a:stretch>
            <a:fillRect/>
          </a:stretch>
        </p:blipFill>
        <p:spPr>
          <a:xfrm>
            <a:off x="1084828" y="2789763"/>
            <a:ext cx="1605866" cy="1538488"/>
          </a:xfrm>
          <a:prstGeom prst="rect">
            <a:avLst/>
          </a:prstGeom>
        </p:spPr>
      </p:pic>
      <p:sp>
        <p:nvSpPr>
          <p:cNvPr id="2" name="Круг: прозрачная заливка 1">
            <a:extLst>
              <a:ext uri="{FF2B5EF4-FFF2-40B4-BE49-F238E27FC236}">
                <a16:creationId xmlns:a16="http://schemas.microsoft.com/office/drawing/2014/main" id="{F0D55BB5-A71D-4A0B-889A-D9769756F783}"/>
              </a:ext>
            </a:extLst>
          </p:cNvPr>
          <p:cNvSpPr/>
          <p:nvPr/>
        </p:nvSpPr>
        <p:spPr>
          <a:xfrm>
            <a:off x="380921" y="2052167"/>
            <a:ext cx="3013680" cy="3013680"/>
          </a:xfrm>
          <a:prstGeom prst="donut">
            <a:avLst>
              <a:gd name="adj" fmla="val 20807"/>
            </a:avLst>
          </a:prstGeom>
          <a:gradFill>
            <a:gsLst>
              <a:gs pos="0">
                <a:srgbClr val="1954A2"/>
              </a:gs>
              <a:gs pos="100000">
                <a:srgbClr val="23A4D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cxnSp>
        <p:nvCxnSpPr>
          <p:cNvPr id="17" name="Прямая соединительная линия 16">
            <a:extLst>
              <a:ext uri="{FF2B5EF4-FFF2-40B4-BE49-F238E27FC236}">
                <a16:creationId xmlns:a16="http://schemas.microsoft.com/office/drawing/2014/main" id="{FDDFF399-3B9E-4B5C-BF2D-66296DEBBCB4}"/>
              </a:ext>
            </a:extLst>
          </p:cNvPr>
          <p:cNvCxnSpPr>
            <a:cxnSpLocks/>
          </p:cNvCxnSpPr>
          <p:nvPr/>
        </p:nvCxnSpPr>
        <p:spPr>
          <a:xfrm flipV="1">
            <a:off x="-145677" y="6330366"/>
            <a:ext cx="12449736"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90463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1" presetClass="entr" presetSubtype="4"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heel(4)">
                                      <p:cBhvr>
                                        <p:cTn id="10" dur="500"/>
                                        <p:tgtEl>
                                          <p:spTgt spid="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right)">
                                      <p:cBhvr>
                                        <p:cTn id="13" dur="1000"/>
                                        <p:tgtEl>
                                          <p:spTgt spid="16"/>
                                        </p:tgtEl>
                                      </p:cBhvr>
                                    </p:animEffect>
                                  </p:childTnLst>
                                </p:cTn>
                              </p:par>
                              <p:par>
                                <p:cTn id="14" presetID="45" presetClass="entr" presetSubtype="0"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ppt_w</p:attrName>
                                        </p:attrNameLst>
                                      </p:cBhvr>
                                      <p:tavLst>
                                        <p:tav tm="0" fmla="#ppt_w*sin(2.5*pi*$)">
                                          <p:val>
                                            <p:fltVal val="0"/>
                                          </p:val>
                                        </p:tav>
                                        <p:tav tm="100000">
                                          <p:val>
                                            <p:fltVal val="1"/>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childTnLst>
                                </p:cTn>
                              </p:par>
                              <p:par>
                                <p:cTn id="19" presetID="2" presetClass="entr" presetSubtype="2" fill="hold" nodeType="withEffect">
                                  <p:stCondLst>
                                    <p:cond delay="100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1+#ppt_w/2"/>
                                          </p:val>
                                        </p:tav>
                                        <p:tav tm="100000">
                                          <p:val>
                                            <p:strVal val="#ppt_x"/>
                                          </p:val>
                                        </p:tav>
                                      </p:tavLst>
                                    </p:anim>
                                    <p:anim calcmode="lin" valueType="num">
                                      <p:cBhvr additive="base">
                                        <p:cTn id="22" dur="1000" fill="hold"/>
                                        <p:tgtEl>
                                          <p:spTgt spid="9"/>
                                        </p:tgtEl>
                                        <p:attrNameLst>
                                          <p:attrName>ppt_y</p:attrName>
                                        </p:attrNameLst>
                                      </p:cBhvr>
                                      <p:tavLst>
                                        <p:tav tm="0">
                                          <p:val>
                                            <p:strVal val="#ppt_y"/>
                                          </p:val>
                                        </p:tav>
                                        <p:tav tm="100000">
                                          <p:val>
                                            <p:strVal val="#ppt_y"/>
                                          </p:val>
                                        </p:tav>
                                      </p:tavLst>
                                    </p:anim>
                                  </p:childTnLst>
                                </p:cTn>
                              </p:par>
                              <p:par>
                                <p:cTn id="23" presetID="16" presetClass="entr" presetSubtype="21" fill="hold" nodeType="withEffect">
                                  <p:stCondLst>
                                    <p:cond delay="100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1000"/>
                                        <p:tgtEl>
                                          <p:spTgt spid="17"/>
                                        </p:tgtEl>
                                      </p:cBhvr>
                                    </p:animEffect>
                                  </p:childTnLst>
                                </p:cTn>
                              </p:par>
                              <p:par>
                                <p:cTn id="26" presetID="8" presetClass="emph" presetSubtype="0" repeatCount="indefinite" fill="hold" nodeType="withEffect">
                                  <p:stCondLst>
                                    <p:cond delay="1500"/>
                                  </p:stCondLst>
                                  <p:childTnLst>
                                    <p:animRot by="21600000">
                                      <p:cBhvr>
                                        <p:cTn id="27" dur="1500" fill="hold"/>
                                        <p:tgtEl>
                                          <p:spTgt spid="9"/>
                                        </p:tgtEl>
                                        <p:attrNameLst>
                                          <p:attrName>r</p:attrName>
                                        </p:attrNameLst>
                                      </p:cBhvr>
                                    </p:animRot>
                                  </p:childTnLst>
                                </p:cTn>
                              </p:par>
                              <p:par>
                                <p:cTn id="28" presetID="22" presetClass="entr" presetSubtype="8" fill="hold" grpId="0" nodeType="withEffect">
                                  <p:stCondLst>
                                    <p:cond delay="150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childTnLst>
                                </p:cTn>
                              </p:par>
                              <p:par>
                                <p:cTn id="34" presetID="22" presetClass="entr" presetSubtype="8" fill="hold" grpId="0" nodeType="withEffect">
                                  <p:stCondLst>
                                    <p:cond delay="200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wipe(left)">
                                      <p:cBhvr>
                                        <p:cTn id="36" dur="500"/>
                                        <p:tgtEl>
                                          <p:spTgt spid="12">
                                            <p:txEl>
                                              <p:pRg st="0" end="0"/>
                                            </p:txEl>
                                          </p:spTgt>
                                        </p:tgtEl>
                                      </p:cBhvr>
                                    </p:animEffect>
                                  </p:childTnLst>
                                </p:cTn>
                              </p:par>
                              <p:par>
                                <p:cTn id="37" presetID="22" presetClass="entr" presetSubtype="8" fill="hold" grpId="0" nodeType="withEffect">
                                  <p:stCondLst>
                                    <p:cond delay="2500"/>
                                  </p:stCondLst>
                                  <p:childTnLst>
                                    <p:set>
                                      <p:cBhvr>
                                        <p:cTn id="38" dur="1" fill="hold">
                                          <p:stCondLst>
                                            <p:cond delay="0"/>
                                          </p:stCondLst>
                                        </p:cTn>
                                        <p:tgtEl>
                                          <p:spTgt spid="12">
                                            <p:txEl>
                                              <p:pRg st="1" end="1"/>
                                            </p:txEl>
                                          </p:spTgt>
                                        </p:tgtEl>
                                        <p:attrNameLst>
                                          <p:attrName>style.visibility</p:attrName>
                                        </p:attrNameLst>
                                      </p:cBhvr>
                                      <p:to>
                                        <p:strVal val="visible"/>
                                      </p:to>
                                    </p:set>
                                    <p:animEffect transition="in" filter="wipe(left)">
                                      <p:cBhvr>
                                        <p:cTn id="39" dur="500"/>
                                        <p:tgtEl>
                                          <p:spTgt spid="12">
                                            <p:txEl>
                                              <p:pRg st="1" end="1"/>
                                            </p:txEl>
                                          </p:spTgt>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22" presetClass="entr" presetSubtype="8" fill="hold" grpId="0" nodeType="withEffect">
                                  <p:stCondLst>
                                    <p:cond delay="25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uiExpand="1" build="p"/>
      <p:bldP spid="14" grpId="0"/>
      <p:bldP spid="15" grpId="0"/>
      <p:bldP spid="3" grpId="0" animBg="1"/>
      <p:bldP spid="16"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Прямоугольник 76">
            <a:extLst>
              <a:ext uri="{FF2B5EF4-FFF2-40B4-BE49-F238E27FC236}">
                <a16:creationId xmlns:a16="http://schemas.microsoft.com/office/drawing/2014/main" id="{998F5677-C160-4DA7-95C0-63251D00DDF4}"/>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pic>
        <p:nvPicPr>
          <p:cNvPr id="32" name="Рисунок 31">
            <a:extLst>
              <a:ext uri="{FF2B5EF4-FFF2-40B4-BE49-F238E27FC236}">
                <a16:creationId xmlns:a16="http://schemas.microsoft.com/office/drawing/2014/main" id="{1BD11BCE-755D-4B0D-B928-5357C5DF69C2}"/>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35" name="Прямоугольник 34">
            <a:extLst>
              <a:ext uri="{FF2B5EF4-FFF2-40B4-BE49-F238E27FC236}">
                <a16:creationId xmlns:a16="http://schemas.microsoft.com/office/drawing/2014/main" id="{42EE28A7-BE49-4DEA-BD55-396D67BE4FA0}"/>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9" name="TextBox 8">
            <a:extLst>
              <a:ext uri="{FF2B5EF4-FFF2-40B4-BE49-F238E27FC236}">
                <a16:creationId xmlns:a16="http://schemas.microsoft.com/office/drawing/2014/main" id="{4963B998-F9DF-2F43-8354-6FD08F0F3062}"/>
              </a:ext>
            </a:extLst>
          </p:cNvPr>
          <p:cNvSpPr txBox="1"/>
          <p:nvPr/>
        </p:nvSpPr>
        <p:spPr>
          <a:xfrm>
            <a:off x="545092" y="4635304"/>
            <a:ext cx="3563004" cy="1477328"/>
          </a:xfrm>
          <a:prstGeom prst="rect">
            <a:avLst/>
          </a:prstGeom>
          <a:noFill/>
        </p:spPr>
        <p:txBody>
          <a:bodyPr wrap="square" rtlCol="0">
            <a:spAutoFit/>
          </a:bodyPr>
          <a:lstStyle/>
          <a:p>
            <a:r>
              <a:rPr lang="ru-RU" dirty="0" err="1">
                <a:solidFill>
                  <a:schemeClr val="bg1"/>
                </a:solidFill>
                <a:latin typeface="GothamSSm Narrow ExtraLight" pitchFamily="2" charset="0"/>
              </a:rPr>
              <a:t>Майно</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що</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є</a:t>
            </a:r>
            <a:r>
              <a:rPr lang="ru-RU" dirty="0">
                <a:solidFill>
                  <a:schemeClr val="bg1"/>
                </a:solidFill>
                <a:latin typeface="GothamSSm Narrow ExtraLight" pitchFamily="2" charset="0"/>
              </a:rPr>
              <a:t> у </a:t>
            </a:r>
            <a:r>
              <a:rPr lang="ru-RU" dirty="0" err="1">
                <a:solidFill>
                  <a:schemeClr val="bg1"/>
                </a:solidFill>
                <a:latin typeface="GothamSSm Narrow ExtraLight" pitchFamily="2" charset="0"/>
              </a:rPr>
              <a:t>спільній</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частковій</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власності</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може</a:t>
            </a:r>
            <a:r>
              <a:rPr lang="ru-RU" dirty="0">
                <a:solidFill>
                  <a:schemeClr val="bg1"/>
                </a:solidFill>
                <a:latin typeface="GothamSSm Narrow ExtraLight" pitchFamily="2" charset="0"/>
              </a:rPr>
              <a:t> бути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поділене</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в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натурі</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між</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співвласниками</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a:solidFill>
                  <a:schemeClr val="bg1"/>
                </a:solidFill>
                <a:latin typeface="GothamSSm Narrow ExtraLight" pitchFamily="2" charset="0"/>
              </a:rPr>
              <a:t>за </a:t>
            </a:r>
            <a:r>
              <a:rPr lang="ru-RU" dirty="0" err="1">
                <a:solidFill>
                  <a:schemeClr val="bg1"/>
                </a:solidFill>
                <a:latin typeface="GothamSSm Narrow ExtraLight" pitchFamily="2" charset="0"/>
              </a:rPr>
              <a:t>домовленістю</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між</a:t>
            </a:r>
            <a:r>
              <a:rPr lang="ru-RU" dirty="0">
                <a:solidFill>
                  <a:schemeClr val="bg1"/>
                </a:solidFill>
                <a:latin typeface="GothamSSm Narrow ExtraLight" pitchFamily="2" charset="0"/>
              </a:rPr>
              <a:t> ними</a:t>
            </a:r>
            <a:r>
              <a:rPr lang="ru-UA" dirty="0">
                <a:solidFill>
                  <a:schemeClr val="bg1"/>
                </a:solidFill>
                <a:effectLst/>
                <a:latin typeface="GothamSSm Narrow ExtraLight" pitchFamily="2" charset="0"/>
              </a:rPr>
              <a:t> </a:t>
            </a:r>
            <a:endParaRPr lang="ru-UA" dirty="0">
              <a:solidFill>
                <a:schemeClr val="bg1"/>
              </a:solidFill>
              <a:latin typeface="GothamSSm Narrow ExtraLight" pitchFamily="2" charset="0"/>
            </a:endParaRPr>
          </a:p>
        </p:txBody>
      </p:sp>
      <p:sp>
        <p:nvSpPr>
          <p:cNvPr id="10" name="TextBox 9">
            <a:extLst>
              <a:ext uri="{FF2B5EF4-FFF2-40B4-BE49-F238E27FC236}">
                <a16:creationId xmlns:a16="http://schemas.microsoft.com/office/drawing/2014/main" id="{F6F54CA9-3FDC-B64F-8EFE-BDE6B90ED1DF}"/>
              </a:ext>
            </a:extLst>
          </p:cNvPr>
          <p:cNvSpPr txBox="1"/>
          <p:nvPr/>
        </p:nvSpPr>
        <p:spPr>
          <a:xfrm>
            <a:off x="8145395" y="4642941"/>
            <a:ext cx="3437352" cy="1200329"/>
          </a:xfrm>
          <a:prstGeom prst="rect">
            <a:avLst/>
          </a:prstGeom>
          <a:noFill/>
        </p:spPr>
        <p:txBody>
          <a:bodyPr wrap="square" rtlCol="0">
            <a:spAutoFit/>
          </a:bodyPr>
          <a:lstStyle/>
          <a:p>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У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разі</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поділу</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solidFill>
                  <a:schemeClr val="bg1"/>
                </a:solidFill>
                <a:latin typeface="GothamSSm Narrow ExtraLight" pitchFamily="2" charset="0"/>
              </a:rPr>
              <a:t>спільного</a:t>
            </a:r>
            <a:r>
              <a:rPr lang="ru-RU" dirty="0">
                <a:solidFill>
                  <a:schemeClr val="bg1"/>
                </a:solidFill>
                <a:latin typeface="GothamSSm Narrow ExtraLight" pitchFamily="2" charset="0"/>
              </a:rPr>
              <a:t> майна </a:t>
            </a:r>
            <a:r>
              <a:rPr lang="ru-RU" dirty="0" err="1">
                <a:solidFill>
                  <a:schemeClr val="bg1"/>
                </a:solidFill>
                <a:latin typeface="GothamSSm Narrow ExtraLight" pitchFamily="2" charset="0"/>
              </a:rPr>
              <a:t>між</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співвласниками</a:t>
            </a:r>
            <a:r>
              <a:rPr lang="ru-RU" dirty="0">
                <a:solidFill>
                  <a:schemeClr val="bg1"/>
                </a:solidFill>
                <a:latin typeface="GothamSSm Narrow ExtraLight" pitchFamily="2" charset="0"/>
              </a:rPr>
              <a:t> </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право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спільної</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часткової</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власності</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a:solidFill>
                  <a:schemeClr val="bg1"/>
                </a:solidFill>
                <a:latin typeface="GothamSSm Narrow ExtraLight" pitchFamily="2" charset="0"/>
              </a:rPr>
              <a:t>на </a:t>
            </a:r>
            <a:r>
              <a:rPr lang="ru-RU" dirty="0" err="1">
                <a:solidFill>
                  <a:schemeClr val="bg1"/>
                </a:solidFill>
                <a:latin typeface="GothamSSm Narrow ExtraLight" pitchFamily="2" charset="0"/>
              </a:rPr>
              <a:t>нього</a:t>
            </a:r>
            <a:r>
              <a:rPr lang="ru-RU" dirty="0">
                <a:solidFill>
                  <a:schemeClr val="bg1"/>
                </a:solidFill>
                <a:latin typeface="GothamSSm Narrow ExtraLight" pitchFamily="2"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припиняється</a:t>
            </a:r>
            <a:endParaRPr lang="ru-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p:txBody>
      </p:sp>
      <p:sp>
        <p:nvSpPr>
          <p:cNvPr id="11" name="Прямоугольник 10">
            <a:extLst>
              <a:ext uri="{FF2B5EF4-FFF2-40B4-BE49-F238E27FC236}">
                <a16:creationId xmlns:a16="http://schemas.microsoft.com/office/drawing/2014/main" id="{E21BF8CC-80A6-384E-9D59-3174928D8A22}"/>
              </a:ext>
            </a:extLst>
          </p:cNvPr>
          <p:cNvSpPr/>
          <p:nvPr/>
        </p:nvSpPr>
        <p:spPr>
          <a:xfrm>
            <a:off x="4362321" y="4635305"/>
            <a:ext cx="3437351" cy="1754326"/>
          </a:xfrm>
          <a:prstGeom prst="rect">
            <a:avLst/>
          </a:prstGeom>
        </p:spPr>
        <p:txBody>
          <a:bodyPr wrap="square">
            <a:spAutoFit/>
          </a:bodyPr>
          <a:lstStyle/>
          <a:p>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Договір</a:t>
            </a:r>
            <a:r>
              <a:rPr lang="ru-RU"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про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поділ</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solidFill>
                  <a:schemeClr val="bg1"/>
                </a:solidFill>
                <a:latin typeface="GothamSSm Narrow ExtraLight" pitchFamily="2" charset="0"/>
                <a:ea typeface="Calibri" panose="020F0502020204030204" pitchFamily="34" charset="0"/>
                <a:cs typeface="Times New Roman" panose="02020603050405020304" pitchFamily="18" charset="0"/>
              </a:rPr>
              <a:t>нерухомого</a:t>
            </a:r>
            <a:r>
              <a:rPr lang="ru-RU" dirty="0">
                <a:solidFill>
                  <a:schemeClr val="bg1"/>
                </a:solidFill>
                <a:latin typeface="GothamSSm Narrow ExtraLight" pitchFamily="2" charset="0"/>
                <a:ea typeface="Calibri" panose="020F0502020204030204" pitchFamily="34" charset="0"/>
                <a:cs typeface="Times New Roman" panose="02020603050405020304" pitchFamily="18" charset="0"/>
              </a:rPr>
              <a:t> майна, </a:t>
            </a:r>
            <a:r>
              <a:rPr lang="ru-RU" dirty="0" err="1">
                <a:solidFill>
                  <a:schemeClr val="bg1"/>
                </a:solidFill>
                <a:latin typeface="GothamSSm Narrow ExtraLight" pitchFamily="2" charset="0"/>
                <a:ea typeface="Calibri" panose="020F0502020204030204" pitchFamily="34" charset="0"/>
                <a:cs typeface="Times New Roman" panose="02020603050405020304" pitchFamily="18" charset="0"/>
              </a:rPr>
              <a:t>що</a:t>
            </a:r>
            <a:r>
              <a:rPr lang="ru-RU" dirty="0">
                <a:solidFill>
                  <a:schemeClr val="bg1"/>
                </a:solidFill>
                <a:latin typeface="GothamSSm Narrow ExtraLight" pitchFamily="2" charset="0"/>
                <a:ea typeface="Calibri" panose="020F0502020204030204" pitchFamily="34" charset="0"/>
                <a:cs typeface="Times New Roman" panose="02020603050405020304" pitchFamily="18" charset="0"/>
              </a:rPr>
              <a:t> є у </a:t>
            </a:r>
            <a:r>
              <a:rPr lang="ru-RU" dirty="0" err="1">
                <a:solidFill>
                  <a:schemeClr val="bg1"/>
                </a:solidFill>
                <a:latin typeface="GothamSSm Narrow ExtraLight" pitchFamily="2" charset="0"/>
                <a:ea typeface="Calibri" panose="020F0502020204030204" pitchFamily="34" charset="0"/>
                <a:cs typeface="Times New Roman" panose="02020603050405020304" pitchFamily="18" charset="0"/>
              </a:rPr>
              <a:t>спільній</a:t>
            </a:r>
            <a:r>
              <a:rPr lang="ru-RU"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dirty="0" err="1">
                <a:solidFill>
                  <a:schemeClr val="bg1"/>
                </a:solidFill>
                <a:latin typeface="GothamSSm Narrow ExtraLight" pitchFamily="2" charset="0"/>
                <a:ea typeface="Calibri" panose="020F0502020204030204" pitchFamily="34" charset="0"/>
                <a:cs typeface="Times New Roman" panose="02020603050405020304" pitchFamily="18" charset="0"/>
              </a:rPr>
              <a:t>частковій</a:t>
            </a:r>
            <a:r>
              <a:rPr lang="ru-RU"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dirty="0" err="1">
                <a:solidFill>
                  <a:schemeClr val="bg1"/>
                </a:solidFill>
                <a:latin typeface="GothamSSm Narrow ExtraLight" pitchFamily="2" charset="0"/>
                <a:ea typeface="Calibri" panose="020F0502020204030204" pitchFamily="34" charset="0"/>
                <a:cs typeface="Times New Roman" panose="02020603050405020304" pitchFamily="18" charset="0"/>
              </a:rPr>
              <a:t>власності</a:t>
            </a:r>
            <a:r>
              <a:rPr lang="ru-RU"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укладається</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у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письмовій</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формі</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і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підлягає</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нотаріальному</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посвідченню</a:t>
            </a:r>
            <a:r>
              <a:rPr lang="ru-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p>
        </p:txBody>
      </p:sp>
      <p:sp>
        <p:nvSpPr>
          <p:cNvPr id="28" name="TextBox 27">
            <a:extLst>
              <a:ext uri="{FF2B5EF4-FFF2-40B4-BE49-F238E27FC236}">
                <a16:creationId xmlns:a16="http://schemas.microsoft.com/office/drawing/2014/main" id="{EB97FBF7-1914-4F94-AAC9-E9BB69E8CB26}"/>
              </a:ext>
            </a:extLst>
          </p:cNvPr>
          <p:cNvSpPr txBox="1"/>
          <p:nvPr/>
        </p:nvSpPr>
        <p:spPr>
          <a:xfrm>
            <a:off x="234182" y="243077"/>
            <a:ext cx="12069876" cy="538609"/>
          </a:xfrm>
          <a:prstGeom prst="rect">
            <a:avLst/>
          </a:prstGeom>
          <a:noFill/>
        </p:spPr>
        <p:txBody>
          <a:bodyPr wrap="square" rtlCol="0">
            <a:spAutoFit/>
          </a:bodyPr>
          <a:lstStyle/>
          <a:p>
            <a:r>
              <a:rPr lang="uk-UA" sz="2850" b="1" dirty="0">
                <a:solidFill>
                  <a:schemeClr val="bg1"/>
                </a:solidFill>
                <a:latin typeface="Geometos [RUS by Daymarius]" pitchFamily="2" charset="0"/>
              </a:rPr>
              <a:t>Поділ майна, що є у спільної часткової власності</a:t>
            </a:r>
            <a:r>
              <a:rPr lang="ru-UA" sz="2850" dirty="0">
                <a:solidFill>
                  <a:schemeClr val="bg1"/>
                </a:solidFill>
                <a:latin typeface="Geometos [RUS by Daymarius]" pitchFamily="2" charset="0"/>
              </a:rPr>
              <a:t> </a:t>
            </a:r>
          </a:p>
        </p:txBody>
      </p:sp>
      <p:cxnSp>
        <p:nvCxnSpPr>
          <p:cNvPr id="36" name="Прямая соединительная линия 35">
            <a:extLst>
              <a:ext uri="{FF2B5EF4-FFF2-40B4-BE49-F238E27FC236}">
                <a16:creationId xmlns:a16="http://schemas.microsoft.com/office/drawing/2014/main" id="{6560BA82-FE04-4ACA-9401-05302E147220}"/>
              </a:ext>
            </a:extLst>
          </p:cNvPr>
          <p:cNvCxnSpPr>
            <a:cxnSpLocks/>
          </p:cNvCxnSpPr>
          <p:nvPr/>
        </p:nvCxnSpPr>
        <p:spPr>
          <a:xfrm flipV="1">
            <a:off x="-2" y="2645681"/>
            <a:ext cx="12192002" cy="4639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A8C695A6-D1F7-4F4E-9D1F-8C49D42F59D2}"/>
              </a:ext>
            </a:extLst>
          </p:cNvPr>
          <p:cNvCxnSpPr>
            <a:cxnSpLocks/>
          </p:cNvCxnSpPr>
          <p:nvPr/>
        </p:nvCxnSpPr>
        <p:spPr>
          <a:xfrm flipV="1">
            <a:off x="1924050" y="2903513"/>
            <a:ext cx="10267950" cy="39067"/>
          </a:xfrm>
          <a:prstGeom prst="line">
            <a:avLst/>
          </a:prstGeom>
          <a:ln w="28575">
            <a:gradFill>
              <a:gsLst>
                <a:gs pos="100000">
                  <a:srgbClr val="1A59A6"/>
                </a:gs>
                <a:gs pos="0">
                  <a:srgbClr val="2BE490"/>
                </a:gs>
              </a:gsLst>
              <a:lin ang="0" scaled="0"/>
            </a:gradFill>
          </a:ln>
        </p:spPr>
        <p:style>
          <a:lnRef idx="1">
            <a:schemeClr val="accent1"/>
          </a:lnRef>
          <a:fillRef idx="0">
            <a:schemeClr val="accent1"/>
          </a:fillRef>
          <a:effectRef idx="0">
            <a:schemeClr val="accent1"/>
          </a:effectRef>
          <a:fontRef idx="minor">
            <a:schemeClr val="tx1"/>
          </a:fontRef>
        </p:style>
      </p:cxnSp>
      <p:pic>
        <p:nvPicPr>
          <p:cNvPr id="15" name="Рисунок 14">
            <a:extLst>
              <a:ext uri="{FF2B5EF4-FFF2-40B4-BE49-F238E27FC236}">
                <a16:creationId xmlns:a16="http://schemas.microsoft.com/office/drawing/2014/main" id="{306F05AB-802C-BD4E-8276-A4907E82DE49}"/>
              </a:ext>
            </a:extLst>
          </p:cNvPr>
          <p:cNvPicPr>
            <a:picLocks noChangeAspect="1"/>
          </p:cNvPicPr>
          <p:nvPr/>
        </p:nvPicPr>
        <p:blipFill>
          <a:blip r:embed="rId3"/>
          <a:stretch>
            <a:fillRect/>
          </a:stretch>
        </p:blipFill>
        <p:spPr>
          <a:xfrm>
            <a:off x="664533" y="1366487"/>
            <a:ext cx="2748520" cy="2748520"/>
          </a:xfrm>
          <a:prstGeom prst="rect">
            <a:avLst/>
          </a:prstGeom>
          <a:effectLst>
            <a:glow rad="304800">
              <a:srgbClr val="0AFFE7">
                <a:alpha val="40000"/>
              </a:srgbClr>
            </a:glow>
          </a:effectLst>
        </p:spPr>
      </p:pic>
      <p:pic>
        <p:nvPicPr>
          <p:cNvPr id="16" name="Рисунок 15">
            <a:extLst>
              <a:ext uri="{FF2B5EF4-FFF2-40B4-BE49-F238E27FC236}">
                <a16:creationId xmlns:a16="http://schemas.microsoft.com/office/drawing/2014/main" id="{3F68060D-5419-F849-BD27-8063B494EC02}"/>
              </a:ext>
            </a:extLst>
          </p:cNvPr>
          <p:cNvPicPr>
            <a:picLocks noChangeAspect="1"/>
          </p:cNvPicPr>
          <p:nvPr/>
        </p:nvPicPr>
        <p:blipFill>
          <a:blip r:embed="rId3"/>
          <a:stretch>
            <a:fillRect/>
          </a:stretch>
        </p:blipFill>
        <p:spPr>
          <a:xfrm>
            <a:off x="8418129" y="1372248"/>
            <a:ext cx="2748520" cy="2748520"/>
          </a:xfrm>
          <a:prstGeom prst="rect">
            <a:avLst/>
          </a:prstGeom>
          <a:effectLst>
            <a:glow rad="304800">
              <a:srgbClr val="0AFFE7">
                <a:alpha val="40000"/>
              </a:srgbClr>
            </a:glow>
          </a:effectLst>
        </p:spPr>
      </p:pic>
      <p:pic>
        <p:nvPicPr>
          <p:cNvPr id="17" name="Рисунок 16">
            <a:extLst>
              <a:ext uri="{FF2B5EF4-FFF2-40B4-BE49-F238E27FC236}">
                <a16:creationId xmlns:a16="http://schemas.microsoft.com/office/drawing/2014/main" id="{C42EB4E4-7BFC-3C4F-B466-9F4E39FD74F1}"/>
              </a:ext>
            </a:extLst>
          </p:cNvPr>
          <p:cNvPicPr>
            <a:picLocks noChangeAspect="1"/>
          </p:cNvPicPr>
          <p:nvPr/>
        </p:nvPicPr>
        <p:blipFill>
          <a:blip r:embed="rId3"/>
          <a:stretch>
            <a:fillRect/>
          </a:stretch>
        </p:blipFill>
        <p:spPr>
          <a:xfrm>
            <a:off x="4588502" y="1366487"/>
            <a:ext cx="2748520" cy="2748520"/>
          </a:xfrm>
          <a:prstGeom prst="rect">
            <a:avLst/>
          </a:prstGeom>
          <a:effectLst>
            <a:glow rad="304800">
              <a:srgbClr val="0AFFE7">
                <a:alpha val="40000"/>
              </a:srgbClr>
            </a:glow>
          </a:effectLst>
        </p:spPr>
      </p:pic>
      <p:pic>
        <p:nvPicPr>
          <p:cNvPr id="51" name="Рисунок 50">
            <a:extLst>
              <a:ext uri="{FF2B5EF4-FFF2-40B4-BE49-F238E27FC236}">
                <a16:creationId xmlns:a16="http://schemas.microsoft.com/office/drawing/2014/main" id="{02504176-A7F4-AA42-A506-855FC35A26DF}"/>
              </a:ext>
            </a:extLst>
          </p:cNvPr>
          <p:cNvPicPr>
            <a:picLocks noChangeAspect="1"/>
          </p:cNvPicPr>
          <p:nvPr/>
        </p:nvPicPr>
        <p:blipFill>
          <a:blip r:embed="rId4"/>
          <a:stretch>
            <a:fillRect/>
          </a:stretch>
        </p:blipFill>
        <p:spPr>
          <a:xfrm>
            <a:off x="5393831" y="2144269"/>
            <a:ext cx="1409689" cy="1188666"/>
          </a:xfrm>
          <a:prstGeom prst="rect">
            <a:avLst/>
          </a:prstGeom>
        </p:spPr>
      </p:pic>
      <p:grpSp>
        <p:nvGrpSpPr>
          <p:cNvPr id="12" name="Группа 11">
            <a:extLst>
              <a:ext uri="{FF2B5EF4-FFF2-40B4-BE49-F238E27FC236}">
                <a16:creationId xmlns:a16="http://schemas.microsoft.com/office/drawing/2014/main" id="{C7DA951C-0F0A-4EED-BDE8-2B8C633909DA}"/>
              </a:ext>
            </a:extLst>
          </p:cNvPr>
          <p:cNvGrpSpPr/>
          <p:nvPr/>
        </p:nvGrpSpPr>
        <p:grpSpPr>
          <a:xfrm>
            <a:off x="8268862" y="1608241"/>
            <a:ext cx="2796965" cy="2414546"/>
            <a:chOff x="4435121" y="1608241"/>
            <a:chExt cx="2796965" cy="2414546"/>
          </a:xfrm>
        </p:grpSpPr>
        <p:pic>
          <p:nvPicPr>
            <p:cNvPr id="29" name="Рисунок 28">
              <a:extLst>
                <a:ext uri="{FF2B5EF4-FFF2-40B4-BE49-F238E27FC236}">
                  <a16:creationId xmlns:a16="http://schemas.microsoft.com/office/drawing/2014/main" id="{86A114EB-602F-C947-AAD2-7DC41D4745C5}"/>
                </a:ext>
              </a:extLst>
            </p:cNvPr>
            <p:cNvPicPr>
              <a:picLocks noChangeAspect="1"/>
            </p:cNvPicPr>
            <p:nvPr/>
          </p:nvPicPr>
          <p:blipFill>
            <a:blip r:embed="rId5"/>
            <a:stretch>
              <a:fillRect/>
            </a:stretch>
          </p:blipFill>
          <p:spPr>
            <a:xfrm flipH="1">
              <a:off x="6063617" y="1725502"/>
              <a:ext cx="637835" cy="871431"/>
            </a:xfrm>
            <a:prstGeom prst="rect">
              <a:avLst/>
            </a:prstGeom>
          </p:spPr>
        </p:pic>
        <p:pic>
          <p:nvPicPr>
            <p:cNvPr id="33" name="Рисунок 32">
              <a:extLst>
                <a:ext uri="{FF2B5EF4-FFF2-40B4-BE49-F238E27FC236}">
                  <a16:creationId xmlns:a16="http://schemas.microsoft.com/office/drawing/2014/main" id="{16396AB5-9B12-8E4D-8235-DA0EB118C016}"/>
                </a:ext>
              </a:extLst>
            </p:cNvPr>
            <p:cNvPicPr>
              <a:picLocks noChangeAspect="1"/>
            </p:cNvPicPr>
            <p:nvPr/>
          </p:nvPicPr>
          <p:blipFill>
            <a:blip r:embed="rId5"/>
            <a:stretch>
              <a:fillRect/>
            </a:stretch>
          </p:blipFill>
          <p:spPr>
            <a:xfrm>
              <a:off x="5238264" y="2835345"/>
              <a:ext cx="637833" cy="871431"/>
            </a:xfrm>
            <a:prstGeom prst="rect">
              <a:avLst/>
            </a:prstGeom>
          </p:spPr>
        </p:pic>
        <p:cxnSp>
          <p:nvCxnSpPr>
            <p:cNvPr id="49" name="Прямая соединительная линия 48">
              <a:extLst>
                <a:ext uri="{FF2B5EF4-FFF2-40B4-BE49-F238E27FC236}">
                  <a16:creationId xmlns:a16="http://schemas.microsoft.com/office/drawing/2014/main" id="{25FDF559-3B41-BA4E-B9A5-8905A4E3E3DF}"/>
                </a:ext>
              </a:extLst>
            </p:cNvPr>
            <p:cNvCxnSpPr>
              <a:cxnSpLocks/>
            </p:cNvCxnSpPr>
            <p:nvPr/>
          </p:nvCxnSpPr>
          <p:spPr>
            <a:xfrm>
              <a:off x="5835942" y="2594871"/>
              <a:ext cx="267828" cy="287482"/>
            </a:xfrm>
            <a:prstGeom prst="line">
              <a:avLst/>
            </a:prstGeom>
            <a:ln>
              <a:solidFill>
                <a:srgbClr val="26BFB5"/>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a:extLst>
                <a:ext uri="{FF2B5EF4-FFF2-40B4-BE49-F238E27FC236}">
                  <a16:creationId xmlns:a16="http://schemas.microsoft.com/office/drawing/2014/main" id="{D98B947B-5475-7C48-AE13-4279712F1A25}"/>
                </a:ext>
              </a:extLst>
            </p:cNvPr>
            <p:cNvCxnSpPr>
              <a:cxnSpLocks/>
            </p:cNvCxnSpPr>
            <p:nvPr/>
          </p:nvCxnSpPr>
          <p:spPr>
            <a:xfrm flipH="1">
              <a:off x="5835942" y="2594871"/>
              <a:ext cx="267828" cy="287482"/>
            </a:xfrm>
            <a:prstGeom prst="line">
              <a:avLst/>
            </a:prstGeom>
            <a:ln>
              <a:solidFill>
                <a:srgbClr val="26BFB5"/>
              </a:solidFill>
            </a:ln>
          </p:spPr>
          <p:style>
            <a:lnRef idx="1">
              <a:schemeClr val="accent1"/>
            </a:lnRef>
            <a:fillRef idx="0">
              <a:schemeClr val="accent1"/>
            </a:fillRef>
            <a:effectRef idx="0">
              <a:schemeClr val="accent1"/>
            </a:effectRef>
            <a:fontRef idx="minor">
              <a:schemeClr val="tx1"/>
            </a:fontRef>
          </p:style>
        </p:cxnSp>
        <p:pic>
          <p:nvPicPr>
            <p:cNvPr id="8" name="Рисунок 7">
              <a:extLst>
                <a:ext uri="{FF2B5EF4-FFF2-40B4-BE49-F238E27FC236}">
                  <a16:creationId xmlns:a16="http://schemas.microsoft.com/office/drawing/2014/main" id="{5EBB91D8-EEF6-9741-861C-2D7448DD27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62086" y="2613087"/>
              <a:ext cx="1270000" cy="1409700"/>
            </a:xfrm>
            <a:prstGeom prst="rect">
              <a:avLst/>
            </a:prstGeom>
          </p:spPr>
        </p:pic>
        <p:pic>
          <p:nvPicPr>
            <p:cNvPr id="13" name="Рисунок 12">
              <a:extLst>
                <a:ext uri="{FF2B5EF4-FFF2-40B4-BE49-F238E27FC236}">
                  <a16:creationId xmlns:a16="http://schemas.microsoft.com/office/drawing/2014/main" id="{31BCF063-11A1-2F44-BE9C-59BF3F92E54C}"/>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3571" t="36025" r="44977" b="33086"/>
            <a:stretch/>
          </p:blipFill>
          <p:spPr>
            <a:xfrm>
              <a:off x="4435121" y="1608241"/>
              <a:ext cx="1543083" cy="1158798"/>
            </a:xfrm>
            <a:prstGeom prst="rect">
              <a:avLst/>
            </a:prstGeom>
          </p:spPr>
        </p:pic>
      </p:grpSp>
      <p:grpSp>
        <p:nvGrpSpPr>
          <p:cNvPr id="2" name="Группа 1">
            <a:extLst>
              <a:ext uri="{FF2B5EF4-FFF2-40B4-BE49-F238E27FC236}">
                <a16:creationId xmlns:a16="http://schemas.microsoft.com/office/drawing/2014/main" id="{D43B3CD7-A675-497D-BD9E-0537DE7ABCA2}"/>
              </a:ext>
            </a:extLst>
          </p:cNvPr>
          <p:cNvGrpSpPr/>
          <p:nvPr/>
        </p:nvGrpSpPr>
        <p:grpSpPr>
          <a:xfrm>
            <a:off x="611939" y="1476982"/>
            <a:ext cx="2588797" cy="2317994"/>
            <a:chOff x="611939" y="1476982"/>
            <a:chExt cx="2588797" cy="2317994"/>
          </a:xfrm>
        </p:grpSpPr>
        <p:pic>
          <p:nvPicPr>
            <p:cNvPr id="18" name="Рисунок 17">
              <a:extLst>
                <a:ext uri="{FF2B5EF4-FFF2-40B4-BE49-F238E27FC236}">
                  <a16:creationId xmlns:a16="http://schemas.microsoft.com/office/drawing/2014/main" id="{1F3AFE9A-01D2-924C-81AC-9C497048B0E5}"/>
                </a:ext>
              </a:extLst>
            </p:cNvPr>
            <p:cNvPicPr>
              <a:picLocks noChangeAspect="1"/>
            </p:cNvPicPr>
            <p:nvPr/>
          </p:nvPicPr>
          <p:blipFill>
            <a:blip r:embed="rId10"/>
            <a:stretch>
              <a:fillRect/>
            </a:stretch>
          </p:blipFill>
          <p:spPr>
            <a:xfrm>
              <a:off x="1383481" y="2698475"/>
              <a:ext cx="1285185" cy="1096501"/>
            </a:xfrm>
            <a:prstGeom prst="rect">
              <a:avLst/>
            </a:prstGeom>
          </p:spPr>
        </p:pic>
        <p:cxnSp>
          <p:nvCxnSpPr>
            <p:cNvPr id="23" name="Прямая соединительная линия 22">
              <a:extLst>
                <a:ext uri="{FF2B5EF4-FFF2-40B4-BE49-F238E27FC236}">
                  <a16:creationId xmlns:a16="http://schemas.microsoft.com/office/drawing/2014/main" id="{1269C773-929A-F644-8A54-33410C2838B2}"/>
                </a:ext>
              </a:extLst>
            </p:cNvPr>
            <p:cNvCxnSpPr/>
            <p:nvPr/>
          </p:nvCxnSpPr>
          <p:spPr>
            <a:xfrm flipH="1">
              <a:off x="1748971" y="2378444"/>
              <a:ext cx="277102" cy="320031"/>
            </a:xfrm>
            <a:prstGeom prst="line">
              <a:avLst/>
            </a:prstGeom>
            <a:ln>
              <a:solidFill>
                <a:srgbClr val="26BFB5"/>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a:extLst>
                <a:ext uri="{FF2B5EF4-FFF2-40B4-BE49-F238E27FC236}">
                  <a16:creationId xmlns:a16="http://schemas.microsoft.com/office/drawing/2014/main" id="{38A28A55-46B9-6F4F-BD0D-2A3485EA744B}"/>
                </a:ext>
              </a:extLst>
            </p:cNvPr>
            <p:cNvCxnSpPr>
              <a:cxnSpLocks/>
            </p:cNvCxnSpPr>
            <p:nvPr/>
          </p:nvCxnSpPr>
          <p:spPr>
            <a:xfrm>
              <a:off x="2119086" y="2378444"/>
              <a:ext cx="218954" cy="316055"/>
            </a:xfrm>
            <a:prstGeom prst="line">
              <a:avLst/>
            </a:prstGeom>
            <a:ln>
              <a:solidFill>
                <a:srgbClr val="26BFB5"/>
              </a:solidFill>
            </a:ln>
          </p:spPr>
          <p:style>
            <a:lnRef idx="1">
              <a:schemeClr val="accent1"/>
            </a:lnRef>
            <a:fillRef idx="0">
              <a:schemeClr val="accent1"/>
            </a:fillRef>
            <a:effectRef idx="0">
              <a:schemeClr val="accent1"/>
            </a:effectRef>
            <a:fontRef idx="minor">
              <a:schemeClr val="tx1"/>
            </a:fontRef>
          </p:style>
        </p:cxnSp>
        <p:pic>
          <p:nvPicPr>
            <p:cNvPr id="30" name="Рисунок 29">
              <a:extLst>
                <a:ext uri="{FF2B5EF4-FFF2-40B4-BE49-F238E27FC236}">
                  <a16:creationId xmlns:a16="http://schemas.microsoft.com/office/drawing/2014/main" id="{7FB573DE-4CA2-E94A-8C3E-7923BF6C83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30736" y="1513347"/>
              <a:ext cx="1270000" cy="1409700"/>
            </a:xfrm>
            <a:prstGeom prst="rect">
              <a:avLst/>
            </a:prstGeom>
          </p:spPr>
        </p:pic>
        <p:pic>
          <p:nvPicPr>
            <p:cNvPr id="34" name="Рисунок 33">
              <a:extLst>
                <a:ext uri="{FF2B5EF4-FFF2-40B4-BE49-F238E27FC236}">
                  <a16:creationId xmlns:a16="http://schemas.microsoft.com/office/drawing/2014/main" id="{684A6360-2F0F-6449-B3F0-9621AFF5C8B4}"/>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3571" t="36025" r="44977" b="33086"/>
            <a:stretch/>
          </p:blipFill>
          <p:spPr>
            <a:xfrm>
              <a:off x="611939" y="1476982"/>
              <a:ext cx="1543083" cy="1158798"/>
            </a:xfrm>
            <a:prstGeom prst="rect">
              <a:avLst/>
            </a:prstGeom>
          </p:spPr>
        </p:pic>
      </p:grpSp>
      <p:pic>
        <p:nvPicPr>
          <p:cNvPr id="75" name="Рисунок 74">
            <a:extLst>
              <a:ext uri="{FF2B5EF4-FFF2-40B4-BE49-F238E27FC236}">
                <a16:creationId xmlns:a16="http://schemas.microsoft.com/office/drawing/2014/main" id="{8D461105-0B20-4813-ACB9-0CB0E5488B7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40156" y="8823671"/>
            <a:ext cx="1723829" cy="2144972"/>
          </a:xfrm>
          <a:prstGeom prst="rect">
            <a:avLst/>
          </a:prstGeom>
        </p:spPr>
      </p:pic>
      <p:pic>
        <p:nvPicPr>
          <p:cNvPr id="76" name="Рисунок 75">
            <a:extLst>
              <a:ext uri="{FF2B5EF4-FFF2-40B4-BE49-F238E27FC236}">
                <a16:creationId xmlns:a16="http://schemas.microsoft.com/office/drawing/2014/main" id="{41311BF4-8029-4E57-8CB1-767196F218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54848" y="17510471"/>
            <a:ext cx="1723829" cy="2144972"/>
          </a:xfrm>
          <a:prstGeom prst="rect">
            <a:avLst/>
          </a:prstGeom>
        </p:spPr>
      </p:pic>
      <p:pic>
        <p:nvPicPr>
          <p:cNvPr id="78" name="Рисунок 77">
            <a:extLst>
              <a:ext uri="{FF2B5EF4-FFF2-40B4-BE49-F238E27FC236}">
                <a16:creationId xmlns:a16="http://schemas.microsoft.com/office/drawing/2014/main" id="{FCC0D12C-C14C-4396-B199-F2152C903C81}"/>
              </a:ext>
            </a:extLst>
          </p:cNvPr>
          <p:cNvPicPr>
            <a:picLocks noChangeAspect="1"/>
          </p:cNvPicPr>
          <p:nvPr/>
        </p:nvPicPr>
        <p:blipFill rotWithShape="1">
          <a:blip r:embed="rId13"/>
          <a:srcRect l="20200" r="14986"/>
          <a:stretch/>
        </p:blipFill>
        <p:spPr>
          <a:xfrm>
            <a:off x="-3" y="-8618528"/>
            <a:ext cx="12192001" cy="4365256"/>
          </a:xfrm>
          <a:prstGeom prst="rect">
            <a:avLst/>
          </a:prstGeom>
          <a:noFill/>
          <a:effectLst>
            <a:glow>
              <a:schemeClr val="accent1">
                <a:satMod val="175000"/>
                <a:alpha val="40000"/>
              </a:schemeClr>
            </a:glow>
          </a:effectLst>
        </p:spPr>
      </p:pic>
      <p:grpSp>
        <p:nvGrpSpPr>
          <p:cNvPr id="79" name="Группа 78">
            <a:extLst>
              <a:ext uri="{FF2B5EF4-FFF2-40B4-BE49-F238E27FC236}">
                <a16:creationId xmlns:a16="http://schemas.microsoft.com/office/drawing/2014/main" id="{B53B3BBF-191E-403A-9EC8-009FE6B96266}"/>
              </a:ext>
            </a:extLst>
          </p:cNvPr>
          <p:cNvGrpSpPr/>
          <p:nvPr/>
        </p:nvGrpSpPr>
        <p:grpSpPr>
          <a:xfrm>
            <a:off x="612450" y="-8723461"/>
            <a:ext cx="1762165" cy="2059766"/>
            <a:chOff x="959858" y="1734003"/>
            <a:chExt cx="1762165" cy="2059766"/>
          </a:xfrm>
        </p:grpSpPr>
        <p:grpSp>
          <p:nvGrpSpPr>
            <p:cNvPr id="80" name="Группа 79">
              <a:extLst>
                <a:ext uri="{FF2B5EF4-FFF2-40B4-BE49-F238E27FC236}">
                  <a16:creationId xmlns:a16="http://schemas.microsoft.com/office/drawing/2014/main" id="{7835EC56-75A8-4CF4-9F90-BBC32970482D}"/>
                </a:ext>
              </a:extLst>
            </p:cNvPr>
            <p:cNvGrpSpPr/>
            <p:nvPr/>
          </p:nvGrpSpPr>
          <p:grpSpPr>
            <a:xfrm>
              <a:off x="959858" y="1734003"/>
              <a:ext cx="1762165" cy="1762165"/>
              <a:chOff x="87240" y="3015065"/>
              <a:chExt cx="1762165" cy="1762165"/>
            </a:xfrm>
          </p:grpSpPr>
          <p:sp>
            <p:nvSpPr>
              <p:cNvPr id="82" name="Овал 81">
                <a:extLst>
                  <a:ext uri="{FF2B5EF4-FFF2-40B4-BE49-F238E27FC236}">
                    <a16:creationId xmlns:a16="http://schemas.microsoft.com/office/drawing/2014/main" id="{0BB0FB8B-F65B-4370-99A1-7F3F64461D9B}"/>
                  </a:ext>
                </a:extLst>
              </p:cNvPr>
              <p:cNvSpPr/>
              <p:nvPr/>
            </p:nvSpPr>
            <p:spPr>
              <a:xfrm>
                <a:off x="224271" y="3156379"/>
                <a:ext cx="1488102" cy="1488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83" name="Круг: прозрачная заливка 82">
                <a:extLst>
                  <a:ext uri="{FF2B5EF4-FFF2-40B4-BE49-F238E27FC236}">
                    <a16:creationId xmlns:a16="http://schemas.microsoft.com/office/drawing/2014/main" id="{3568A3D9-08B2-4690-80D6-9B66E94A2B71}"/>
                  </a:ext>
                </a:extLst>
              </p:cNvPr>
              <p:cNvSpPr/>
              <p:nvPr/>
            </p:nvSpPr>
            <p:spPr>
              <a:xfrm>
                <a:off x="87240" y="3015065"/>
                <a:ext cx="1762165" cy="1762165"/>
              </a:xfrm>
              <a:prstGeom prst="donut">
                <a:avLst>
                  <a:gd name="adj" fmla="val 12525"/>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sp>
          <p:nvSpPr>
            <p:cNvPr id="81" name="Равнобедренный треугольник 80">
              <a:extLst>
                <a:ext uri="{FF2B5EF4-FFF2-40B4-BE49-F238E27FC236}">
                  <a16:creationId xmlns:a16="http://schemas.microsoft.com/office/drawing/2014/main" id="{0EB146D2-241E-4A25-827D-2EF626486D99}"/>
                </a:ext>
              </a:extLst>
            </p:cNvPr>
            <p:cNvSpPr/>
            <p:nvPr/>
          </p:nvSpPr>
          <p:spPr>
            <a:xfrm rot="10800000">
              <a:off x="1646742" y="3458943"/>
              <a:ext cx="388396" cy="334826"/>
            </a:xfrm>
            <a:prstGeom prst="triangle">
              <a:avLst/>
            </a:prstGeom>
            <a:gradFill>
              <a:gsLst>
                <a:gs pos="0">
                  <a:srgbClr val="29C0C0"/>
                </a:gs>
                <a:gs pos="100000">
                  <a:srgbClr val="27B2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grpSp>
        <p:nvGrpSpPr>
          <p:cNvPr id="84" name="Группа 83">
            <a:extLst>
              <a:ext uri="{FF2B5EF4-FFF2-40B4-BE49-F238E27FC236}">
                <a16:creationId xmlns:a16="http://schemas.microsoft.com/office/drawing/2014/main" id="{6082D7FD-281B-48D5-93D9-CB051BEDFAA2}"/>
              </a:ext>
            </a:extLst>
          </p:cNvPr>
          <p:cNvGrpSpPr/>
          <p:nvPr/>
        </p:nvGrpSpPr>
        <p:grpSpPr>
          <a:xfrm>
            <a:off x="6240587" y="-9179868"/>
            <a:ext cx="1762165" cy="2047187"/>
            <a:chOff x="6240587" y="1937526"/>
            <a:chExt cx="1762165" cy="2047187"/>
          </a:xfrm>
        </p:grpSpPr>
        <p:grpSp>
          <p:nvGrpSpPr>
            <p:cNvPr id="85" name="Группа 84">
              <a:extLst>
                <a:ext uri="{FF2B5EF4-FFF2-40B4-BE49-F238E27FC236}">
                  <a16:creationId xmlns:a16="http://schemas.microsoft.com/office/drawing/2014/main" id="{A12011EA-286A-4967-ABA8-D914365D6E93}"/>
                </a:ext>
              </a:extLst>
            </p:cNvPr>
            <p:cNvGrpSpPr/>
            <p:nvPr/>
          </p:nvGrpSpPr>
          <p:grpSpPr>
            <a:xfrm>
              <a:off x="6240587" y="1937526"/>
              <a:ext cx="1762165" cy="1762165"/>
              <a:chOff x="87240" y="3015065"/>
              <a:chExt cx="1762165" cy="1762165"/>
            </a:xfrm>
          </p:grpSpPr>
          <p:sp>
            <p:nvSpPr>
              <p:cNvPr id="87" name="Овал 86">
                <a:extLst>
                  <a:ext uri="{FF2B5EF4-FFF2-40B4-BE49-F238E27FC236}">
                    <a16:creationId xmlns:a16="http://schemas.microsoft.com/office/drawing/2014/main" id="{1CAF11DB-70B2-44C9-93AC-65610591EF23}"/>
                  </a:ext>
                </a:extLst>
              </p:cNvPr>
              <p:cNvSpPr/>
              <p:nvPr/>
            </p:nvSpPr>
            <p:spPr>
              <a:xfrm>
                <a:off x="224271" y="3156379"/>
                <a:ext cx="1488102" cy="1488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88" name="Круг: прозрачная заливка 87">
                <a:extLst>
                  <a:ext uri="{FF2B5EF4-FFF2-40B4-BE49-F238E27FC236}">
                    <a16:creationId xmlns:a16="http://schemas.microsoft.com/office/drawing/2014/main" id="{AC2CD31D-D49F-4D5B-B1CD-39D1219159D6}"/>
                  </a:ext>
                </a:extLst>
              </p:cNvPr>
              <p:cNvSpPr/>
              <p:nvPr/>
            </p:nvSpPr>
            <p:spPr>
              <a:xfrm>
                <a:off x="87240" y="3015065"/>
                <a:ext cx="1762165" cy="1762165"/>
              </a:xfrm>
              <a:prstGeom prst="donut">
                <a:avLst>
                  <a:gd name="adj" fmla="val 12525"/>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sp>
          <p:nvSpPr>
            <p:cNvPr id="86" name="Равнобедренный треугольник 85">
              <a:extLst>
                <a:ext uri="{FF2B5EF4-FFF2-40B4-BE49-F238E27FC236}">
                  <a16:creationId xmlns:a16="http://schemas.microsoft.com/office/drawing/2014/main" id="{7BFB0143-57F4-4505-A1F7-58E6B7A8ED99}"/>
                </a:ext>
              </a:extLst>
            </p:cNvPr>
            <p:cNvSpPr/>
            <p:nvPr/>
          </p:nvSpPr>
          <p:spPr>
            <a:xfrm rot="10433707">
              <a:off x="6964433" y="3649887"/>
              <a:ext cx="388396" cy="334826"/>
            </a:xfrm>
            <a:prstGeom prst="triangle">
              <a:avLst/>
            </a:prstGeom>
            <a:gradFill>
              <a:gsLst>
                <a:gs pos="0">
                  <a:srgbClr val="2AC9B5"/>
                </a:gs>
                <a:gs pos="100000">
                  <a:srgbClr val="28B6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grpSp>
        <p:nvGrpSpPr>
          <p:cNvPr id="89" name="Группа 88">
            <a:extLst>
              <a:ext uri="{FF2B5EF4-FFF2-40B4-BE49-F238E27FC236}">
                <a16:creationId xmlns:a16="http://schemas.microsoft.com/office/drawing/2014/main" id="{8421FBF9-6CA1-4662-85DA-A085CB1A5756}"/>
              </a:ext>
            </a:extLst>
          </p:cNvPr>
          <p:cNvGrpSpPr/>
          <p:nvPr/>
        </p:nvGrpSpPr>
        <p:grpSpPr>
          <a:xfrm>
            <a:off x="3643800" y="-6059234"/>
            <a:ext cx="1762165" cy="2060564"/>
            <a:chOff x="3866578" y="4102175"/>
            <a:chExt cx="1762165" cy="2060564"/>
          </a:xfrm>
        </p:grpSpPr>
        <p:grpSp>
          <p:nvGrpSpPr>
            <p:cNvPr id="90" name="Группа 89">
              <a:extLst>
                <a:ext uri="{FF2B5EF4-FFF2-40B4-BE49-F238E27FC236}">
                  <a16:creationId xmlns:a16="http://schemas.microsoft.com/office/drawing/2014/main" id="{71FEA7BF-E982-482C-B91F-1B0FA65F9D6C}"/>
                </a:ext>
              </a:extLst>
            </p:cNvPr>
            <p:cNvGrpSpPr/>
            <p:nvPr/>
          </p:nvGrpSpPr>
          <p:grpSpPr>
            <a:xfrm>
              <a:off x="3866578" y="4400574"/>
              <a:ext cx="1762165" cy="1762165"/>
              <a:chOff x="87240" y="3015065"/>
              <a:chExt cx="1762165" cy="1762165"/>
            </a:xfrm>
          </p:grpSpPr>
          <p:sp>
            <p:nvSpPr>
              <p:cNvPr id="92" name="Овал 91">
                <a:extLst>
                  <a:ext uri="{FF2B5EF4-FFF2-40B4-BE49-F238E27FC236}">
                    <a16:creationId xmlns:a16="http://schemas.microsoft.com/office/drawing/2014/main" id="{126DAFDD-C084-4424-9910-6998BBF11C9C}"/>
                  </a:ext>
                </a:extLst>
              </p:cNvPr>
              <p:cNvSpPr/>
              <p:nvPr/>
            </p:nvSpPr>
            <p:spPr>
              <a:xfrm>
                <a:off x="224271" y="3156379"/>
                <a:ext cx="1488102" cy="1488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93" name="Круг: прозрачная заливка 92">
                <a:extLst>
                  <a:ext uri="{FF2B5EF4-FFF2-40B4-BE49-F238E27FC236}">
                    <a16:creationId xmlns:a16="http://schemas.microsoft.com/office/drawing/2014/main" id="{ED9BAE85-2D84-4443-8BF2-FA43A545CA7E}"/>
                  </a:ext>
                </a:extLst>
              </p:cNvPr>
              <p:cNvSpPr/>
              <p:nvPr/>
            </p:nvSpPr>
            <p:spPr>
              <a:xfrm>
                <a:off x="87240" y="3015065"/>
                <a:ext cx="1762165" cy="1762165"/>
              </a:xfrm>
              <a:prstGeom prst="donut">
                <a:avLst>
                  <a:gd name="adj" fmla="val 12525"/>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sp>
          <p:nvSpPr>
            <p:cNvPr id="91" name="Равнобедренный треугольник 90">
              <a:extLst>
                <a:ext uri="{FF2B5EF4-FFF2-40B4-BE49-F238E27FC236}">
                  <a16:creationId xmlns:a16="http://schemas.microsoft.com/office/drawing/2014/main" id="{49E4C8E0-2CA3-4FD7-B9D8-2E4907536488}"/>
                </a:ext>
              </a:extLst>
            </p:cNvPr>
            <p:cNvSpPr/>
            <p:nvPr/>
          </p:nvSpPr>
          <p:spPr>
            <a:xfrm>
              <a:off x="4541872" y="4102175"/>
              <a:ext cx="388396" cy="334826"/>
            </a:xfrm>
            <a:prstGeom prst="triangle">
              <a:avLst/>
            </a:prstGeom>
            <a:gradFill>
              <a:gsLst>
                <a:gs pos="0">
                  <a:srgbClr val="27B4CE"/>
                </a:gs>
                <a:gs pos="100000">
                  <a:srgbClr val="29C6B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grpSp>
        <p:nvGrpSpPr>
          <p:cNvPr id="94" name="Группа 93">
            <a:extLst>
              <a:ext uri="{FF2B5EF4-FFF2-40B4-BE49-F238E27FC236}">
                <a16:creationId xmlns:a16="http://schemas.microsoft.com/office/drawing/2014/main" id="{7748D9BD-0428-4527-AE87-3DD514A6CFE9}"/>
              </a:ext>
            </a:extLst>
          </p:cNvPr>
          <p:cNvGrpSpPr/>
          <p:nvPr/>
        </p:nvGrpSpPr>
        <p:grpSpPr>
          <a:xfrm>
            <a:off x="10051984" y="-6200004"/>
            <a:ext cx="1762165" cy="2047027"/>
            <a:chOff x="10051984" y="4169169"/>
            <a:chExt cx="1762165" cy="2047027"/>
          </a:xfrm>
        </p:grpSpPr>
        <p:grpSp>
          <p:nvGrpSpPr>
            <p:cNvPr id="95" name="Группа 94">
              <a:extLst>
                <a:ext uri="{FF2B5EF4-FFF2-40B4-BE49-F238E27FC236}">
                  <a16:creationId xmlns:a16="http://schemas.microsoft.com/office/drawing/2014/main" id="{436BB048-EE40-4DB1-B459-C35517FFAA68}"/>
                </a:ext>
              </a:extLst>
            </p:cNvPr>
            <p:cNvGrpSpPr/>
            <p:nvPr/>
          </p:nvGrpSpPr>
          <p:grpSpPr>
            <a:xfrm>
              <a:off x="10051984" y="4454031"/>
              <a:ext cx="1762165" cy="1762165"/>
              <a:chOff x="87240" y="3015065"/>
              <a:chExt cx="1762165" cy="1762165"/>
            </a:xfrm>
          </p:grpSpPr>
          <p:sp>
            <p:nvSpPr>
              <p:cNvPr id="97" name="Овал 96">
                <a:extLst>
                  <a:ext uri="{FF2B5EF4-FFF2-40B4-BE49-F238E27FC236}">
                    <a16:creationId xmlns:a16="http://schemas.microsoft.com/office/drawing/2014/main" id="{F03B79C8-A89C-4DDE-9170-7964AD357D17}"/>
                  </a:ext>
                </a:extLst>
              </p:cNvPr>
              <p:cNvSpPr/>
              <p:nvPr/>
            </p:nvSpPr>
            <p:spPr>
              <a:xfrm>
                <a:off x="224271" y="3156379"/>
                <a:ext cx="1488102" cy="1488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98" name="Круг: прозрачная заливка 97">
                <a:extLst>
                  <a:ext uri="{FF2B5EF4-FFF2-40B4-BE49-F238E27FC236}">
                    <a16:creationId xmlns:a16="http://schemas.microsoft.com/office/drawing/2014/main" id="{B81533D0-43F8-422B-A0C2-EB8BC1DFA70A}"/>
                  </a:ext>
                </a:extLst>
              </p:cNvPr>
              <p:cNvSpPr/>
              <p:nvPr/>
            </p:nvSpPr>
            <p:spPr>
              <a:xfrm>
                <a:off x="87240" y="3015065"/>
                <a:ext cx="1762165" cy="1762165"/>
              </a:xfrm>
              <a:prstGeom prst="donut">
                <a:avLst>
                  <a:gd name="adj" fmla="val 12525"/>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sp>
          <p:nvSpPr>
            <p:cNvPr id="96" name="Равнобедренный треугольник 95">
              <a:extLst>
                <a:ext uri="{FF2B5EF4-FFF2-40B4-BE49-F238E27FC236}">
                  <a16:creationId xmlns:a16="http://schemas.microsoft.com/office/drawing/2014/main" id="{AF6DCF8D-74D2-4EA8-92F2-47A2135871A2}"/>
                </a:ext>
              </a:extLst>
            </p:cNvPr>
            <p:cNvSpPr/>
            <p:nvPr/>
          </p:nvSpPr>
          <p:spPr>
            <a:xfrm rot="20906469">
              <a:off x="10537360" y="4169169"/>
              <a:ext cx="388396" cy="334826"/>
            </a:xfrm>
            <a:prstGeom prst="triangle">
              <a:avLst/>
            </a:prstGeom>
            <a:gradFill>
              <a:gsLst>
                <a:gs pos="0">
                  <a:srgbClr val="249BC9"/>
                </a:gs>
                <a:gs pos="100000">
                  <a:srgbClr val="28BAC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pic>
        <p:nvPicPr>
          <p:cNvPr id="99" name="Рисунок 98">
            <a:extLst>
              <a:ext uri="{FF2B5EF4-FFF2-40B4-BE49-F238E27FC236}">
                <a16:creationId xmlns:a16="http://schemas.microsoft.com/office/drawing/2014/main" id="{635170A4-E225-4381-9676-527777AA9D0F}"/>
              </a:ext>
            </a:extLst>
          </p:cNvPr>
          <p:cNvPicPr>
            <a:picLocks noChangeAspect="1"/>
          </p:cNvPicPr>
          <p:nvPr/>
        </p:nvPicPr>
        <p:blipFill>
          <a:blip r:embed="rId14"/>
          <a:stretch>
            <a:fillRect/>
          </a:stretch>
        </p:blipFill>
        <p:spPr>
          <a:xfrm>
            <a:off x="6722928" y="-8832854"/>
            <a:ext cx="750182" cy="994427"/>
          </a:xfrm>
          <a:prstGeom prst="rect">
            <a:avLst/>
          </a:prstGeom>
        </p:spPr>
      </p:pic>
      <p:grpSp>
        <p:nvGrpSpPr>
          <p:cNvPr id="100" name="Группа 99">
            <a:extLst>
              <a:ext uri="{FF2B5EF4-FFF2-40B4-BE49-F238E27FC236}">
                <a16:creationId xmlns:a16="http://schemas.microsoft.com/office/drawing/2014/main" id="{7631CC2E-E9D6-4874-A6BB-EDEA2E79285B}"/>
              </a:ext>
            </a:extLst>
          </p:cNvPr>
          <p:cNvGrpSpPr/>
          <p:nvPr/>
        </p:nvGrpSpPr>
        <p:grpSpPr>
          <a:xfrm>
            <a:off x="10535746" y="-5611960"/>
            <a:ext cx="842125" cy="1074914"/>
            <a:chOff x="6634999" y="2036962"/>
            <a:chExt cx="1023488" cy="1306412"/>
          </a:xfrm>
        </p:grpSpPr>
        <p:pic>
          <p:nvPicPr>
            <p:cNvPr id="101" name="Рисунок 100">
              <a:extLst>
                <a:ext uri="{FF2B5EF4-FFF2-40B4-BE49-F238E27FC236}">
                  <a16:creationId xmlns:a16="http://schemas.microsoft.com/office/drawing/2014/main" id="{22A82FE3-5278-4ECD-B165-92A09D378918}"/>
                </a:ext>
              </a:extLst>
            </p:cNvPr>
            <p:cNvPicPr>
              <a:picLocks noChangeAspect="1"/>
            </p:cNvPicPr>
            <p:nvPr/>
          </p:nvPicPr>
          <p:blipFill rotWithShape="1">
            <a:blip r:embed="rId15"/>
            <a:srcRect l="-56006" t="7577"/>
            <a:stretch/>
          </p:blipFill>
          <p:spPr>
            <a:xfrm>
              <a:off x="6804992" y="2036962"/>
              <a:ext cx="488561" cy="747716"/>
            </a:xfrm>
            <a:prstGeom prst="rect">
              <a:avLst/>
            </a:prstGeom>
          </p:spPr>
        </p:pic>
        <p:pic>
          <p:nvPicPr>
            <p:cNvPr id="102" name="Рисунок 101">
              <a:extLst>
                <a:ext uri="{FF2B5EF4-FFF2-40B4-BE49-F238E27FC236}">
                  <a16:creationId xmlns:a16="http://schemas.microsoft.com/office/drawing/2014/main" id="{E5427629-784B-4915-9CC5-7E7C86D02184}"/>
                </a:ext>
              </a:extLst>
            </p:cNvPr>
            <p:cNvPicPr>
              <a:picLocks noChangeAspect="1"/>
            </p:cNvPicPr>
            <p:nvPr/>
          </p:nvPicPr>
          <p:blipFill>
            <a:blip r:embed="rId16"/>
            <a:stretch>
              <a:fillRect/>
            </a:stretch>
          </p:blipFill>
          <p:spPr>
            <a:xfrm>
              <a:off x="6634999" y="2709094"/>
              <a:ext cx="334957" cy="634280"/>
            </a:xfrm>
            <a:prstGeom prst="rect">
              <a:avLst/>
            </a:prstGeom>
          </p:spPr>
        </p:pic>
        <p:pic>
          <p:nvPicPr>
            <p:cNvPr id="103" name="Рисунок 102">
              <a:extLst>
                <a:ext uri="{FF2B5EF4-FFF2-40B4-BE49-F238E27FC236}">
                  <a16:creationId xmlns:a16="http://schemas.microsoft.com/office/drawing/2014/main" id="{D4C425FB-226B-4B74-BB9C-2CBE32F00695}"/>
                </a:ext>
              </a:extLst>
            </p:cNvPr>
            <p:cNvPicPr>
              <a:picLocks noChangeAspect="1"/>
            </p:cNvPicPr>
            <p:nvPr/>
          </p:nvPicPr>
          <p:blipFill>
            <a:blip r:embed="rId16"/>
            <a:stretch>
              <a:fillRect/>
            </a:stretch>
          </p:blipFill>
          <p:spPr>
            <a:xfrm flipH="1">
              <a:off x="7323530" y="2709094"/>
              <a:ext cx="334957" cy="634280"/>
            </a:xfrm>
            <a:prstGeom prst="rect">
              <a:avLst/>
            </a:prstGeom>
          </p:spPr>
        </p:pic>
        <p:pic>
          <p:nvPicPr>
            <p:cNvPr id="104" name="Рисунок 103">
              <a:extLst>
                <a:ext uri="{FF2B5EF4-FFF2-40B4-BE49-F238E27FC236}">
                  <a16:creationId xmlns:a16="http://schemas.microsoft.com/office/drawing/2014/main" id="{4FC5380E-105F-4A56-B646-2ED02868649C}"/>
                </a:ext>
              </a:extLst>
            </p:cNvPr>
            <p:cNvPicPr>
              <a:picLocks noChangeAspect="1"/>
            </p:cNvPicPr>
            <p:nvPr/>
          </p:nvPicPr>
          <p:blipFill>
            <a:blip r:embed="rId17"/>
            <a:stretch>
              <a:fillRect/>
            </a:stretch>
          </p:blipFill>
          <p:spPr>
            <a:xfrm>
              <a:off x="7011816" y="2861245"/>
              <a:ext cx="269854" cy="277852"/>
            </a:xfrm>
            <a:prstGeom prst="rect">
              <a:avLst/>
            </a:prstGeom>
            <a:effectLst>
              <a:glow rad="63500">
                <a:srgbClr val="0AFFE7">
                  <a:alpha val="0"/>
                </a:srgbClr>
              </a:glow>
            </a:effectLst>
          </p:spPr>
        </p:pic>
      </p:grpSp>
      <p:pic>
        <p:nvPicPr>
          <p:cNvPr id="105" name="Рисунок 104">
            <a:extLst>
              <a:ext uri="{FF2B5EF4-FFF2-40B4-BE49-F238E27FC236}">
                <a16:creationId xmlns:a16="http://schemas.microsoft.com/office/drawing/2014/main" id="{66B21E91-F10F-4012-BC24-BB22B77D57C1}"/>
              </a:ext>
            </a:extLst>
          </p:cNvPr>
          <p:cNvPicPr>
            <a:picLocks noChangeAspect="1"/>
          </p:cNvPicPr>
          <p:nvPr/>
        </p:nvPicPr>
        <p:blipFill>
          <a:blip r:embed="rId4"/>
          <a:stretch>
            <a:fillRect/>
          </a:stretch>
        </p:blipFill>
        <p:spPr>
          <a:xfrm>
            <a:off x="4189210" y="-5186247"/>
            <a:ext cx="804034" cy="677971"/>
          </a:xfrm>
          <a:prstGeom prst="rect">
            <a:avLst/>
          </a:prstGeom>
        </p:spPr>
      </p:pic>
      <p:grpSp>
        <p:nvGrpSpPr>
          <p:cNvPr id="106" name="Группа 105">
            <a:extLst>
              <a:ext uri="{FF2B5EF4-FFF2-40B4-BE49-F238E27FC236}">
                <a16:creationId xmlns:a16="http://schemas.microsoft.com/office/drawing/2014/main" id="{87E3C524-EE4E-4BF3-B3E4-41B2456BA430}"/>
              </a:ext>
            </a:extLst>
          </p:cNvPr>
          <p:cNvGrpSpPr/>
          <p:nvPr/>
        </p:nvGrpSpPr>
        <p:grpSpPr>
          <a:xfrm>
            <a:off x="780743" y="-8769932"/>
            <a:ext cx="1535294" cy="1520908"/>
            <a:chOff x="4509007" y="8204021"/>
            <a:chExt cx="1789451" cy="1772684"/>
          </a:xfrm>
        </p:grpSpPr>
        <p:pic>
          <p:nvPicPr>
            <p:cNvPr id="107" name="Рисунок 106">
              <a:extLst>
                <a:ext uri="{FF2B5EF4-FFF2-40B4-BE49-F238E27FC236}">
                  <a16:creationId xmlns:a16="http://schemas.microsoft.com/office/drawing/2014/main" id="{242C68A5-70ED-41DF-A389-4A01B0DB98E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972846" y="8204021"/>
              <a:ext cx="1325612" cy="1751482"/>
            </a:xfrm>
            <a:prstGeom prst="rect">
              <a:avLst/>
            </a:prstGeom>
          </p:spPr>
        </p:pic>
        <p:pic>
          <p:nvPicPr>
            <p:cNvPr id="108" name="Рисунок 107">
              <a:extLst>
                <a:ext uri="{FF2B5EF4-FFF2-40B4-BE49-F238E27FC236}">
                  <a16:creationId xmlns:a16="http://schemas.microsoft.com/office/drawing/2014/main" id="{3706C769-7FB7-41B8-8B53-18978D52F4EF}"/>
                </a:ext>
              </a:extLst>
            </p:cNvPr>
            <p:cNvPicPr>
              <a:picLocks noChangeAspect="1"/>
            </p:cNvPicPr>
            <p:nvPr/>
          </p:nvPicPr>
          <p:blipFill>
            <a:blip r:embed="rId20"/>
            <a:stretch>
              <a:fillRect/>
            </a:stretch>
          </p:blipFill>
          <p:spPr>
            <a:xfrm>
              <a:off x="5225186" y="9255105"/>
              <a:ext cx="420609" cy="549505"/>
            </a:xfrm>
            <a:prstGeom prst="rect">
              <a:avLst/>
            </a:prstGeom>
          </p:spPr>
        </p:pic>
        <p:pic>
          <p:nvPicPr>
            <p:cNvPr id="109" name="Рисунок 108">
              <a:extLst>
                <a:ext uri="{FF2B5EF4-FFF2-40B4-BE49-F238E27FC236}">
                  <a16:creationId xmlns:a16="http://schemas.microsoft.com/office/drawing/2014/main" id="{1A4151E6-6DC1-4EAB-84A2-20FC2FFD192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09007" y="8748624"/>
              <a:ext cx="986960" cy="1228081"/>
            </a:xfrm>
            <a:prstGeom prst="rect">
              <a:avLst/>
            </a:prstGeom>
          </p:spPr>
        </p:pic>
      </p:grpSp>
    </p:spTree>
    <p:extLst>
      <p:ext uri="{BB962C8B-B14F-4D97-AF65-F5344CB8AC3E}">
        <p14:creationId xmlns:p14="http://schemas.microsoft.com/office/powerpoint/2010/main" val="51552012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par>
                                <p:cTn id="8" presetID="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500" fill="hold"/>
                                        <p:tgtEl>
                                          <p:spTgt spid="36"/>
                                        </p:tgtEl>
                                        <p:attrNameLst>
                                          <p:attrName>ppt_x</p:attrName>
                                        </p:attrNameLst>
                                      </p:cBhvr>
                                      <p:tavLst>
                                        <p:tav tm="0">
                                          <p:val>
                                            <p:strVal val="0-#ppt_w/2"/>
                                          </p:val>
                                        </p:tav>
                                        <p:tav tm="100000">
                                          <p:val>
                                            <p:strVal val="#ppt_x"/>
                                          </p:val>
                                        </p:tav>
                                      </p:tavLst>
                                    </p:anim>
                                    <p:anim calcmode="lin" valueType="num">
                                      <p:cBhvr additive="base">
                                        <p:cTn id="11" dur="500" fill="hold"/>
                                        <p:tgtEl>
                                          <p:spTgt spid="36"/>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1+#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cTn>
                              </p:par>
                              <p:par>
                                <p:cTn id="16" presetID="45" presetClass="entr" presetSubtype="0" fill="hold"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ppt_w</p:attrName>
                                        </p:attrNameLst>
                                      </p:cBhvr>
                                      <p:tavLst>
                                        <p:tav tm="0" fmla="#ppt_w*sin(2.5*pi*$)">
                                          <p:val>
                                            <p:fltVal val="0"/>
                                          </p:val>
                                        </p:tav>
                                        <p:tav tm="100000">
                                          <p:val>
                                            <p:fltVal val="1"/>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childTnLst>
                                </p:cTn>
                              </p:par>
                              <p:par>
                                <p:cTn id="21" presetID="10" presetClass="entr" presetSubtype="0" fill="hold" nodeType="withEffect">
                                  <p:stCondLst>
                                    <p:cond delay="125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42" presetClass="entr" presetSubtype="0" fill="hold" grpId="0" nodeType="withEffect">
                                  <p:stCondLst>
                                    <p:cond delay="10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5" presetClass="entr" presetSubtype="0" fill="hold" nodeType="withEffect">
                                  <p:stCondLst>
                                    <p:cond delay="15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ppt_w</p:attrName>
                                        </p:attrNameLst>
                                      </p:cBhvr>
                                      <p:tavLst>
                                        <p:tav tm="0" fmla="#ppt_w*sin(2.5*pi*$)">
                                          <p:val>
                                            <p:fltVal val="0"/>
                                          </p:val>
                                        </p:tav>
                                        <p:tav tm="100000">
                                          <p:val>
                                            <p:fltVal val="1"/>
                                          </p:val>
                                        </p:tav>
                                      </p:tavLst>
                                    </p:anim>
                                    <p:anim calcmode="lin" valueType="num">
                                      <p:cBhvr>
                                        <p:cTn id="33" dur="1000" fill="hold"/>
                                        <p:tgtEl>
                                          <p:spTgt spid="17"/>
                                        </p:tgtEl>
                                        <p:attrNameLst>
                                          <p:attrName>ppt_h</p:attrName>
                                        </p:attrNameLst>
                                      </p:cBhvr>
                                      <p:tavLst>
                                        <p:tav tm="0">
                                          <p:val>
                                            <p:strVal val="#ppt_h"/>
                                          </p:val>
                                        </p:tav>
                                        <p:tav tm="100000">
                                          <p:val>
                                            <p:strVal val="#ppt_h"/>
                                          </p:val>
                                        </p:tav>
                                      </p:tavLst>
                                    </p:anim>
                                  </p:childTnLst>
                                </p:cTn>
                              </p:par>
                              <p:par>
                                <p:cTn id="34" presetID="10" presetClass="entr" presetSubtype="0" fill="hold" nodeType="withEffect">
                                  <p:stCondLst>
                                    <p:cond delay="225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par>
                                <p:cTn id="37" presetID="42" presetClass="entr" presetSubtype="0" fill="hold" grpId="0" nodeType="withEffect">
                                  <p:stCondLst>
                                    <p:cond delay="20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5" presetClass="entr" presetSubtype="0" fill="hold" nodeType="withEffect">
                                  <p:stCondLst>
                                    <p:cond delay="250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ppt_w</p:attrName>
                                        </p:attrNameLst>
                                      </p:cBhvr>
                                      <p:tavLst>
                                        <p:tav tm="0" fmla="#ppt_w*sin(2.5*pi*$)">
                                          <p:val>
                                            <p:fltVal val="0"/>
                                          </p:val>
                                        </p:tav>
                                        <p:tav tm="100000">
                                          <p:val>
                                            <p:fltVal val="1"/>
                                          </p:val>
                                        </p:tav>
                                      </p:tavLst>
                                    </p:anim>
                                    <p:anim calcmode="lin" valueType="num">
                                      <p:cBhvr>
                                        <p:cTn id="46" dur="1000" fill="hold"/>
                                        <p:tgtEl>
                                          <p:spTgt spid="16"/>
                                        </p:tgtEl>
                                        <p:attrNameLst>
                                          <p:attrName>ppt_h</p:attrName>
                                        </p:attrNameLst>
                                      </p:cBhvr>
                                      <p:tavLst>
                                        <p:tav tm="0">
                                          <p:val>
                                            <p:strVal val="#ppt_h"/>
                                          </p:val>
                                        </p:tav>
                                        <p:tav tm="100000">
                                          <p:val>
                                            <p:strVal val="#ppt_h"/>
                                          </p:val>
                                        </p:tav>
                                      </p:tavLst>
                                    </p:anim>
                                  </p:childTnLst>
                                </p:cTn>
                              </p:par>
                              <p:par>
                                <p:cTn id="47" presetID="10" presetClass="entr" presetSubtype="0" fill="hold" nodeType="withEffect">
                                  <p:stCondLst>
                                    <p:cond delay="325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42" presetClass="entr" presetSubtype="0" fill="hold" grpId="0" nodeType="withEffect">
                                  <p:stCondLst>
                                    <p:cond delay="300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8"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7851DF0-E2D3-4282-9618-C0D7F4811EEB}"/>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3" name="Прямоугольник 2">
            <a:extLst>
              <a:ext uri="{FF2B5EF4-FFF2-40B4-BE49-F238E27FC236}">
                <a16:creationId xmlns:a16="http://schemas.microsoft.com/office/drawing/2014/main" id="{7252D426-F792-48D6-BF53-08A2E3EAC520}"/>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cxnSp>
        <p:nvCxnSpPr>
          <p:cNvPr id="4" name="Прямая соединительная линия 3">
            <a:extLst>
              <a:ext uri="{FF2B5EF4-FFF2-40B4-BE49-F238E27FC236}">
                <a16:creationId xmlns:a16="http://schemas.microsoft.com/office/drawing/2014/main" id="{9E1A783C-A935-4D1E-8A9B-E354968856E3}"/>
              </a:ext>
            </a:extLst>
          </p:cNvPr>
          <p:cNvCxnSpPr>
            <a:cxnSpLocks/>
          </p:cNvCxnSpPr>
          <p:nvPr/>
        </p:nvCxnSpPr>
        <p:spPr>
          <a:xfrm flipV="1">
            <a:off x="-13054699" y="2645681"/>
            <a:ext cx="12192002" cy="4639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71F563F1-2729-4DD8-A704-E8355BC6EAB0}"/>
              </a:ext>
            </a:extLst>
          </p:cNvPr>
          <p:cNvCxnSpPr>
            <a:cxnSpLocks/>
          </p:cNvCxnSpPr>
          <p:nvPr/>
        </p:nvCxnSpPr>
        <p:spPr>
          <a:xfrm flipV="1">
            <a:off x="13716000" y="2903513"/>
            <a:ext cx="10267950" cy="39067"/>
          </a:xfrm>
          <a:prstGeom prst="line">
            <a:avLst/>
          </a:prstGeom>
          <a:ln w="28575">
            <a:gradFill>
              <a:gsLst>
                <a:gs pos="100000">
                  <a:srgbClr val="1A59A6"/>
                </a:gs>
                <a:gs pos="0">
                  <a:srgbClr val="2BE490"/>
                </a:gs>
              </a:gsLst>
              <a:lin ang="0" scaled="0"/>
            </a:gradFill>
          </a:ln>
        </p:spPr>
        <p:style>
          <a:lnRef idx="1">
            <a:schemeClr val="accent1"/>
          </a:lnRef>
          <a:fillRef idx="0">
            <a:schemeClr val="accent1"/>
          </a:fillRef>
          <a:effectRef idx="0">
            <a:schemeClr val="accent1"/>
          </a:effectRef>
          <a:fontRef idx="minor">
            <a:schemeClr val="tx1"/>
          </a:fontRef>
        </p:style>
      </p:cxnSp>
      <p:pic>
        <p:nvPicPr>
          <p:cNvPr id="6" name="Рисунок 5">
            <a:extLst>
              <a:ext uri="{FF2B5EF4-FFF2-40B4-BE49-F238E27FC236}">
                <a16:creationId xmlns:a16="http://schemas.microsoft.com/office/drawing/2014/main" id="{78C13F0C-D866-413A-9805-3DDF102F37A0}"/>
              </a:ext>
            </a:extLst>
          </p:cNvPr>
          <p:cNvPicPr>
            <a:picLocks noChangeAspect="1"/>
          </p:cNvPicPr>
          <p:nvPr/>
        </p:nvPicPr>
        <p:blipFill>
          <a:blip r:embed="rId3"/>
          <a:stretch>
            <a:fillRect/>
          </a:stretch>
        </p:blipFill>
        <p:spPr>
          <a:xfrm>
            <a:off x="-37800676" y="1366487"/>
            <a:ext cx="2748520" cy="2748520"/>
          </a:xfrm>
          <a:prstGeom prst="rect">
            <a:avLst/>
          </a:prstGeom>
          <a:effectLst>
            <a:glow rad="304800">
              <a:srgbClr val="0AFFE7">
                <a:alpha val="40000"/>
              </a:srgbClr>
            </a:glow>
          </a:effectLst>
        </p:spPr>
      </p:pic>
      <p:pic>
        <p:nvPicPr>
          <p:cNvPr id="7" name="Рисунок 6">
            <a:extLst>
              <a:ext uri="{FF2B5EF4-FFF2-40B4-BE49-F238E27FC236}">
                <a16:creationId xmlns:a16="http://schemas.microsoft.com/office/drawing/2014/main" id="{2410996F-430C-4670-9BCD-37F50AD2D57D}"/>
              </a:ext>
            </a:extLst>
          </p:cNvPr>
          <p:cNvPicPr>
            <a:picLocks noChangeAspect="1"/>
          </p:cNvPicPr>
          <p:nvPr/>
        </p:nvPicPr>
        <p:blipFill>
          <a:blip r:embed="rId3"/>
          <a:stretch>
            <a:fillRect/>
          </a:stretch>
        </p:blipFill>
        <p:spPr>
          <a:xfrm>
            <a:off x="-15187161" y="1372248"/>
            <a:ext cx="2748520" cy="2748520"/>
          </a:xfrm>
          <a:prstGeom prst="rect">
            <a:avLst/>
          </a:prstGeom>
          <a:effectLst>
            <a:glow rad="304800">
              <a:srgbClr val="0AFFE7">
                <a:alpha val="40000"/>
              </a:srgbClr>
            </a:glow>
          </a:effectLst>
        </p:spPr>
      </p:pic>
      <p:pic>
        <p:nvPicPr>
          <p:cNvPr id="8" name="Рисунок 7">
            <a:extLst>
              <a:ext uri="{FF2B5EF4-FFF2-40B4-BE49-F238E27FC236}">
                <a16:creationId xmlns:a16="http://schemas.microsoft.com/office/drawing/2014/main" id="{DE5D5956-0071-4903-81BF-6A38738D5717}"/>
              </a:ext>
            </a:extLst>
          </p:cNvPr>
          <p:cNvPicPr>
            <a:picLocks noChangeAspect="1"/>
          </p:cNvPicPr>
          <p:nvPr/>
        </p:nvPicPr>
        <p:blipFill>
          <a:blip r:embed="rId3"/>
          <a:stretch>
            <a:fillRect/>
          </a:stretch>
        </p:blipFill>
        <p:spPr>
          <a:xfrm>
            <a:off x="-24519116" y="1366487"/>
            <a:ext cx="2748520" cy="2748520"/>
          </a:xfrm>
          <a:prstGeom prst="rect">
            <a:avLst/>
          </a:prstGeom>
          <a:effectLst>
            <a:glow rad="304800">
              <a:srgbClr val="0AFFE7">
                <a:alpha val="40000"/>
              </a:srgbClr>
            </a:glow>
          </a:effectLst>
        </p:spPr>
      </p:pic>
      <p:pic>
        <p:nvPicPr>
          <p:cNvPr id="9" name="Рисунок 8">
            <a:extLst>
              <a:ext uri="{FF2B5EF4-FFF2-40B4-BE49-F238E27FC236}">
                <a16:creationId xmlns:a16="http://schemas.microsoft.com/office/drawing/2014/main" id="{B6FDC254-76BF-47B4-9092-C9564A14280A}"/>
              </a:ext>
            </a:extLst>
          </p:cNvPr>
          <p:cNvPicPr>
            <a:picLocks noChangeAspect="1"/>
          </p:cNvPicPr>
          <p:nvPr/>
        </p:nvPicPr>
        <p:blipFill>
          <a:blip r:embed="rId4"/>
          <a:stretch>
            <a:fillRect/>
          </a:stretch>
        </p:blipFill>
        <p:spPr>
          <a:xfrm>
            <a:off x="-23713787" y="2144269"/>
            <a:ext cx="1409689" cy="1188666"/>
          </a:xfrm>
          <a:prstGeom prst="rect">
            <a:avLst/>
          </a:prstGeom>
        </p:spPr>
      </p:pic>
      <p:grpSp>
        <p:nvGrpSpPr>
          <p:cNvPr id="10" name="Группа 9">
            <a:extLst>
              <a:ext uri="{FF2B5EF4-FFF2-40B4-BE49-F238E27FC236}">
                <a16:creationId xmlns:a16="http://schemas.microsoft.com/office/drawing/2014/main" id="{D5C3FDEB-E801-4B59-B497-F6C9187050C1}"/>
              </a:ext>
            </a:extLst>
          </p:cNvPr>
          <p:cNvGrpSpPr/>
          <p:nvPr/>
        </p:nvGrpSpPr>
        <p:grpSpPr>
          <a:xfrm>
            <a:off x="-15336428" y="1608241"/>
            <a:ext cx="2796965" cy="2414546"/>
            <a:chOff x="4435121" y="1608241"/>
            <a:chExt cx="2796965" cy="2414546"/>
          </a:xfrm>
        </p:grpSpPr>
        <p:pic>
          <p:nvPicPr>
            <p:cNvPr id="11" name="Рисунок 10">
              <a:extLst>
                <a:ext uri="{FF2B5EF4-FFF2-40B4-BE49-F238E27FC236}">
                  <a16:creationId xmlns:a16="http://schemas.microsoft.com/office/drawing/2014/main" id="{89BDC727-68D3-4992-813C-C3D3CA44387D}"/>
                </a:ext>
              </a:extLst>
            </p:cNvPr>
            <p:cNvPicPr>
              <a:picLocks noChangeAspect="1"/>
            </p:cNvPicPr>
            <p:nvPr/>
          </p:nvPicPr>
          <p:blipFill>
            <a:blip r:embed="rId5"/>
            <a:stretch>
              <a:fillRect/>
            </a:stretch>
          </p:blipFill>
          <p:spPr>
            <a:xfrm flipH="1">
              <a:off x="6063617" y="1725502"/>
              <a:ext cx="637835" cy="871431"/>
            </a:xfrm>
            <a:prstGeom prst="rect">
              <a:avLst/>
            </a:prstGeom>
          </p:spPr>
        </p:pic>
        <p:pic>
          <p:nvPicPr>
            <p:cNvPr id="12" name="Рисунок 11">
              <a:extLst>
                <a:ext uri="{FF2B5EF4-FFF2-40B4-BE49-F238E27FC236}">
                  <a16:creationId xmlns:a16="http://schemas.microsoft.com/office/drawing/2014/main" id="{3C4F1B0C-D0DA-43AE-A145-FD9F4D5F098A}"/>
                </a:ext>
              </a:extLst>
            </p:cNvPr>
            <p:cNvPicPr>
              <a:picLocks noChangeAspect="1"/>
            </p:cNvPicPr>
            <p:nvPr/>
          </p:nvPicPr>
          <p:blipFill>
            <a:blip r:embed="rId5"/>
            <a:stretch>
              <a:fillRect/>
            </a:stretch>
          </p:blipFill>
          <p:spPr>
            <a:xfrm>
              <a:off x="5238264" y="2835345"/>
              <a:ext cx="637833" cy="871431"/>
            </a:xfrm>
            <a:prstGeom prst="rect">
              <a:avLst/>
            </a:prstGeom>
          </p:spPr>
        </p:pic>
        <p:cxnSp>
          <p:nvCxnSpPr>
            <p:cNvPr id="13" name="Прямая соединительная линия 12">
              <a:extLst>
                <a:ext uri="{FF2B5EF4-FFF2-40B4-BE49-F238E27FC236}">
                  <a16:creationId xmlns:a16="http://schemas.microsoft.com/office/drawing/2014/main" id="{66FB7E5F-559B-4392-A843-4B2F4F280870}"/>
                </a:ext>
              </a:extLst>
            </p:cNvPr>
            <p:cNvCxnSpPr>
              <a:cxnSpLocks/>
            </p:cNvCxnSpPr>
            <p:nvPr/>
          </p:nvCxnSpPr>
          <p:spPr>
            <a:xfrm>
              <a:off x="5835942" y="2594871"/>
              <a:ext cx="267828" cy="287482"/>
            </a:xfrm>
            <a:prstGeom prst="line">
              <a:avLst/>
            </a:prstGeom>
            <a:ln>
              <a:solidFill>
                <a:srgbClr val="26BFB5"/>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B498549F-A12A-4B04-89AF-9C74D18B8C97}"/>
                </a:ext>
              </a:extLst>
            </p:cNvPr>
            <p:cNvCxnSpPr>
              <a:cxnSpLocks/>
            </p:cNvCxnSpPr>
            <p:nvPr/>
          </p:nvCxnSpPr>
          <p:spPr>
            <a:xfrm flipH="1">
              <a:off x="5835942" y="2594871"/>
              <a:ext cx="267828" cy="287482"/>
            </a:xfrm>
            <a:prstGeom prst="line">
              <a:avLst/>
            </a:prstGeom>
            <a:ln>
              <a:solidFill>
                <a:srgbClr val="26BFB5"/>
              </a:solidFill>
            </a:ln>
          </p:spPr>
          <p:style>
            <a:lnRef idx="1">
              <a:schemeClr val="accent1"/>
            </a:lnRef>
            <a:fillRef idx="0">
              <a:schemeClr val="accent1"/>
            </a:fillRef>
            <a:effectRef idx="0">
              <a:schemeClr val="accent1"/>
            </a:effectRef>
            <a:fontRef idx="minor">
              <a:schemeClr val="tx1"/>
            </a:fontRef>
          </p:style>
        </p:cxnSp>
        <p:pic>
          <p:nvPicPr>
            <p:cNvPr id="15" name="Рисунок 14">
              <a:extLst>
                <a:ext uri="{FF2B5EF4-FFF2-40B4-BE49-F238E27FC236}">
                  <a16:creationId xmlns:a16="http://schemas.microsoft.com/office/drawing/2014/main" id="{7A74D4BB-C947-439F-994E-F134ADB776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62086" y="2613087"/>
              <a:ext cx="1270000" cy="1409700"/>
            </a:xfrm>
            <a:prstGeom prst="rect">
              <a:avLst/>
            </a:prstGeom>
          </p:spPr>
        </p:pic>
        <p:pic>
          <p:nvPicPr>
            <p:cNvPr id="16" name="Рисунок 15">
              <a:extLst>
                <a:ext uri="{FF2B5EF4-FFF2-40B4-BE49-F238E27FC236}">
                  <a16:creationId xmlns:a16="http://schemas.microsoft.com/office/drawing/2014/main" id="{AC4A3A40-7167-480A-B8E6-584FE7535C5B}"/>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3571" t="36025" r="44977" b="33086"/>
            <a:stretch/>
          </p:blipFill>
          <p:spPr>
            <a:xfrm>
              <a:off x="4435121" y="1608241"/>
              <a:ext cx="1543083" cy="1158798"/>
            </a:xfrm>
            <a:prstGeom prst="rect">
              <a:avLst/>
            </a:prstGeom>
          </p:spPr>
        </p:pic>
      </p:grpSp>
      <p:grpSp>
        <p:nvGrpSpPr>
          <p:cNvPr id="17" name="Группа 16">
            <a:extLst>
              <a:ext uri="{FF2B5EF4-FFF2-40B4-BE49-F238E27FC236}">
                <a16:creationId xmlns:a16="http://schemas.microsoft.com/office/drawing/2014/main" id="{94A2CDA9-0E2E-476E-9EAC-C866C673B6EC}"/>
              </a:ext>
            </a:extLst>
          </p:cNvPr>
          <p:cNvGrpSpPr/>
          <p:nvPr/>
        </p:nvGrpSpPr>
        <p:grpSpPr>
          <a:xfrm>
            <a:off x="-37853270" y="1476982"/>
            <a:ext cx="2588797" cy="2317994"/>
            <a:chOff x="611939" y="1476982"/>
            <a:chExt cx="2588797" cy="2317994"/>
          </a:xfrm>
        </p:grpSpPr>
        <p:pic>
          <p:nvPicPr>
            <p:cNvPr id="18" name="Рисунок 17">
              <a:extLst>
                <a:ext uri="{FF2B5EF4-FFF2-40B4-BE49-F238E27FC236}">
                  <a16:creationId xmlns:a16="http://schemas.microsoft.com/office/drawing/2014/main" id="{E2C06AD7-DBC8-4D05-91A4-392933A66A06}"/>
                </a:ext>
              </a:extLst>
            </p:cNvPr>
            <p:cNvPicPr>
              <a:picLocks noChangeAspect="1"/>
            </p:cNvPicPr>
            <p:nvPr/>
          </p:nvPicPr>
          <p:blipFill>
            <a:blip r:embed="rId10"/>
            <a:stretch>
              <a:fillRect/>
            </a:stretch>
          </p:blipFill>
          <p:spPr>
            <a:xfrm>
              <a:off x="1383481" y="2698475"/>
              <a:ext cx="1285185" cy="1096501"/>
            </a:xfrm>
            <a:prstGeom prst="rect">
              <a:avLst/>
            </a:prstGeom>
          </p:spPr>
        </p:pic>
        <p:cxnSp>
          <p:nvCxnSpPr>
            <p:cNvPr id="19" name="Прямая соединительная линия 18">
              <a:extLst>
                <a:ext uri="{FF2B5EF4-FFF2-40B4-BE49-F238E27FC236}">
                  <a16:creationId xmlns:a16="http://schemas.microsoft.com/office/drawing/2014/main" id="{6C2673EB-064F-4772-9B87-1C1F3C39711A}"/>
                </a:ext>
              </a:extLst>
            </p:cNvPr>
            <p:cNvCxnSpPr/>
            <p:nvPr/>
          </p:nvCxnSpPr>
          <p:spPr>
            <a:xfrm flipH="1">
              <a:off x="1748971" y="2378444"/>
              <a:ext cx="277102" cy="320031"/>
            </a:xfrm>
            <a:prstGeom prst="line">
              <a:avLst/>
            </a:prstGeom>
            <a:ln>
              <a:solidFill>
                <a:srgbClr val="26BFB5"/>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a:extLst>
                <a:ext uri="{FF2B5EF4-FFF2-40B4-BE49-F238E27FC236}">
                  <a16:creationId xmlns:a16="http://schemas.microsoft.com/office/drawing/2014/main" id="{ECCAD331-86F1-46C6-8756-AB7D486A9170}"/>
                </a:ext>
              </a:extLst>
            </p:cNvPr>
            <p:cNvCxnSpPr>
              <a:cxnSpLocks/>
            </p:cNvCxnSpPr>
            <p:nvPr/>
          </p:nvCxnSpPr>
          <p:spPr>
            <a:xfrm>
              <a:off x="2119086" y="2378444"/>
              <a:ext cx="218954" cy="316055"/>
            </a:xfrm>
            <a:prstGeom prst="line">
              <a:avLst/>
            </a:prstGeom>
            <a:ln>
              <a:solidFill>
                <a:srgbClr val="26BFB5"/>
              </a:solidFill>
            </a:ln>
          </p:spPr>
          <p:style>
            <a:lnRef idx="1">
              <a:schemeClr val="accent1"/>
            </a:lnRef>
            <a:fillRef idx="0">
              <a:schemeClr val="accent1"/>
            </a:fillRef>
            <a:effectRef idx="0">
              <a:schemeClr val="accent1"/>
            </a:effectRef>
            <a:fontRef idx="minor">
              <a:schemeClr val="tx1"/>
            </a:fontRef>
          </p:style>
        </p:cxnSp>
        <p:pic>
          <p:nvPicPr>
            <p:cNvPr id="21" name="Рисунок 20">
              <a:extLst>
                <a:ext uri="{FF2B5EF4-FFF2-40B4-BE49-F238E27FC236}">
                  <a16:creationId xmlns:a16="http://schemas.microsoft.com/office/drawing/2014/main" id="{F98602EE-C1EE-4839-B069-EE713B7D04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30736" y="1513347"/>
              <a:ext cx="1270000" cy="1409700"/>
            </a:xfrm>
            <a:prstGeom prst="rect">
              <a:avLst/>
            </a:prstGeom>
          </p:spPr>
        </p:pic>
        <p:pic>
          <p:nvPicPr>
            <p:cNvPr id="22" name="Рисунок 21">
              <a:extLst>
                <a:ext uri="{FF2B5EF4-FFF2-40B4-BE49-F238E27FC236}">
                  <a16:creationId xmlns:a16="http://schemas.microsoft.com/office/drawing/2014/main" id="{F02A96E8-33CB-456F-82E7-0AD4C3C9603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3571" t="36025" r="44977" b="33086"/>
            <a:stretch/>
          </p:blipFill>
          <p:spPr>
            <a:xfrm>
              <a:off x="611939" y="1476982"/>
              <a:ext cx="1543083" cy="1158798"/>
            </a:xfrm>
            <a:prstGeom prst="rect">
              <a:avLst/>
            </a:prstGeom>
          </p:spPr>
        </p:pic>
      </p:grpSp>
      <p:sp>
        <p:nvSpPr>
          <p:cNvPr id="23" name="TextBox 22">
            <a:extLst>
              <a:ext uri="{FF2B5EF4-FFF2-40B4-BE49-F238E27FC236}">
                <a16:creationId xmlns:a16="http://schemas.microsoft.com/office/drawing/2014/main" id="{76F64A2F-6252-4301-808E-9A08F21407F3}"/>
              </a:ext>
            </a:extLst>
          </p:cNvPr>
          <p:cNvSpPr txBox="1"/>
          <p:nvPr/>
        </p:nvSpPr>
        <p:spPr>
          <a:xfrm>
            <a:off x="262949" y="357764"/>
            <a:ext cx="6616822" cy="1754326"/>
          </a:xfrm>
          <a:prstGeom prst="rect">
            <a:avLst/>
          </a:prstGeom>
          <a:noFill/>
        </p:spPr>
        <p:txBody>
          <a:bodyPr wrap="square" rtlCol="0">
            <a:spAutoFit/>
          </a:bodyPr>
          <a:lstStyle/>
          <a:p>
            <a:r>
              <a:rPr lang="uk-UA" sz="3600" b="1" dirty="0">
                <a:solidFill>
                  <a:schemeClr val="bg1"/>
                </a:solidFill>
                <a:latin typeface="Geometos [RUS by Daymarius]" pitchFamily="2" charset="0"/>
              </a:rPr>
              <a:t>Припинення права на </a:t>
            </a:r>
          </a:p>
          <a:p>
            <a:r>
              <a:rPr lang="uk-UA" sz="3600" b="1" dirty="0">
                <a:solidFill>
                  <a:schemeClr val="bg1"/>
                </a:solidFill>
                <a:latin typeface="Geometos [RUS by Daymarius]" pitchFamily="2" charset="0"/>
              </a:rPr>
              <a:t>частку спільної </a:t>
            </a:r>
          </a:p>
          <a:p>
            <a:r>
              <a:rPr lang="uk-UA" sz="3600" b="1" dirty="0">
                <a:solidFill>
                  <a:schemeClr val="bg1"/>
                </a:solidFill>
                <a:latin typeface="Geometos [RUS by Daymarius]" pitchFamily="2" charset="0"/>
              </a:rPr>
              <a:t>власності</a:t>
            </a:r>
            <a:r>
              <a:rPr lang="ru-UA" sz="3600" dirty="0">
                <a:solidFill>
                  <a:schemeClr val="bg1"/>
                </a:solidFill>
                <a:latin typeface="Geometos [RUS by Daymarius]" pitchFamily="2" charset="0"/>
              </a:rPr>
              <a:t> </a:t>
            </a:r>
          </a:p>
        </p:txBody>
      </p:sp>
      <p:sp>
        <p:nvSpPr>
          <p:cNvPr id="24" name="TextBox 23">
            <a:extLst>
              <a:ext uri="{FF2B5EF4-FFF2-40B4-BE49-F238E27FC236}">
                <a16:creationId xmlns:a16="http://schemas.microsoft.com/office/drawing/2014/main" id="{EF8E383F-2E2A-479F-ADC3-01B5D533F326}"/>
              </a:ext>
            </a:extLst>
          </p:cNvPr>
          <p:cNvSpPr txBox="1"/>
          <p:nvPr/>
        </p:nvSpPr>
        <p:spPr>
          <a:xfrm>
            <a:off x="5920009" y="1081790"/>
            <a:ext cx="5660248" cy="1477328"/>
          </a:xfrm>
          <a:prstGeom prst="rect">
            <a:avLst/>
          </a:prstGeom>
          <a:noFill/>
        </p:spPr>
        <p:txBody>
          <a:bodyPr wrap="square" rtlCol="0">
            <a:spAutoFit/>
          </a:bodyPr>
          <a:lstStyle/>
          <a:p>
            <a:pPr algn="r"/>
            <a:r>
              <a:rPr lang="ru-RU" dirty="0">
                <a:solidFill>
                  <a:schemeClr val="bg1"/>
                </a:solidFill>
                <a:latin typeface="Geometos [RUS by Daymarius]" pitchFamily="2" charset="0"/>
              </a:rPr>
              <a:t>Право особи на</a:t>
            </a:r>
          </a:p>
          <a:p>
            <a:pPr algn="r"/>
            <a:r>
              <a:rPr lang="ru-RU" dirty="0" err="1">
                <a:solidFill>
                  <a:schemeClr val="bg1"/>
                </a:solidFill>
                <a:latin typeface="Geometos [RUS by Daymarius]" pitchFamily="2" charset="0"/>
              </a:rPr>
              <a:t>частку</a:t>
            </a:r>
            <a:r>
              <a:rPr lang="ru-RU" dirty="0">
                <a:solidFill>
                  <a:schemeClr val="bg1"/>
                </a:solidFill>
                <a:latin typeface="Geometos [RUS by Daymarius]" pitchFamily="2" charset="0"/>
              </a:rPr>
              <a:t> </a:t>
            </a:r>
            <a:r>
              <a:rPr lang="ru-RU" dirty="0" err="1">
                <a:solidFill>
                  <a:schemeClr val="bg1"/>
                </a:solidFill>
                <a:latin typeface="Geometos [RUS by Daymarius]" pitchFamily="2" charset="0"/>
              </a:rPr>
              <a:t>успільному</a:t>
            </a:r>
            <a:r>
              <a:rPr lang="ru-RU" dirty="0">
                <a:solidFill>
                  <a:schemeClr val="bg1"/>
                </a:solidFill>
                <a:latin typeface="Geometos [RUS by Daymarius]" pitchFamily="2" charset="0"/>
              </a:rPr>
              <a:t> </a:t>
            </a:r>
            <a:r>
              <a:rPr lang="ru-RU" dirty="0" err="1">
                <a:solidFill>
                  <a:schemeClr val="bg1"/>
                </a:solidFill>
                <a:latin typeface="Geometos [RUS by Daymarius]" pitchFamily="2" charset="0"/>
              </a:rPr>
              <a:t>майні</a:t>
            </a:r>
            <a:endParaRPr lang="ru-RU" dirty="0">
              <a:solidFill>
                <a:schemeClr val="bg1"/>
              </a:solidFill>
              <a:latin typeface="Geometos [RUS by Daymarius]" pitchFamily="2" charset="0"/>
            </a:endParaRPr>
          </a:p>
          <a:p>
            <a:pPr algn="r"/>
            <a:r>
              <a:rPr lang="ru-RU" dirty="0" err="1">
                <a:solidFill>
                  <a:schemeClr val="bg1"/>
                </a:solidFill>
                <a:latin typeface="Geometos [RUS by Daymarius]" pitchFamily="2" charset="0"/>
              </a:rPr>
              <a:t>може</a:t>
            </a:r>
            <a:r>
              <a:rPr lang="ru-RU" dirty="0">
                <a:solidFill>
                  <a:schemeClr val="bg1"/>
                </a:solidFill>
                <a:latin typeface="Geometos [RUS by Daymarius]" pitchFamily="2" charset="0"/>
              </a:rPr>
              <a:t> бути </a:t>
            </a:r>
            <a:r>
              <a:rPr lang="ru-RU" dirty="0" err="1">
                <a:solidFill>
                  <a:schemeClr val="bg1"/>
                </a:solidFill>
                <a:latin typeface="Geometos [RUS by Daymarius]" pitchFamily="2" charset="0"/>
              </a:rPr>
              <a:t>припинене</a:t>
            </a:r>
            <a:r>
              <a:rPr lang="ru-RU" dirty="0">
                <a:solidFill>
                  <a:schemeClr val="bg1"/>
                </a:solidFill>
                <a:latin typeface="Geometos [RUS by Daymarius]" pitchFamily="2" charset="0"/>
              </a:rPr>
              <a:t> за </a:t>
            </a:r>
            <a:r>
              <a:rPr lang="ru-RU" dirty="0" err="1">
                <a:solidFill>
                  <a:schemeClr val="bg1"/>
                </a:solidFill>
                <a:latin typeface="Geometos [RUS by Daymarius]" pitchFamily="2" charset="0"/>
              </a:rPr>
              <a:t>рішенням</a:t>
            </a:r>
            <a:endParaRPr lang="ru-RU" dirty="0">
              <a:solidFill>
                <a:schemeClr val="bg1"/>
              </a:solidFill>
              <a:latin typeface="Geometos [RUS by Daymarius]" pitchFamily="2" charset="0"/>
            </a:endParaRPr>
          </a:p>
          <a:p>
            <a:pPr algn="r"/>
            <a:r>
              <a:rPr lang="ru-RU" dirty="0">
                <a:solidFill>
                  <a:schemeClr val="bg1"/>
                </a:solidFill>
                <a:latin typeface="Geometos [RUS by Daymarius]" pitchFamily="2" charset="0"/>
              </a:rPr>
              <a:t>суду на </a:t>
            </a:r>
            <a:r>
              <a:rPr lang="ru-RU" dirty="0" err="1">
                <a:solidFill>
                  <a:schemeClr val="bg1"/>
                </a:solidFill>
                <a:latin typeface="Geometos [RUS by Daymarius]" pitchFamily="2" charset="0"/>
              </a:rPr>
              <a:t>підставі</a:t>
            </a:r>
            <a:r>
              <a:rPr lang="ru-RU" dirty="0">
                <a:solidFill>
                  <a:schemeClr val="bg1"/>
                </a:solidFill>
                <a:latin typeface="Geometos [RUS by Daymarius]" pitchFamily="2" charset="0"/>
              </a:rPr>
              <a:t> позову </a:t>
            </a:r>
            <a:r>
              <a:rPr lang="ru-RU" dirty="0" err="1">
                <a:solidFill>
                  <a:schemeClr val="bg1"/>
                </a:solidFill>
                <a:latin typeface="Geometos [RUS by Daymarius]" pitchFamily="2" charset="0"/>
              </a:rPr>
              <a:t>інших</a:t>
            </a:r>
            <a:endParaRPr lang="ru-RU" dirty="0">
              <a:solidFill>
                <a:schemeClr val="bg1"/>
              </a:solidFill>
              <a:latin typeface="Geometos [RUS by Daymarius]" pitchFamily="2" charset="0"/>
            </a:endParaRPr>
          </a:p>
          <a:p>
            <a:pPr algn="r"/>
            <a:r>
              <a:rPr lang="ru-RU" dirty="0" err="1">
                <a:solidFill>
                  <a:schemeClr val="bg1"/>
                </a:solidFill>
                <a:latin typeface="Geometos [RUS by Daymarius]" pitchFamily="2" charset="0"/>
              </a:rPr>
              <a:t>співвласників</a:t>
            </a:r>
            <a:r>
              <a:rPr lang="ru-RU" dirty="0">
                <a:solidFill>
                  <a:schemeClr val="bg1"/>
                </a:solidFill>
                <a:latin typeface="Geometos [RUS by Daymarius]" pitchFamily="2" charset="0"/>
              </a:rPr>
              <a:t>, </a:t>
            </a:r>
            <a:r>
              <a:rPr lang="ru-RU" dirty="0" err="1">
                <a:solidFill>
                  <a:schemeClr val="bg1"/>
                </a:solidFill>
                <a:latin typeface="Geometos [RUS by Daymarius]" pitchFamily="2" charset="0"/>
              </a:rPr>
              <a:t>якщо</a:t>
            </a:r>
            <a:endParaRPr lang="ru-UA" dirty="0">
              <a:solidFill>
                <a:schemeClr val="bg1"/>
              </a:solidFill>
              <a:latin typeface="Geometos [RUS by Daymarius]" pitchFamily="2" charset="0"/>
            </a:endParaRPr>
          </a:p>
        </p:txBody>
      </p:sp>
      <p:grpSp>
        <p:nvGrpSpPr>
          <p:cNvPr id="66" name="Группа 65">
            <a:extLst>
              <a:ext uri="{FF2B5EF4-FFF2-40B4-BE49-F238E27FC236}">
                <a16:creationId xmlns:a16="http://schemas.microsoft.com/office/drawing/2014/main" id="{B5BBA8C5-3052-4CEC-BF44-39F384E97C06}"/>
              </a:ext>
            </a:extLst>
          </p:cNvPr>
          <p:cNvGrpSpPr/>
          <p:nvPr/>
        </p:nvGrpSpPr>
        <p:grpSpPr>
          <a:xfrm>
            <a:off x="-2" y="5457749"/>
            <a:ext cx="3684710" cy="616246"/>
            <a:chOff x="-2" y="5457749"/>
            <a:chExt cx="3684710" cy="616246"/>
          </a:xfrm>
        </p:grpSpPr>
        <p:cxnSp>
          <p:nvCxnSpPr>
            <p:cNvPr id="36" name="Прямая соединительная линия 35">
              <a:extLst>
                <a:ext uri="{FF2B5EF4-FFF2-40B4-BE49-F238E27FC236}">
                  <a16:creationId xmlns:a16="http://schemas.microsoft.com/office/drawing/2014/main" id="{8185B99F-2B7A-4C5C-BF46-61FDCBFF4D60}"/>
                </a:ext>
              </a:extLst>
            </p:cNvPr>
            <p:cNvCxnSpPr>
              <a:cxnSpLocks/>
            </p:cNvCxnSpPr>
            <p:nvPr/>
          </p:nvCxnSpPr>
          <p:spPr>
            <a:xfrm flipV="1">
              <a:off x="-2" y="6061290"/>
              <a:ext cx="3338808" cy="12705"/>
            </a:xfrm>
            <a:prstGeom prst="line">
              <a:avLst/>
            </a:prstGeom>
            <a:ln w="19050">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a:extLst>
                <a:ext uri="{FF2B5EF4-FFF2-40B4-BE49-F238E27FC236}">
                  <a16:creationId xmlns:a16="http://schemas.microsoft.com/office/drawing/2014/main" id="{5CB77BAA-5862-490D-8CBB-BA318984A11E}"/>
                </a:ext>
              </a:extLst>
            </p:cNvPr>
            <p:cNvCxnSpPr>
              <a:cxnSpLocks/>
            </p:cNvCxnSpPr>
            <p:nvPr/>
          </p:nvCxnSpPr>
          <p:spPr>
            <a:xfrm flipV="1">
              <a:off x="3338806" y="5457749"/>
              <a:ext cx="345902" cy="599830"/>
            </a:xfrm>
            <a:prstGeom prst="line">
              <a:avLst/>
            </a:prstGeom>
            <a:ln w="19050">
              <a:gradFill>
                <a:gsLst>
                  <a:gs pos="0">
                    <a:srgbClr val="28D789"/>
                  </a:gs>
                  <a:gs pos="100000">
                    <a:srgbClr val="2398C8"/>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65" name="Группа 64">
            <a:extLst>
              <a:ext uri="{FF2B5EF4-FFF2-40B4-BE49-F238E27FC236}">
                <a16:creationId xmlns:a16="http://schemas.microsoft.com/office/drawing/2014/main" id="{EC02192B-17C3-4FE4-AA3C-88C7B0A261F5}"/>
              </a:ext>
            </a:extLst>
          </p:cNvPr>
          <p:cNvGrpSpPr/>
          <p:nvPr/>
        </p:nvGrpSpPr>
        <p:grpSpPr>
          <a:xfrm>
            <a:off x="-2" y="3825292"/>
            <a:ext cx="2950531" cy="110039"/>
            <a:chOff x="-2" y="3825292"/>
            <a:chExt cx="2950531" cy="110039"/>
          </a:xfrm>
        </p:grpSpPr>
        <p:cxnSp>
          <p:nvCxnSpPr>
            <p:cNvPr id="45" name="Прямая соединительная линия 44">
              <a:extLst>
                <a:ext uri="{FF2B5EF4-FFF2-40B4-BE49-F238E27FC236}">
                  <a16:creationId xmlns:a16="http://schemas.microsoft.com/office/drawing/2014/main" id="{176FEC02-7392-46C9-A17E-A6715D59A0FB}"/>
                </a:ext>
              </a:extLst>
            </p:cNvPr>
            <p:cNvCxnSpPr>
              <a:cxnSpLocks/>
            </p:cNvCxnSpPr>
            <p:nvPr/>
          </p:nvCxnSpPr>
          <p:spPr>
            <a:xfrm flipV="1">
              <a:off x="-2" y="3826626"/>
              <a:ext cx="2646066" cy="10070"/>
            </a:xfrm>
            <a:prstGeom prst="line">
              <a:avLst/>
            </a:prstGeom>
            <a:ln w="19050">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a:extLst>
                <a:ext uri="{FF2B5EF4-FFF2-40B4-BE49-F238E27FC236}">
                  <a16:creationId xmlns:a16="http://schemas.microsoft.com/office/drawing/2014/main" id="{E8C76D89-9B73-4588-9C8B-8F393C4CB891}"/>
                </a:ext>
              </a:extLst>
            </p:cNvPr>
            <p:cNvCxnSpPr>
              <a:cxnSpLocks/>
            </p:cNvCxnSpPr>
            <p:nvPr/>
          </p:nvCxnSpPr>
          <p:spPr>
            <a:xfrm>
              <a:off x="2646064" y="3825292"/>
              <a:ext cx="304465" cy="110039"/>
            </a:xfrm>
            <a:prstGeom prst="line">
              <a:avLst/>
            </a:prstGeom>
            <a:ln w="19050">
              <a:gradFill>
                <a:gsLst>
                  <a:gs pos="0">
                    <a:srgbClr val="28D789"/>
                  </a:gs>
                  <a:gs pos="100000">
                    <a:srgbClr val="1A5DA8"/>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67" name="Группа 66">
            <a:extLst>
              <a:ext uri="{FF2B5EF4-FFF2-40B4-BE49-F238E27FC236}">
                <a16:creationId xmlns:a16="http://schemas.microsoft.com/office/drawing/2014/main" id="{0750CFD8-D3E4-446A-A8DD-DCBB103D55DE}"/>
              </a:ext>
            </a:extLst>
          </p:cNvPr>
          <p:cNvGrpSpPr/>
          <p:nvPr/>
        </p:nvGrpSpPr>
        <p:grpSpPr>
          <a:xfrm>
            <a:off x="5529598" y="3469128"/>
            <a:ext cx="6674599" cy="209523"/>
            <a:chOff x="5529598" y="3469128"/>
            <a:chExt cx="6674599" cy="209523"/>
          </a:xfrm>
        </p:grpSpPr>
        <p:cxnSp>
          <p:nvCxnSpPr>
            <p:cNvPr id="52" name="Прямая соединительная линия 51">
              <a:extLst>
                <a:ext uri="{FF2B5EF4-FFF2-40B4-BE49-F238E27FC236}">
                  <a16:creationId xmlns:a16="http://schemas.microsoft.com/office/drawing/2014/main" id="{9ECF3639-1819-4593-9FD7-762E1A90AFA7}"/>
                </a:ext>
              </a:extLst>
            </p:cNvPr>
            <p:cNvCxnSpPr>
              <a:cxnSpLocks/>
            </p:cNvCxnSpPr>
            <p:nvPr/>
          </p:nvCxnSpPr>
          <p:spPr>
            <a:xfrm flipV="1">
              <a:off x="5800232" y="3469128"/>
              <a:ext cx="6403965" cy="24371"/>
            </a:xfrm>
            <a:prstGeom prst="line">
              <a:avLst/>
            </a:prstGeom>
            <a:ln w="19050">
              <a:gradFill>
                <a:gsLst>
                  <a:gs pos="100000">
                    <a:srgbClr val="1A59A6"/>
                  </a:gs>
                  <a:gs pos="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a:extLst>
                <a:ext uri="{FF2B5EF4-FFF2-40B4-BE49-F238E27FC236}">
                  <a16:creationId xmlns:a16="http://schemas.microsoft.com/office/drawing/2014/main" id="{02DE61CA-07B2-4B2F-9BAF-C3859BF8FCD8}"/>
                </a:ext>
              </a:extLst>
            </p:cNvPr>
            <p:cNvCxnSpPr>
              <a:cxnSpLocks/>
            </p:cNvCxnSpPr>
            <p:nvPr/>
          </p:nvCxnSpPr>
          <p:spPr>
            <a:xfrm flipV="1">
              <a:off x="5529598" y="3493500"/>
              <a:ext cx="285123" cy="185151"/>
            </a:xfrm>
            <a:prstGeom prst="line">
              <a:avLst/>
            </a:prstGeom>
            <a:ln w="19050">
              <a:gradFill>
                <a:gsLst>
                  <a:gs pos="100000">
                    <a:srgbClr val="28D789"/>
                  </a:gs>
                  <a:gs pos="0">
                    <a:srgbClr val="2BDD9D"/>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68" name="Группа 67">
            <a:extLst>
              <a:ext uri="{FF2B5EF4-FFF2-40B4-BE49-F238E27FC236}">
                <a16:creationId xmlns:a16="http://schemas.microsoft.com/office/drawing/2014/main" id="{E2364400-E6AD-410C-A9A8-9134ED5D4EE1}"/>
              </a:ext>
            </a:extLst>
          </p:cNvPr>
          <p:cNvGrpSpPr/>
          <p:nvPr/>
        </p:nvGrpSpPr>
        <p:grpSpPr>
          <a:xfrm>
            <a:off x="5207000" y="5104025"/>
            <a:ext cx="6997197" cy="650817"/>
            <a:chOff x="5207000" y="5104025"/>
            <a:chExt cx="6997197" cy="650817"/>
          </a:xfrm>
        </p:grpSpPr>
        <p:cxnSp>
          <p:nvCxnSpPr>
            <p:cNvPr id="56" name="Прямая соединительная линия 55">
              <a:extLst>
                <a:ext uri="{FF2B5EF4-FFF2-40B4-BE49-F238E27FC236}">
                  <a16:creationId xmlns:a16="http://schemas.microsoft.com/office/drawing/2014/main" id="{32E41C12-A468-4763-92D0-D3C49B9B872C}"/>
                </a:ext>
              </a:extLst>
            </p:cNvPr>
            <p:cNvCxnSpPr>
              <a:cxnSpLocks/>
            </p:cNvCxnSpPr>
            <p:nvPr/>
          </p:nvCxnSpPr>
          <p:spPr>
            <a:xfrm flipV="1">
              <a:off x="5807477" y="5719228"/>
              <a:ext cx="6396720" cy="24344"/>
            </a:xfrm>
            <a:prstGeom prst="line">
              <a:avLst/>
            </a:prstGeom>
            <a:ln w="19050">
              <a:gradFill>
                <a:gsLst>
                  <a:gs pos="100000">
                    <a:srgbClr val="1A59A6"/>
                  </a:gs>
                  <a:gs pos="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a:extLst>
                <a:ext uri="{FF2B5EF4-FFF2-40B4-BE49-F238E27FC236}">
                  <a16:creationId xmlns:a16="http://schemas.microsoft.com/office/drawing/2014/main" id="{9261B6D8-BA39-405D-B434-C949DE8C1E71}"/>
                </a:ext>
              </a:extLst>
            </p:cNvPr>
            <p:cNvCxnSpPr>
              <a:cxnSpLocks/>
            </p:cNvCxnSpPr>
            <p:nvPr/>
          </p:nvCxnSpPr>
          <p:spPr>
            <a:xfrm>
              <a:off x="5207000" y="5104025"/>
              <a:ext cx="611376" cy="650817"/>
            </a:xfrm>
            <a:prstGeom prst="line">
              <a:avLst/>
            </a:prstGeom>
            <a:ln w="19050">
              <a:gradFill>
                <a:gsLst>
                  <a:gs pos="100000">
                    <a:srgbClr val="2BD6A4"/>
                  </a:gs>
                  <a:gs pos="0">
                    <a:srgbClr val="2BDD9D"/>
                  </a:gs>
                </a:gsLst>
                <a:lin ang="0" scaled="0"/>
              </a:gra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3BFFEBCD-8E68-4E46-BA72-C9ED249D8D7C}"/>
              </a:ext>
            </a:extLst>
          </p:cNvPr>
          <p:cNvSpPr txBox="1"/>
          <p:nvPr/>
        </p:nvSpPr>
        <p:spPr>
          <a:xfrm>
            <a:off x="5920009" y="2594871"/>
            <a:ext cx="2330578" cy="830997"/>
          </a:xfrm>
          <a:prstGeom prst="rect">
            <a:avLst/>
          </a:prstGeom>
          <a:noFill/>
        </p:spPr>
        <p:txBody>
          <a:bodyPr wrap="square" rtlCol="0">
            <a:spAutoFit/>
          </a:bodyPr>
          <a:lstStyle/>
          <a:p>
            <a:r>
              <a:rPr lang="ru-RU" sz="1600" dirty="0" err="1">
                <a:solidFill>
                  <a:schemeClr val="bg1"/>
                </a:solidFill>
                <a:latin typeface="GothamSSm Narrow ExtraLight" pitchFamily="2" charset="0"/>
              </a:rPr>
              <a:t>частка</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є</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незначною</a:t>
            </a:r>
            <a:r>
              <a:rPr lang="ru-RU" sz="1600" dirty="0">
                <a:solidFill>
                  <a:schemeClr val="bg1"/>
                </a:solidFill>
                <a:latin typeface="GothamSSm Narrow ExtraLight" pitchFamily="2" charset="0"/>
              </a:rPr>
              <a:t> і не </a:t>
            </a:r>
            <a:r>
              <a:rPr lang="ru-RU" sz="1600" dirty="0" err="1">
                <a:solidFill>
                  <a:schemeClr val="bg1"/>
                </a:solidFill>
                <a:latin typeface="GothamSSm Narrow ExtraLight" pitchFamily="2" charset="0"/>
              </a:rPr>
              <a:t>може</a:t>
            </a:r>
            <a:r>
              <a:rPr lang="ru-RU" sz="1600" dirty="0">
                <a:solidFill>
                  <a:schemeClr val="bg1"/>
                </a:solidFill>
                <a:latin typeface="GothamSSm Narrow ExtraLight" pitchFamily="2" charset="0"/>
              </a:rPr>
              <a:t> бути </a:t>
            </a:r>
            <a:r>
              <a:rPr lang="ru-RU" sz="1600" dirty="0" err="1">
                <a:solidFill>
                  <a:schemeClr val="bg1"/>
                </a:solidFill>
                <a:latin typeface="GothamSSm Narrow ExtraLight" pitchFamily="2" charset="0"/>
              </a:rPr>
              <a:t>виділена</a:t>
            </a:r>
            <a:r>
              <a:rPr lang="ru-RU" sz="1600" dirty="0">
                <a:solidFill>
                  <a:schemeClr val="bg1"/>
                </a:solidFill>
                <a:latin typeface="GothamSSm Narrow ExtraLight" pitchFamily="2" charset="0"/>
              </a:rPr>
              <a:t> в </a:t>
            </a:r>
            <a:r>
              <a:rPr lang="ru-RU" sz="1600" dirty="0" err="1">
                <a:solidFill>
                  <a:schemeClr val="bg1"/>
                </a:solidFill>
                <a:latin typeface="GothamSSm Narrow ExtraLight" pitchFamily="2" charset="0"/>
              </a:rPr>
              <a:t>натурі</a:t>
            </a:r>
            <a:endParaRPr lang="ru-UA" sz="1600" dirty="0">
              <a:solidFill>
                <a:schemeClr val="bg1"/>
              </a:solidFill>
              <a:latin typeface="GothamSSm Narrow ExtraLight" pitchFamily="2" charset="0"/>
            </a:endParaRPr>
          </a:p>
        </p:txBody>
      </p:sp>
      <p:sp>
        <p:nvSpPr>
          <p:cNvPr id="33" name="TextBox 32">
            <a:extLst>
              <a:ext uri="{FF2B5EF4-FFF2-40B4-BE49-F238E27FC236}">
                <a16:creationId xmlns:a16="http://schemas.microsoft.com/office/drawing/2014/main" id="{5F192C54-7E9A-4F46-A2E7-14E82A47EDC8}"/>
              </a:ext>
            </a:extLst>
          </p:cNvPr>
          <p:cNvSpPr txBox="1"/>
          <p:nvPr/>
        </p:nvSpPr>
        <p:spPr>
          <a:xfrm>
            <a:off x="1629799" y="5360705"/>
            <a:ext cx="1774837" cy="584775"/>
          </a:xfrm>
          <a:prstGeom prst="rect">
            <a:avLst/>
          </a:prstGeom>
          <a:noFill/>
        </p:spPr>
        <p:txBody>
          <a:bodyPr wrap="square" rtlCol="0">
            <a:spAutoFit/>
          </a:bodyPr>
          <a:lstStyle>
            <a:defPPr>
              <a:defRPr lang="ru-UA"/>
            </a:defPPr>
            <a:lvl1pPr algn="ctr">
              <a:defRPr b="1">
                <a:solidFill>
                  <a:schemeClr val="bg1"/>
                </a:solidFill>
                <a:latin typeface="GothamSSm Narrow ExtraLight" pitchFamily="2" charset="0"/>
              </a:defRPr>
            </a:lvl1pPr>
          </a:lstStyle>
          <a:p>
            <a:pPr algn="l"/>
            <a:r>
              <a:rPr lang="ru-RU" sz="1600" b="0" dirty="0" err="1"/>
              <a:t>річ</a:t>
            </a:r>
            <a:r>
              <a:rPr lang="ru-RU" sz="1600" b="0" dirty="0"/>
              <a:t> </a:t>
            </a:r>
            <a:r>
              <a:rPr lang="ru-RU" sz="1600" b="0" dirty="0" err="1"/>
              <a:t>є</a:t>
            </a:r>
            <a:r>
              <a:rPr lang="ru-RU" sz="1600" b="0" dirty="0"/>
              <a:t> </a:t>
            </a:r>
            <a:r>
              <a:rPr lang="ru-RU" sz="1600" b="0" dirty="0" err="1"/>
              <a:t>неподільною</a:t>
            </a:r>
            <a:r>
              <a:rPr lang="ru-UA" sz="1600" b="0" dirty="0"/>
              <a:t> </a:t>
            </a:r>
          </a:p>
        </p:txBody>
      </p:sp>
      <p:sp>
        <p:nvSpPr>
          <p:cNvPr id="34" name="TextBox 33">
            <a:extLst>
              <a:ext uri="{FF2B5EF4-FFF2-40B4-BE49-F238E27FC236}">
                <a16:creationId xmlns:a16="http://schemas.microsoft.com/office/drawing/2014/main" id="{763BBDA1-BD4F-434D-98C2-990F1F002A83}"/>
              </a:ext>
            </a:extLst>
          </p:cNvPr>
          <p:cNvSpPr txBox="1"/>
          <p:nvPr/>
        </p:nvSpPr>
        <p:spPr>
          <a:xfrm>
            <a:off x="5860437" y="4797207"/>
            <a:ext cx="2970128" cy="830997"/>
          </a:xfrm>
          <a:prstGeom prst="rect">
            <a:avLst/>
          </a:prstGeom>
          <a:noFill/>
        </p:spPr>
        <p:txBody>
          <a:bodyPr wrap="square" rtlCol="0">
            <a:spAutoFit/>
          </a:bodyPr>
          <a:lstStyle>
            <a:defPPr>
              <a:defRPr lang="ru-UA"/>
            </a:defPPr>
            <a:lvl1pPr algn="ctr">
              <a:defRPr b="1">
                <a:solidFill>
                  <a:schemeClr val="bg1"/>
                </a:solidFill>
                <a:latin typeface="GothamSSm Narrow ExtraLight" pitchFamily="2" charset="0"/>
              </a:defRPr>
            </a:lvl1pPr>
          </a:lstStyle>
          <a:p>
            <a:pPr algn="l"/>
            <a:r>
              <a:rPr lang="ru-RU" sz="1600" b="0" dirty="0" err="1"/>
              <a:t>спільне</a:t>
            </a:r>
            <a:r>
              <a:rPr lang="ru-RU" sz="1600" b="0" dirty="0"/>
              <a:t> </a:t>
            </a:r>
            <a:r>
              <a:rPr lang="ru-RU" sz="1600" b="0" dirty="0" err="1"/>
              <a:t>володіння</a:t>
            </a:r>
            <a:r>
              <a:rPr lang="ru-RU" sz="1600" b="0" dirty="0"/>
              <a:t> і </a:t>
            </a:r>
            <a:r>
              <a:rPr lang="ru-RU" sz="1600" b="0" dirty="0" err="1"/>
              <a:t>користування</a:t>
            </a:r>
            <a:r>
              <a:rPr lang="ru-RU" sz="1600" b="0" dirty="0"/>
              <a:t> </a:t>
            </a:r>
            <a:r>
              <a:rPr lang="ru-RU" sz="1600" b="0" dirty="0" err="1"/>
              <a:t>майном</a:t>
            </a:r>
            <a:r>
              <a:rPr lang="ru-RU" sz="1600" b="0" dirty="0"/>
              <a:t> </a:t>
            </a:r>
            <a:r>
              <a:rPr lang="ru-RU" sz="1600" b="0" dirty="0" err="1"/>
              <a:t>є</a:t>
            </a:r>
            <a:r>
              <a:rPr lang="ru-RU" sz="1600" b="0" dirty="0"/>
              <a:t> </a:t>
            </a:r>
            <a:r>
              <a:rPr lang="ru-RU" sz="1600" b="0" dirty="0" err="1"/>
              <a:t>неможливим</a:t>
            </a:r>
            <a:r>
              <a:rPr lang="ru-UA" sz="1600" b="0" dirty="0"/>
              <a:t> </a:t>
            </a:r>
          </a:p>
        </p:txBody>
      </p:sp>
      <p:sp>
        <p:nvSpPr>
          <p:cNvPr id="35" name="TextBox 34">
            <a:extLst>
              <a:ext uri="{FF2B5EF4-FFF2-40B4-BE49-F238E27FC236}">
                <a16:creationId xmlns:a16="http://schemas.microsoft.com/office/drawing/2014/main" id="{4B6C64B9-3AA4-4C1A-8683-FBB0FE86BF39}"/>
              </a:ext>
            </a:extLst>
          </p:cNvPr>
          <p:cNvSpPr txBox="1"/>
          <p:nvPr/>
        </p:nvSpPr>
        <p:spPr>
          <a:xfrm>
            <a:off x="262949" y="2601433"/>
            <a:ext cx="2644411" cy="1077218"/>
          </a:xfrm>
          <a:prstGeom prst="rect">
            <a:avLst/>
          </a:prstGeom>
          <a:noFill/>
        </p:spPr>
        <p:txBody>
          <a:bodyPr wrap="square" rtlCol="0">
            <a:spAutoFit/>
          </a:bodyPr>
          <a:lstStyle>
            <a:defPPr>
              <a:defRPr lang="ru-UA"/>
            </a:defPPr>
            <a:lvl1pPr algn="ctr">
              <a:defRPr b="1">
                <a:solidFill>
                  <a:schemeClr val="bg1"/>
                </a:solidFill>
                <a:latin typeface="GothamSSm Narrow ExtraLight" pitchFamily="2" charset="0"/>
              </a:defRPr>
            </a:lvl1pPr>
          </a:lstStyle>
          <a:p>
            <a:pPr algn="l"/>
            <a:r>
              <a:rPr lang="ru-RU" sz="1600" b="0" dirty="0" err="1"/>
              <a:t>таке</a:t>
            </a:r>
            <a:r>
              <a:rPr lang="ru-RU" sz="1600" b="0" dirty="0"/>
              <a:t> </a:t>
            </a:r>
            <a:r>
              <a:rPr lang="ru-RU" sz="1600" b="0" dirty="0" err="1"/>
              <a:t>припинення</a:t>
            </a:r>
            <a:r>
              <a:rPr lang="ru-RU" sz="1600" b="0" dirty="0"/>
              <a:t> не </a:t>
            </a:r>
            <a:r>
              <a:rPr lang="ru-RU" sz="1600" b="0" dirty="0" err="1"/>
              <a:t>завдасть</a:t>
            </a:r>
            <a:r>
              <a:rPr lang="ru-RU" sz="1600" b="0" dirty="0"/>
              <a:t> </a:t>
            </a:r>
            <a:r>
              <a:rPr lang="ru-RU" sz="1600" b="0" dirty="0" err="1"/>
              <a:t>істотної</a:t>
            </a:r>
            <a:r>
              <a:rPr lang="ru-RU" sz="1600" b="0" dirty="0"/>
              <a:t> </a:t>
            </a:r>
            <a:r>
              <a:rPr lang="ru-RU" sz="1600" b="0" dirty="0" err="1"/>
              <a:t>шкоди</a:t>
            </a:r>
            <a:r>
              <a:rPr lang="ru-RU" sz="1600" b="0" dirty="0"/>
              <a:t> </a:t>
            </a:r>
            <a:r>
              <a:rPr lang="ru-RU" sz="1600" b="0" dirty="0" err="1"/>
              <a:t>інтересам</a:t>
            </a:r>
            <a:r>
              <a:rPr lang="ru-RU" sz="1600" b="0" dirty="0"/>
              <a:t> </a:t>
            </a:r>
            <a:r>
              <a:rPr lang="ru-RU" sz="1600" b="0" dirty="0" err="1"/>
              <a:t>співвласника</a:t>
            </a:r>
            <a:r>
              <a:rPr lang="ru-RU" sz="1600" b="0" dirty="0"/>
              <a:t> та членам </a:t>
            </a:r>
            <a:r>
              <a:rPr lang="ru-RU" sz="1600" b="0" dirty="0" err="1"/>
              <a:t>його</a:t>
            </a:r>
            <a:r>
              <a:rPr lang="ru-RU" sz="1600" b="0" dirty="0"/>
              <a:t> </a:t>
            </a:r>
            <a:r>
              <a:rPr lang="ru-RU" sz="1600" b="0" dirty="0" err="1"/>
              <a:t>сім'ї</a:t>
            </a:r>
            <a:r>
              <a:rPr lang="ru-UA" sz="1600" b="0" dirty="0"/>
              <a:t> </a:t>
            </a:r>
          </a:p>
        </p:txBody>
      </p:sp>
      <p:pic>
        <p:nvPicPr>
          <p:cNvPr id="25" name="Рисунок 24">
            <a:extLst>
              <a:ext uri="{FF2B5EF4-FFF2-40B4-BE49-F238E27FC236}">
                <a16:creationId xmlns:a16="http://schemas.microsoft.com/office/drawing/2014/main" id="{DF8C504B-B55A-4092-81DC-417C1DE488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40156" y="4308393"/>
            <a:ext cx="1723829" cy="2144972"/>
          </a:xfrm>
          <a:prstGeom prst="rect">
            <a:avLst/>
          </a:prstGeom>
        </p:spPr>
      </p:pic>
      <p:pic>
        <p:nvPicPr>
          <p:cNvPr id="26" name="Рисунок 25">
            <a:extLst>
              <a:ext uri="{FF2B5EF4-FFF2-40B4-BE49-F238E27FC236}">
                <a16:creationId xmlns:a16="http://schemas.microsoft.com/office/drawing/2014/main" id="{C1951E75-E15A-44FC-95A6-7E570663A6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54848" y="4308393"/>
            <a:ext cx="1723829" cy="2144972"/>
          </a:xfrm>
          <a:prstGeom prst="rect">
            <a:avLst/>
          </a:prstGeom>
        </p:spPr>
      </p:pic>
      <p:sp>
        <p:nvSpPr>
          <p:cNvPr id="30" name="Круг: прозрачная заливка 29">
            <a:extLst>
              <a:ext uri="{FF2B5EF4-FFF2-40B4-BE49-F238E27FC236}">
                <a16:creationId xmlns:a16="http://schemas.microsoft.com/office/drawing/2014/main" id="{B4114C0A-F1C4-4FE8-85D3-1943AADF6844}"/>
              </a:ext>
            </a:extLst>
          </p:cNvPr>
          <p:cNvSpPr/>
          <p:nvPr/>
        </p:nvSpPr>
        <p:spPr>
          <a:xfrm>
            <a:off x="2907361" y="2866384"/>
            <a:ext cx="2751351" cy="2751351"/>
          </a:xfrm>
          <a:prstGeom prst="donut">
            <a:avLst>
              <a:gd name="adj" fmla="val 14947"/>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1" name="Овал 30">
            <a:extLst>
              <a:ext uri="{FF2B5EF4-FFF2-40B4-BE49-F238E27FC236}">
                <a16:creationId xmlns:a16="http://schemas.microsoft.com/office/drawing/2014/main" id="{3877EF0E-A45E-4CC8-AD29-F0D93A42694F}"/>
              </a:ext>
            </a:extLst>
          </p:cNvPr>
          <p:cNvSpPr/>
          <p:nvPr/>
        </p:nvSpPr>
        <p:spPr>
          <a:xfrm>
            <a:off x="3152254" y="3111277"/>
            <a:ext cx="2261564" cy="2261564"/>
          </a:xfrm>
          <a:prstGeom prst="ellipse">
            <a:avLst/>
          </a:prstGeom>
          <a:solidFill>
            <a:srgbClr val="27AFD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27" name="Рисунок 26">
            <a:extLst>
              <a:ext uri="{FF2B5EF4-FFF2-40B4-BE49-F238E27FC236}">
                <a16:creationId xmlns:a16="http://schemas.microsoft.com/office/drawing/2014/main" id="{D22B8CD8-D14C-4383-8D30-C9B91F2200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64452" y="3323896"/>
            <a:ext cx="2192261" cy="1780129"/>
          </a:xfrm>
          <a:prstGeom prst="rect">
            <a:avLst/>
          </a:prstGeom>
          <a:effectLst>
            <a:glow rad="101600">
              <a:srgbClr val="0AFFE7">
                <a:alpha val="40000"/>
              </a:srgbClr>
            </a:glow>
          </a:effectLst>
        </p:spPr>
      </p:pic>
      <p:cxnSp>
        <p:nvCxnSpPr>
          <p:cNvPr id="28" name="Прямая соединительная линия 27">
            <a:extLst>
              <a:ext uri="{FF2B5EF4-FFF2-40B4-BE49-F238E27FC236}">
                <a16:creationId xmlns:a16="http://schemas.microsoft.com/office/drawing/2014/main" id="{E020D932-D13E-4FA2-8792-C5C904ED1C48}"/>
              </a:ext>
            </a:extLst>
          </p:cNvPr>
          <p:cNvCxnSpPr>
            <a:cxnSpLocks/>
          </p:cNvCxnSpPr>
          <p:nvPr/>
        </p:nvCxnSpPr>
        <p:spPr>
          <a:xfrm>
            <a:off x="3933995" y="3701985"/>
            <a:ext cx="847828" cy="1126554"/>
          </a:xfrm>
          <a:prstGeom prst="line">
            <a:avLst/>
          </a:prstGeom>
          <a:ln w="38100">
            <a:solidFill>
              <a:srgbClr val="0AFFE7"/>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a:extLst>
              <a:ext uri="{FF2B5EF4-FFF2-40B4-BE49-F238E27FC236}">
                <a16:creationId xmlns:a16="http://schemas.microsoft.com/office/drawing/2014/main" id="{4431B861-17AB-4535-B226-0A653132FDEC}"/>
              </a:ext>
            </a:extLst>
          </p:cNvPr>
          <p:cNvCxnSpPr>
            <a:cxnSpLocks/>
          </p:cNvCxnSpPr>
          <p:nvPr/>
        </p:nvCxnSpPr>
        <p:spPr>
          <a:xfrm flipV="1">
            <a:off x="3732270" y="3738499"/>
            <a:ext cx="1154488" cy="1004546"/>
          </a:xfrm>
          <a:prstGeom prst="line">
            <a:avLst/>
          </a:prstGeom>
          <a:ln w="38100">
            <a:solidFill>
              <a:srgbClr val="0AFFE7"/>
            </a:solidFill>
          </a:ln>
        </p:spPr>
        <p:style>
          <a:lnRef idx="1">
            <a:schemeClr val="accent1"/>
          </a:lnRef>
          <a:fillRef idx="0">
            <a:schemeClr val="accent1"/>
          </a:fillRef>
          <a:effectRef idx="0">
            <a:schemeClr val="accent1"/>
          </a:effectRef>
          <a:fontRef idx="minor">
            <a:schemeClr val="tx1"/>
          </a:fontRef>
        </p:style>
      </p:cxnSp>
      <p:pic>
        <p:nvPicPr>
          <p:cNvPr id="69" name="Рисунок 68">
            <a:extLst>
              <a:ext uri="{FF2B5EF4-FFF2-40B4-BE49-F238E27FC236}">
                <a16:creationId xmlns:a16="http://schemas.microsoft.com/office/drawing/2014/main" id="{96EC71BF-E25C-4E16-B6F0-B4A378809AE1}"/>
              </a:ext>
            </a:extLst>
          </p:cNvPr>
          <p:cNvPicPr>
            <a:picLocks noChangeAspect="1"/>
          </p:cNvPicPr>
          <p:nvPr/>
        </p:nvPicPr>
        <p:blipFill rotWithShape="1">
          <a:blip r:embed="rId15"/>
          <a:srcRect l="48174" r="-759"/>
          <a:stretch/>
        </p:blipFill>
        <p:spPr>
          <a:xfrm rot="16200000">
            <a:off x="2709832" y="10943972"/>
            <a:ext cx="6772338" cy="420414"/>
          </a:xfrm>
          <a:prstGeom prst="rect">
            <a:avLst/>
          </a:prstGeom>
        </p:spPr>
      </p:pic>
    </p:spTree>
    <p:extLst>
      <p:ext uri="{BB962C8B-B14F-4D97-AF65-F5344CB8AC3E}">
        <p14:creationId xmlns:p14="http://schemas.microsoft.com/office/powerpoint/2010/main" val="41512146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1000"/>
                                        <p:tgtEl>
                                          <p:spTgt spid="3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8" presetClass="emph" presetSubtype="0" repeatCount="indefinite" fill="hold" grpId="1" nodeType="withEffect">
                                  <p:stCondLst>
                                    <p:cond delay="500"/>
                                  </p:stCondLst>
                                  <p:childTnLst>
                                    <p:animRot by="21600000">
                                      <p:cBhvr>
                                        <p:cTn id="12" dur="2000" fill="hold"/>
                                        <p:tgtEl>
                                          <p:spTgt spid="30"/>
                                        </p:tgtEl>
                                        <p:attrNameLst>
                                          <p:attrName>r</p:attrName>
                                        </p:attrNameLst>
                                      </p:cBhvr>
                                    </p:animRot>
                                  </p:childTnLst>
                                </p:cTn>
                              </p:par>
                              <p:par>
                                <p:cTn id="13" presetID="14" presetClass="entr" presetSubtype="5" fill="hold" nodeType="withEffect">
                                  <p:stCondLst>
                                    <p:cond delay="1000"/>
                                  </p:stCondLst>
                                  <p:childTnLst>
                                    <p:set>
                                      <p:cBhvr>
                                        <p:cTn id="14" dur="1" fill="hold">
                                          <p:stCondLst>
                                            <p:cond delay="0"/>
                                          </p:stCondLst>
                                        </p:cTn>
                                        <p:tgtEl>
                                          <p:spTgt spid="27"/>
                                        </p:tgtEl>
                                        <p:attrNameLst>
                                          <p:attrName>style.visibility</p:attrName>
                                        </p:attrNameLst>
                                      </p:cBhvr>
                                      <p:to>
                                        <p:strVal val="visible"/>
                                      </p:to>
                                    </p:set>
                                    <p:animEffect transition="in" filter="randombar(vertical)">
                                      <p:cBhvr>
                                        <p:cTn id="15" dur="500"/>
                                        <p:tgtEl>
                                          <p:spTgt spid="27"/>
                                        </p:tgtEl>
                                      </p:cBhvr>
                                    </p:animEffect>
                                  </p:childTnLst>
                                </p:cTn>
                              </p:par>
                              <p:par>
                                <p:cTn id="16" presetID="22" presetClass="entr" presetSubtype="4" fill="hold" nodeType="withEffect">
                                  <p:stCondLst>
                                    <p:cond delay="125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par>
                                <p:cTn id="19" presetID="22" presetClass="entr" presetSubtype="4" fill="hold" nodeType="withEffect">
                                  <p:stCondLst>
                                    <p:cond delay="150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par>
                                <p:cTn id="22" presetID="22" presetClass="entr" presetSubtype="8" fill="hold" grpId="0" nodeType="withEffect">
                                  <p:stCondLst>
                                    <p:cond delay="750"/>
                                  </p:stCondLst>
                                  <p:childTnLst>
                                    <p:set>
                                      <p:cBhvr>
                                        <p:cTn id="23" dur="1" fill="hold">
                                          <p:stCondLst>
                                            <p:cond delay="0"/>
                                          </p:stCondLst>
                                        </p:cTn>
                                        <p:tgtEl>
                                          <p:spTgt spid="23">
                                            <p:txEl>
                                              <p:pRg st="0" end="0"/>
                                            </p:txEl>
                                          </p:spTgt>
                                        </p:tgtEl>
                                        <p:attrNameLst>
                                          <p:attrName>style.visibility</p:attrName>
                                        </p:attrNameLst>
                                      </p:cBhvr>
                                      <p:to>
                                        <p:strVal val="visible"/>
                                      </p:to>
                                    </p:set>
                                    <p:animEffect transition="in" filter="wipe(left)">
                                      <p:cBhvr>
                                        <p:cTn id="24" dur="500"/>
                                        <p:tgtEl>
                                          <p:spTgt spid="23">
                                            <p:txEl>
                                              <p:pRg st="0" end="0"/>
                                            </p:txEl>
                                          </p:spTgt>
                                        </p:tgtEl>
                                      </p:cBhvr>
                                    </p:animEffect>
                                  </p:childTnLst>
                                </p:cTn>
                              </p:par>
                              <p:par>
                                <p:cTn id="25" presetID="22" presetClass="entr" presetSubtype="8" fill="hold" grpId="0" nodeType="withEffect">
                                  <p:stCondLst>
                                    <p:cond delay="125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wipe(left)">
                                      <p:cBhvr>
                                        <p:cTn id="27" dur="500"/>
                                        <p:tgtEl>
                                          <p:spTgt spid="23">
                                            <p:txEl>
                                              <p:pRg st="1" end="1"/>
                                            </p:txEl>
                                          </p:spTgt>
                                        </p:tgtEl>
                                      </p:cBhvr>
                                    </p:animEffect>
                                  </p:childTnLst>
                                </p:cTn>
                              </p:par>
                              <p:par>
                                <p:cTn id="28" presetID="22" presetClass="entr" presetSubtype="8" fill="hold" grpId="0" nodeType="withEffect">
                                  <p:stCondLst>
                                    <p:cond delay="1750"/>
                                  </p:stCondLst>
                                  <p:childTnLst>
                                    <p:set>
                                      <p:cBhvr>
                                        <p:cTn id="29" dur="1" fill="hold">
                                          <p:stCondLst>
                                            <p:cond delay="0"/>
                                          </p:stCondLst>
                                        </p:cTn>
                                        <p:tgtEl>
                                          <p:spTgt spid="23">
                                            <p:txEl>
                                              <p:pRg st="2" end="2"/>
                                            </p:txEl>
                                          </p:spTgt>
                                        </p:tgtEl>
                                        <p:attrNameLst>
                                          <p:attrName>style.visibility</p:attrName>
                                        </p:attrNameLst>
                                      </p:cBhvr>
                                      <p:to>
                                        <p:strVal val="visible"/>
                                      </p:to>
                                    </p:set>
                                    <p:animEffect transition="in" filter="wipe(left)">
                                      <p:cBhvr>
                                        <p:cTn id="30" dur="500"/>
                                        <p:tgtEl>
                                          <p:spTgt spid="23">
                                            <p:txEl>
                                              <p:pRg st="2" end="2"/>
                                            </p:txEl>
                                          </p:spTgt>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24">
                                            <p:txEl>
                                              <p:pRg st="0" end="0"/>
                                            </p:txEl>
                                          </p:spTgt>
                                        </p:tgtEl>
                                        <p:attrNameLst>
                                          <p:attrName>style.visibility</p:attrName>
                                        </p:attrNameLst>
                                      </p:cBhvr>
                                      <p:to>
                                        <p:strVal val="visible"/>
                                      </p:to>
                                    </p:set>
                                    <p:animEffect transition="in" filter="wipe(left)">
                                      <p:cBhvr>
                                        <p:cTn id="34" dur="500"/>
                                        <p:tgtEl>
                                          <p:spTgt spid="24">
                                            <p:txEl>
                                              <p:pRg st="0" end="0"/>
                                            </p:txEl>
                                          </p:spTgt>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24">
                                            <p:txEl>
                                              <p:pRg st="1" end="1"/>
                                            </p:txEl>
                                          </p:spTgt>
                                        </p:tgtEl>
                                        <p:attrNameLst>
                                          <p:attrName>style.visibility</p:attrName>
                                        </p:attrNameLst>
                                      </p:cBhvr>
                                      <p:to>
                                        <p:strVal val="visible"/>
                                      </p:to>
                                    </p:set>
                                    <p:animEffect transition="in" filter="wipe(left)">
                                      <p:cBhvr>
                                        <p:cTn id="38" dur="500"/>
                                        <p:tgtEl>
                                          <p:spTgt spid="24">
                                            <p:txEl>
                                              <p:pRg st="1" end="1"/>
                                            </p:txEl>
                                          </p:spTgt>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4">
                                            <p:txEl>
                                              <p:pRg st="2" end="2"/>
                                            </p:txEl>
                                          </p:spTgt>
                                        </p:tgtEl>
                                        <p:attrNameLst>
                                          <p:attrName>style.visibility</p:attrName>
                                        </p:attrNameLst>
                                      </p:cBhvr>
                                      <p:to>
                                        <p:strVal val="visible"/>
                                      </p:to>
                                    </p:set>
                                    <p:animEffect transition="in" filter="wipe(left)">
                                      <p:cBhvr>
                                        <p:cTn id="42" dur="500"/>
                                        <p:tgtEl>
                                          <p:spTgt spid="24">
                                            <p:txEl>
                                              <p:pRg st="2" end="2"/>
                                            </p:txEl>
                                          </p:spTgt>
                                        </p:tgtEl>
                                      </p:cBhvr>
                                    </p:animEffect>
                                  </p:childTnLst>
                                </p:cTn>
                              </p:par>
                            </p:childTnLst>
                          </p:cTn>
                        </p:par>
                        <p:par>
                          <p:cTn id="43" fill="hold">
                            <p:stCondLst>
                              <p:cond delay="4000"/>
                            </p:stCondLst>
                            <p:childTnLst>
                              <p:par>
                                <p:cTn id="44" presetID="22" presetClass="entr" presetSubtype="8" fill="hold" grpId="0" nodeType="afterEffect">
                                  <p:stCondLst>
                                    <p:cond delay="0"/>
                                  </p:stCondLst>
                                  <p:childTnLst>
                                    <p:set>
                                      <p:cBhvr>
                                        <p:cTn id="45" dur="1" fill="hold">
                                          <p:stCondLst>
                                            <p:cond delay="0"/>
                                          </p:stCondLst>
                                        </p:cTn>
                                        <p:tgtEl>
                                          <p:spTgt spid="24">
                                            <p:txEl>
                                              <p:pRg st="3" end="3"/>
                                            </p:txEl>
                                          </p:spTgt>
                                        </p:tgtEl>
                                        <p:attrNameLst>
                                          <p:attrName>style.visibility</p:attrName>
                                        </p:attrNameLst>
                                      </p:cBhvr>
                                      <p:to>
                                        <p:strVal val="visible"/>
                                      </p:to>
                                    </p:set>
                                    <p:animEffect transition="in" filter="wipe(left)">
                                      <p:cBhvr>
                                        <p:cTn id="46" dur="500"/>
                                        <p:tgtEl>
                                          <p:spTgt spid="24">
                                            <p:txEl>
                                              <p:pRg st="3" end="3"/>
                                            </p:txEl>
                                          </p:spTgt>
                                        </p:tgtEl>
                                      </p:cBhvr>
                                    </p:animEffect>
                                  </p:childTnLst>
                                </p:cTn>
                              </p:par>
                            </p:childTnLst>
                          </p:cTn>
                        </p:par>
                        <p:par>
                          <p:cTn id="47" fill="hold">
                            <p:stCondLst>
                              <p:cond delay="4500"/>
                            </p:stCondLst>
                            <p:childTnLst>
                              <p:par>
                                <p:cTn id="48" presetID="22" presetClass="entr" presetSubtype="8" fill="hold" grpId="0" nodeType="afterEffect">
                                  <p:stCondLst>
                                    <p:cond delay="0"/>
                                  </p:stCondLst>
                                  <p:childTnLst>
                                    <p:set>
                                      <p:cBhvr>
                                        <p:cTn id="49" dur="1" fill="hold">
                                          <p:stCondLst>
                                            <p:cond delay="0"/>
                                          </p:stCondLst>
                                        </p:cTn>
                                        <p:tgtEl>
                                          <p:spTgt spid="24">
                                            <p:txEl>
                                              <p:pRg st="4" end="4"/>
                                            </p:txEl>
                                          </p:spTgt>
                                        </p:tgtEl>
                                        <p:attrNameLst>
                                          <p:attrName>style.visibility</p:attrName>
                                        </p:attrNameLst>
                                      </p:cBhvr>
                                      <p:to>
                                        <p:strVal val="visible"/>
                                      </p:to>
                                    </p:set>
                                    <p:animEffect transition="in" filter="wipe(left)">
                                      <p:cBhvr>
                                        <p:cTn id="50" dur="500"/>
                                        <p:tgtEl>
                                          <p:spTgt spid="24">
                                            <p:txEl>
                                              <p:pRg st="4" end="4"/>
                                            </p:txEl>
                                          </p:spTgt>
                                        </p:tgtEl>
                                      </p:cBhvr>
                                    </p:animEffect>
                                  </p:childTnLst>
                                </p:cTn>
                              </p:par>
                              <p:par>
                                <p:cTn id="51" presetID="22" presetClass="entr" presetSubtype="2" fill="hold" nodeType="with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wipe(right)">
                                      <p:cBhvr>
                                        <p:cTn id="53" dur="500"/>
                                        <p:tgtEl>
                                          <p:spTgt spid="65"/>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childTnLst>
                          </p:cTn>
                        </p:par>
                        <p:par>
                          <p:cTn id="59" fill="hold">
                            <p:stCondLst>
                              <p:cond delay="5500"/>
                            </p:stCondLst>
                            <p:childTnLst>
                              <p:par>
                                <p:cTn id="60" presetID="22" presetClass="entr" presetSubtype="8" fill="hold" nodeType="after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wipe(left)">
                                      <p:cBhvr>
                                        <p:cTn id="62" dur="500"/>
                                        <p:tgtEl>
                                          <p:spTgt spid="67"/>
                                        </p:tgtEl>
                                      </p:cBhvr>
                                    </p:animEffect>
                                  </p:childTnLst>
                                </p:cTn>
                              </p:par>
                              <p:par>
                                <p:cTn id="63" presetID="42"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1000"/>
                                        <p:tgtEl>
                                          <p:spTgt spid="32"/>
                                        </p:tgtEl>
                                      </p:cBhvr>
                                    </p:animEffect>
                                    <p:anim calcmode="lin" valueType="num">
                                      <p:cBhvr>
                                        <p:cTn id="66" dur="1000" fill="hold"/>
                                        <p:tgtEl>
                                          <p:spTgt spid="32"/>
                                        </p:tgtEl>
                                        <p:attrNameLst>
                                          <p:attrName>ppt_x</p:attrName>
                                        </p:attrNameLst>
                                      </p:cBhvr>
                                      <p:tavLst>
                                        <p:tav tm="0">
                                          <p:val>
                                            <p:strVal val="#ppt_x"/>
                                          </p:val>
                                        </p:tav>
                                        <p:tav tm="100000">
                                          <p:val>
                                            <p:strVal val="#ppt_x"/>
                                          </p:val>
                                        </p:tav>
                                      </p:tavLst>
                                    </p:anim>
                                    <p:anim calcmode="lin" valueType="num">
                                      <p:cBhvr>
                                        <p:cTn id="67" dur="1000" fill="hold"/>
                                        <p:tgtEl>
                                          <p:spTgt spid="32"/>
                                        </p:tgtEl>
                                        <p:attrNameLst>
                                          <p:attrName>ppt_y</p:attrName>
                                        </p:attrNameLst>
                                      </p:cBhvr>
                                      <p:tavLst>
                                        <p:tav tm="0">
                                          <p:val>
                                            <p:strVal val="#ppt_y+.1"/>
                                          </p:val>
                                        </p:tav>
                                        <p:tav tm="100000">
                                          <p:val>
                                            <p:strVal val="#ppt_y"/>
                                          </p:val>
                                        </p:tav>
                                      </p:tavLst>
                                    </p:anim>
                                  </p:childTnLst>
                                </p:cTn>
                              </p:par>
                            </p:childTnLst>
                          </p:cTn>
                        </p:par>
                        <p:par>
                          <p:cTn id="68" fill="hold">
                            <p:stCondLst>
                              <p:cond delay="6500"/>
                            </p:stCondLst>
                            <p:childTnLst>
                              <p:par>
                                <p:cTn id="69" presetID="22" presetClass="entr" presetSubtype="8" fill="hold"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wipe(left)">
                                      <p:cBhvr>
                                        <p:cTn id="71" dur="500"/>
                                        <p:tgtEl>
                                          <p:spTgt spid="68"/>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anim calcmode="lin" valueType="num">
                                      <p:cBhvr>
                                        <p:cTn id="75" dur="1000" fill="hold"/>
                                        <p:tgtEl>
                                          <p:spTgt spid="34"/>
                                        </p:tgtEl>
                                        <p:attrNameLst>
                                          <p:attrName>ppt_x</p:attrName>
                                        </p:attrNameLst>
                                      </p:cBhvr>
                                      <p:tavLst>
                                        <p:tav tm="0">
                                          <p:val>
                                            <p:strVal val="#ppt_x"/>
                                          </p:val>
                                        </p:tav>
                                        <p:tav tm="100000">
                                          <p:val>
                                            <p:strVal val="#ppt_x"/>
                                          </p:val>
                                        </p:tav>
                                      </p:tavLst>
                                    </p:anim>
                                    <p:anim calcmode="lin" valueType="num">
                                      <p:cBhvr>
                                        <p:cTn id="76" dur="1000" fill="hold"/>
                                        <p:tgtEl>
                                          <p:spTgt spid="34"/>
                                        </p:tgtEl>
                                        <p:attrNameLst>
                                          <p:attrName>ppt_y</p:attrName>
                                        </p:attrNameLst>
                                      </p:cBhvr>
                                      <p:tavLst>
                                        <p:tav tm="0">
                                          <p:val>
                                            <p:strVal val="#ppt_y+.1"/>
                                          </p:val>
                                        </p:tav>
                                        <p:tav tm="100000">
                                          <p:val>
                                            <p:strVal val="#ppt_y"/>
                                          </p:val>
                                        </p:tav>
                                      </p:tavLst>
                                    </p:anim>
                                  </p:childTnLst>
                                </p:cTn>
                              </p:par>
                            </p:childTnLst>
                          </p:cTn>
                        </p:par>
                        <p:par>
                          <p:cTn id="77" fill="hold">
                            <p:stCondLst>
                              <p:cond delay="7500"/>
                            </p:stCondLst>
                            <p:childTnLst>
                              <p:par>
                                <p:cTn id="78" presetID="22" presetClass="entr" presetSubtype="2" fill="hold" nodeType="afterEffect">
                                  <p:stCondLst>
                                    <p:cond delay="0"/>
                                  </p:stCondLst>
                                  <p:childTnLst>
                                    <p:set>
                                      <p:cBhvr>
                                        <p:cTn id="79" dur="1" fill="hold">
                                          <p:stCondLst>
                                            <p:cond delay="0"/>
                                          </p:stCondLst>
                                        </p:cTn>
                                        <p:tgtEl>
                                          <p:spTgt spid="66"/>
                                        </p:tgtEl>
                                        <p:attrNameLst>
                                          <p:attrName>style.visibility</p:attrName>
                                        </p:attrNameLst>
                                      </p:cBhvr>
                                      <p:to>
                                        <p:strVal val="visible"/>
                                      </p:to>
                                    </p:set>
                                    <p:animEffect transition="in" filter="wipe(right)">
                                      <p:cBhvr>
                                        <p:cTn id="80" dur="500"/>
                                        <p:tgtEl>
                                          <p:spTgt spid="66"/>
                                        </p:tgtEl>
                                      </p:cBhvr>
                                    </p:animEffect>
                                  </p:childTnLst>
                                </p:cTn>
                              </p:par>
                              <p:par>
                                <p:cTn id="81" presetID="42" presetClass="entr" presetSubtype="0"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1000"/>
                                        <p:tgtEl>
                                          <p:spTgt spid="33"/>
                                        </p:tgtEl>
                                      </p:cBhvr>
                                    </p:animEffect>
                                    <p:anim calcmode="lin" valueType="num">
                                      <p:cBhvr>
                                        <p:cTn id="84" dur="1000" fill="hold"/>
                                        <p:tgtEl>
                                          <p:spTgt spid="33"/>
                                        </p:tgtEl>
                                        <p:attrNameLst>
                                          <p:attrName>ppt_x</p:attrName>
                                        </p:attrNameLst>
                                      </p:cBhvr>
                                      <p:tavLst>
                                        <p:tav tm="0">
                                          <p:val>
                                            <p:strVal val="#ppt_x"/>
                                          </p:val>
                                        </p:tav>
                                        <p:tav tm="100000">
                                          <p:val>
                                            <p:strVal val="#ppt_x"/>
                                          </p:val>
                                        </p:tav>
                                      </p:tavLst>
                                    </p:anim>
                                    <p:anim calcmode="lin" valueType="num">
                                      <p:cBhvr>
                                        <p:cTn id="8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P spid="24" grpId="0" uiExpand="1" build="p"/>
      <p:bldP spid="32" grpId="0"/>
      <p:bldP spid="33" grpId="0"/>
      <p:bldP spid="34" grpId="0"/>
      <p:bldP spid="35" grpId="0"/>
      <p:bldP spid="30" grpId="0" animBg="1"/>
      <p:bldP spid="30" grpId="1"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B50C1BA4-AE03-4AC0-9B65-E876FD095AA9}"/>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19" name="Прямоугольник 18">
            <a:extLst>
              <a:ext uri="{FF2B5EF4-FFF2-40B4-BE49-F238E27FC236}">
                <a16:creationId xmlns:a16="http://schemas.microsoft.com/office/drawing/2014/main" id="{D104215D-3A2F-455B-9D55-CFA894D99E84}"/>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pic>
        <p:nvPicPr>
          <p:cNvPr id="15" name="Рисунок 14">
            <a:extLst>
              <a:ext uri="{FF2B5EF4-FFF2-40B4-BE49-F238E27FC236}">
                <a16:creationId xmlns:a16="http://schemas.microsoft.com/office/drawing/2014/main" id="{E06A23F2-35D7-E44A-AC69-CC5C36940E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5417" y="1697114"/>
            <a:ext cx="5638008" cy="4683883"/>
          </a:xfrm>
          <a:prstGeom prst="rect">
            <a:avLst/>
          </a:prstGeom>
          <a:effectLst>
            <a:glow rad="101600">
              <a:srgbClr val="0AFFE7">
                <a:alpha val="33000"/>
              </a:srgbClr>
            </a:glow>
          </a:effectLst>
        </p:spPr>
      </p:pic>
      <p:pic>
        <p:nvPicPr>
          <p:cNvPr id="17" name="Рисунок 16">
            <a:extLst>
              <a:ext uri="{FF2B5EF4-FFF2-40B4-BE49-F238E27FC236}">
                <a16:creationId xmlns:a16="http://schemas.microsoft.com/office/drawing/2014/main" id="{4DABB433-6FB8-C948-9DD1-F545B9D8E79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8995" t="23205" r="29842" b="26005"/>
          <a:stretch/>
        </p:blipFill>
        <p:spPr>
          <a:xfrm>
            <a:off x="3187208" y="1732571"/>
            <a:ext cx="2184318" cy="2135452"/>
          </a:xfrm>
          <a:prstGeom prst="rect">
            <a:avLst/>
          </a:prstGeom>
        </p:spPr>
      </p:pic>
      <p:pic>
        <p:nvPicPr>
          <p:cNvPr id="18" name="Рисунок 17">
            <a:extLst>
              <a:ext uri="{FF2B5EF4-FFF2-40B4-BE49-F238E27FC236}">
                <a16:creationId xmlns:a16="http://schemas.microsoft.com/office/drawing/2014/main" id="{8256416A-8493-364F-B3B2-13ED6439A7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25756" y="1981289"/>
            <a:ext cx="1414582" cy="1167402"/>
          </a:xfrm>
          <a:prstGeom prst="rect">
            <a:avLst/>
          </a:prstGeom>
          <a:effectLst>
            <a:glow rad="101600">
              <a:srgbClr val="0AFFE7">
                <a:alpha val="40000"/>
              </a:srgbClr>
            </a:glow>
          </a:effectLst>
        </p:spPr>
      </p:pic>
      <p:pic>
        <p:nvPicPr>
          <p:cNvPr id="20" name="Рисунок 19">
            <a:extLst>
              <a:ext uri="{FF2B5EF4-FFF2-40B4-BE49-F238E27FC236}">
                <a16:creationId xmlns:a16="http://schemas.microsoft.com/office/drawing/2014/main" id="{AE1FE726-2FDF-D847-981A-B36FF27E65E5}"/>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16970" t="23089" r="26426" b="23998"/>
          <a:stretch/>
        </p:blipFill>
        <p:spPr>
          <a:xfrm flipH="1">
            <a:off x="1504264" y="2796944"/>
            <a:ext cx="3010627" cy="3640699"/>
          </a:xfrm>
          <a:prstGeom prst="rect">
            <a:avLst/>
          </a:prstGeom>
          <a:effectLst>
            <a:glow rad="101600">
              <a:srgbClr val="0AFFE7">
                <a:alpha val="33000"/>
              </a:srgbClr>
            </a:glow>
          </a:effectLst>
        </p:spPr>
      </p:pic>
      <p:pic>
        <p:nvPicPr>
          <p:cNvPr id="22" name="Рисунок 21">
            <a:extLst>
              <a:ext uri="{FF2B5EF4-FFF2-40B4-BE49-F238E27FC236}">
                <a16:creationId xmlns:a16="http://schemas.microsoft.com/office/drawing/2014/main" id="{0B0F7E94-E8B2-A746-B8E5-9581DC5DF74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8995" t="23205" r="29842" b="26005"/>
          <a:stretch/>
        </p:blipFill>
        <p:spPr>
          <a:xfrm flipH="1">
            <a:off x="6788179" y="1713542"/>
            <a:ext cx="2064952" cy="2018757"/>
          </a:xfrm>
          <a:prstGeom prst="rect">
            <a:avLst/>
          </a:prstGeom>
        </p:spPr>
      </p:pic>
      <p:pic>
        <p:nvPicPr>
          <p:cNvPr id="23" name="Рисунок 22">
            <a:extLst>
              <a:ext uri="{FF2B5EF4-FFF2-40B4-BE49-F238E27FC236}">
                <a16:creationId xmlns:a16="http://schemas.microsoft.com/office/drawing/2014/main" id="{C277FB59-62BD-8F4E-96E5-9CFF815D0D77}"/>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r="50194"/>
          <a:stretch/>
        </p:blipFill>
        <p:spPr>
          <a:xfrm>
            <a:off x="7281945" y="1911618"/>
            <a:ext cx="538710" cy="1232447"/>
          </a:xfrm>
          <a:prstGeom prst="rect">
            <a:avLst/>
          </a:prstGeom>
          <a:effectLst>
            <a:glow rad="101600">
              <a:srgbClr val="0AFFE7">
                <a:alpha val="40000"/>
              </a:srgbClr>
            </a:glow>
          </a:effectLst>
        </p:spPr>
      </p:pic>
      <p:pic>
        <p:nvPicPr>
          <p:cNvPr id="24" name="Рисунок 23">
            <a:extLst>
              <a:ext uri="{FF2B5EF4-FFF2-40B4-BE49-F238E27FC236}">
                <a16:creationId xmlns:a16="http://schemas.microsoft.com/office/drawing/2014/main" id="{6A9128CD-0555-1044-845F-387976723E67}"/>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r="50194"/>
          <a:stretch/>
        </p:blipFill>
        <p:spPr>
          <a:xfrm flipH="1">
            <a:off x="8058210" y="1939237"/>
            <a:ext cx="512422" cy="1172306"/>
          </a:xfrm>
          <a:prstGeom prst="rect">
            <a:avLst/>
          </a:prstGeom>
          <a:effectLst>
            <a:glow rad="101600">
              <a:srgbClr val="0AFFE7">
                <a:alpha val="40000"/>
              </a:srgbClr>
            </a:glow>
          </a:effectLst>
        </p:spPr>
      </p:pic>
      <p:pic>
        <p:nvPicPr>
          <p:cNvPr id="25" name="Рисунок 24">
            <a:extLst>
              <a:ext uri="{FF2B5EF4-FFF2-40B4-BE49-F238E27FC236}">
                <a16:creationId xmlns:a16="http://schemas.microsoft.com/office/drawing/2014/main" id="{CF682CCB-D435-194D-A6D1-D3E3FAC295E2}"/>
              </a:ext>
            </a:extLst>
          </p:cNvPr>
          <p:cNvPicPr>
            <a:picLocks noChangeAspect="1"/>
          </p:cNvPicPr>
          <p:nvPr/>
        </p:nvPicPr>
        <p:blipFill rotWithShape="1">
          <a:blip r:embed="rId13"/>
          <a:srcRect l="48174" r="-759"/>
          <a:stretch/>
        </p:blipFill>
        <p:spPr>
          <a:xfrm rot="16200000">
            <a:off x="2709832" y="5568445"/>
            <a:ext cx="6772338" cy="420414"/>
          </a:xfrm>
          <a:prstGeom prst="rect">
            <a:avLst/>
          </a:prstGeom>
        </p:spPr>
      </p:pic>
      <p:sp>
        <p:nvSpPr>
          <p:cNvPr id="21" name="TextBox 20">
            <a:extLst>
              <a:ext uri="{FF2B5EF4-FFF2-40B4-BE49-F238E27FC236}">
                <a16:creationId xmlns:a16="http://schemas.microsoft.com/office/drawing/2014/main" id="{BC69EE4C-F569-428D-A146-907490CEB0E5}"/>
              </a:ext>
            </a:extLst>
          </p:cNvPr>
          <p:cNvSpPr txBox="1"/>
          <p:nvPr/>
        </p:nvSpPr>
        <p:spPr>
          <a:xfrm>
            <a:off x="262949" y="357764"/>
            <a:ext cx="11333306" cy="1200329"/>
          </a:xfrm>
          <a:prstGeom prst="rect">
            <a:avLst/>
          </a:prstGeom>
          <a:noFill/>
        </p:spPr>
        <p:txBody>
          <a:bodyPr wrap="square" rtlCol="0">
            <a:spAutoFit/>
          </a:bodyPr>
          <a:lstStyle/>
          <a:p>
            <a:r>
              <a:rPr lang="uk-UA" sz="3600" b="1" dirty="0">
                <a:solidFill>
                  <a:schemeClr val="bg1"/>
                </a:solidFill>
                <a:latin typeface="Geometos [RUS by Daymarius]" pitchFamily="2" charset="0"/>
                <a:ea typeface="Calibri" panose="020F0502020204030204" pitchFamily="34" charset="0"/>
                <a:cs typeface="Times New Roman" panose="02020603050405020304" pitchFamily="18" charset="0"/>
              </a:rPr>
              <a:t>Звернення Стягнення на частку в </a:t>
            </a:r>
          </a:p>
          <a:p>
            <a:r>
              <a:rPr lang="uk-UA" sz="3600" b="1" dirty="0">
                <a:solidFill>
                  <a:schemeClr val="bg1"/>
                </a:solidFill>
                <a:latin typeface="Geometos [RUS by Daymarius]" pitchFamily="2" charset="0"/>
                <a:ea typeface="Calibri" panose="020F0502020204030204" pitchFamily="34" charset="0"/>
                <a:cs typeface="Times New Roman" panose="02020603050405020304" pitchFamily="18" charset="0"/>
              </a:rPr>
              <a:t>праві спільної часткової власності</a:t>
            </a:r>
            <a:r>
              <a:rPr lang="ru-UA" sz="3600" dirty="0">
                <a:solidFill>
                  <a:schemeClr val="bg1"/>
                </a:solidFill>
                <a:latin typeface="Geometos [RUS by Daymarius]" pitchFamily="2" charset="0"/>
              </a:rPr>
              <a:t> </a:t>
            </a:r>
          </a:p>
        </p:txBody>
      </p:sp>
      <p:pic>
        <p:nvPicPr>
          <p:cNvPr id="27" name="Рисунок 26">
            <a:extLst>
              <a:ext uri="{FF2B5EF4-FFF2-40B4-BE49-F238E27FC236}">
                <a16:creationId xmlns:a16="http://schemas.microsoft.com/office/drawing/2014/main" id="{B357A3F1-BCAD-4796-BD1E-577186766CF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582571" y="4308393"/>
            <a:ext cx="1723829" cy="2144972"/>
          </a:xfrm>
          <a:prstGeom prst="rect">
            <a:avLst/>
          </a:prstGeom>
        </p:spPr>
      </p:pic>
      <p:pic>
        <p:nvPicPr>
          <p:cNvPr id="28" name="Рисунок 27">
            <a:extLst>
              <a:ext uri="{FF2B5EF4-FFF2-40B4-BE49-F238E27FC236}">
                <a16:creationId xmlns:a16="http://schemas.microsoft.com/office/drawing/2014/main" id="{0461A718-1ACA-4AD8-AF3F-B4A2F4AAEE0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141163" y="4308393"/>
            <a:ext cx="1723829" cy="2144972"/>
          </a:xfrm>
          <a:prstGeom prst="rect">
            <a:avLst/>
          </a:prstGeom>
        </p:spPr>
      </p:pic>
      <p:sp>
        <p:nvSpPr>
          <p:cNvPr id="29" name="Круг: прозрачная заливка 28">
            <a:extLst>
              <a:ext uri="{FF2B5EF4-FFF2-40B4-BE49-F238E27FC236}">
                <a16:creationId xmlns:a16="http://schemas.microsoft.com/office/drawing/2014/main" id="{4645B4BB-A6D8-48D9-869A-88AE00550C55}"/>
              </a:ext>
            </a:extLst>
          </p:cNvPr>
          <p:cNvSpPr/>
          <p:nvPr/>
        </p:nvSpPr>
        <p:spPr>
          <a:xfrm>
            <a:off x="-13256113" y="2866384"/>
            <a:ext cx="2751351" cy="2751351"/>
          </a:xfrm>
          <a:prstGeom prst="donut">
            <a:avLst>
              <a:gd name="adj" fmla="val 14947"/>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0" name="Овал 29">
            <a:extLst>
              <a:ext uri="{FF2B5EF4-FFF2-40B4-BE49-F238E27FC236}">
                <a16:creationId xmlns:a16="http://schemas.microsoft.com/office/drawing/2014/main" id="{99189791-0C9C-402A-9CE0-31E4ACAE4C35}"/>
              </a:ext>
            </a:extLst>
          </p:cNvPr>
          <p:cNvSpPr/>
          <p:nvPr/>
        </p:nvSpPr>
        <p:spPr>
          <a:xfrm>
            <a:off x="-13011220" y="3111277"/>
            <a:ext cx="2261564" cy="2261564"/>
          </a:xfrm>
          <a:prstGeom prst="ellipse">
            <a:avLst/>
          </a:prstGeom>
          <a:solidFill>
            <a:srgbClr val="27AFD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31" name="Рисунок 30">
            <a:extLst>
              <a:ext uri="{FF2B5EF4-FFF2-40B4-BE49-F238E27FC236}">
                <a16:creationId xmlns:a16="http://schemas.microsoft.com/office/drawing/2014/main" id="{3A98666A-9760-40A9-A33A-2F9E4A7646A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999022" y="3323896"/>
            <a:ext cx="2192261" cy="1780129"/>
          </a:xfrm>
          <a:prstGeom prst="rect">
            <a:avLst/>
          </a:prstGeom>
          <a:effectLst>
            <a:glow rad="101600">
              <a:srgbClr val="0AFFE7">
                <a:alpha val="40000"/>
              </a:srgbClr>
            </a:glow>
          </a:effectLst>
        </p:spPr>
      </p:pic>
    </p:spTree>
    <p:extLst>
      <p:ext uri="{BB962C8B-B14F-4D97-AF65-F5344CB8AC3E}">
        <p14:creationId xmlns:p14="http://schemas.microsoft.com/office/powerpoint/2010/main" val="329003578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500"/>
                                        <p:tgtEl>
                                          <p:spTgt spid="21">
                                            <p:txEl>
                                              <p:pRg st="0" end="0"/>
                                            </p:txEl>
                                          </p:spTgt>
                                        </p:tgtEl>
                                      </p:cBhvr>
                                    </p:animEffect>
                                  </p:childTnLst>
                                </p:cTn>
                              </p:par>
                            </p:childTnLst>
                          </p:cTn>
                        </p:par>
                        <p:par>
                          <p:cTn id="8" fill="hold">
                            <p:stCondLst>
                              <p:cond delay="1250"/>
                            </p:stCondLst>
                            <p:childTnLst>
                              <p:par>
                                <p:cTn id="9" presetID="22" presetClass="entr" presetSubtype="8" fill="hold" grpId="0" nodeType="after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animEffect transition="in" filter="wipe(left)">
                                      <p:cBhvr>
                                        <p:cTn id="11" dur="500"/>
                                        <p:tgtEl>
                                          <p:spTgt spid="21">
                                            <p:txEl>
                                              <p:pRg st="1" end="1"/>
                                            </p:txEl>
                                          </p:spTgt>
                                        </p:tgtEl>
                                      </p:cBhvr>
                                    </p:animEffect>
                                  </p:childTnLst>
                                </p:cTn>
                              </p:par>
                              <p:par>
                                <p:cTn id="12" presetID="14" presetClass="entr" presetSubtype="5"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vertical)">
                                      <p:cBhvr>
                                        <p:cTn id="14" dur="500"/>
                                        <p:tgtEl>
                                          <p:spTgt spid="20"/>
                                        </p:tgtEl>
                                      </p:cBhvr>
                                    </p:animEffect>
                                  </p:childTnLst>
                                </p:cTn>
                              </p:par>
                              <p:par>
                                <p:cTn id="15" presetID="2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1750"/>
                            </p:stCondLst>
                            <p:childTnLst>
                              <p:par>
                                <p:cTn id="22" presetID="14" presetClass="entr" presetSubtype="5"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vertical)">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B50C1BA4-AE03-4AC0-9B65-E876FD095AA9}"/>
              </a:ext>
            </a:extLst>
          </p:cNvPr>
          <p:cNvPicPr>
            <a:picLocks noChangeAspect="1"/>
          </p:cNvPicPr>
          <p:nvPr/>
        </p:nvPicPr>
        <p:blipFill rotWithShape="1">
          <a:blip r:embed="rId2"/>
          <a:srcRect l="8095" t="8469" r="8095" b="8469"/>
          <a:stretch/>
        </p:blipFill>
        <p:spPr>
          <a:xfrm>
            <a:off x="-2" y="0"/>
            <a:ext cx="12192002" cy="6858000"/>
          </a:xfrm>
          <a:prstGeom prst="rect">
            <a:avLst/>
          </a:prstGeom>
        </p:spPr>
      </p:pic>
      <p:sp>
        <p:nvSpPr>
          <p:cNvPr id="19" name="Прямоугольник 18">
            <a:extLst>
              <a:ext uri="{FF2B5EF4-FFF2-40B4-BE49-F238E27FC236}">
                <a16:creationId xmlns:a16="http://schemas.microsoft.com/office/drawing/2014/main" id="{D104215D-3A2F-455B-9D55-CFA894D99E84}"/>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pic>
        <p:nvPicPr>
          <p:cNvPr id="15" name="Рисунок 14">
            <a:extLst>
              <a:ext uri="{FF2B5EF4-FFF2-40B4-BE49-F238E27FC236}">
                <a16:creationId xmlns:a16="http://schemas.microsoft.com/office/drawing/2014/main" id="{E06A23F2-35D7-E44A-AC69-CC5C36940E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8734" y="3522188"/>
            <a:ext cx="3391776" cy="2817782"/>
          </a:xfrm>
          <a:prstGeom prst="rect">
            <a:avLst/>
          </a:prstGeom>
          <a:effectLst>
            <a:glow rad="101600">
              <a:srgbClr val="0AFFE7">
                <a:alpha val="33000"/>
              </a:srgbClr>
            </a:glow>
          </a:effectLst>
        </p:spPr>
      </p:pic>
      <p:pic>
        <p:nvPicPr>
          <p:cNvPr id="17" name="Рисунок 16">
            <a:extLst>
              <a:ext uri="{FF2B5EF4-FFF2-40B4-BE49-F238E27FC236}">
                <a16:creationId xmlns:a16="http://schemas.microsoft.com/office/drawing/2014/main" id="{4DABB433-6FB8-C948-9DD1-F545B9D8E79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8995" t="23205" r="29842" b="26005"/>
          <a:stretch/>
        </p:blipFill>
        <p:spPr>
          <a:xfrm>
            <a:off x="1475921" y="3151117"/>
            <a:ext cx="1561488" cy="1526556"/>
          </a:xfrm>
          <a:prstGeom prst="rect">
            <a:avLst/>
          </a:prstGeom>
        </p:spPr>
      </p:pic>
      <p:pic>
        <p:nvPicPr>
          <p:cNvPr id="18" name="Рисунок 17">
            <a:extLst>
              <a:ext uri="{FF2B5EF4-FFF2-40B4-BE49-F238E27FC236}">
                <a16:creationId xmlns:a16="http://schemas.microsoft.com/office/drawing/2014/main" id="{8256416A-8493-364F-B3B2-13ED6439A7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96822" y="3389981"/>
            <a:ext cx="890563" cy="734948"/>
          </a:xfrm>
          <a:prstGeom prst="rect">
            <a:avLst/>
          </a:prstGeom>
          <a:effectLst>
            <a:glow rad="101600">
              <a:srgbClr val="0AFFE7">
                <a:alpha val="40000"/>
              </a:srgbClr>
            </a:glow>
          </a:effectLst>
        </p:spPr>
      </p:pic>
      <p:pic>
        <p:nvPicPr>
          <p:cNvPr id="20" name="Рисунок 19">
            <a:extLst>
              <a:ext uri="{FF2B5EF4-FFF2-40B4-BE49-F238E27FC236}">
                <a16:creationId xmlns:a16="http://schemas.microsoft.com/office/drawing/2014/main" id="{AE1FE726-2FDF-D847-981A-B36FF27E65E5}"/>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16970" t="23089" r="26426" b="23998"/>
          <a:stretch/>
        </p:blipFill>
        <p:spPr>
          <a:xfrm flipH="1">
            <a:off x="546252" y="4149758"/>
            <a:ext cx="1811166" cy="2190212"/>
          </a:xfrm>
          <a:prstGeom prst="rect">
            <a:avLst/>
          </a:prstGeom>
          <a:effectLst>
            <a:glow rad="101600">
              <a:srgbClr val="0AFFE7">
                <a:alpha val="33000"/>
              </a:srgbClr>
            </a:glow>
          </a:effectLst>
        </p:spPr>
      </p:pic>
      <p:pic>
        <p:nvPicPr>
          <p:cNvPr id="22" name="Рисунок 21">
            <a:extLst>
              <a:ext uri="{FF2B5EF4-FFF2-40B4-BE49-F238E27FC236}">
                <a16:creationId xmlns:a16="http://schemas.microsoft.com/office/drawing/2014/main" id="{0B0F7E94-E8B2-A746-B8E5-9581DC5DF74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8995" t="23205" r="29842" b="26005"/>
          <a:stretch/>
        </p:blipFill>
        <p:spPr>
          <a:xfrm flipH="1">
            <a:off x="9234832" y="3247118"/>
            <a:ext cx="1476158" cy="1443136"/>
          </a:xfrm>
          <a:prstGeom prst="rect">
            <a:avLst/>
          </a:prstGeom>
        </p:spPr>
      </p:pic>
      <p:pic>
        <p:nvPicPr>
          <p:cNvPr id="23" name="Рисунок 22">
            <a:extLst>
              <a:ext uri="{FF2B5EF4-FFF2-40B4-BE49-F238E27FC236}">
                <a16:creationId xmlns:a16="http://schemas.microsoft.com/office/drawing/2014/main" id="{C277FB59-62BD-8F4E-96E5-9CFF815D0D77}"/>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r="50194"/>
          <a:stretch/>
        </p:blipFill>
        <p:spPr>
          <a:xfrm>
            <a:off x="9530305" y="3626814"/>
            <a:ext cx="385104" cy="881032"/>
          </a:xfrm>
          <a:prstGeom prst="rect">
            <a:avLst/>
          </a:prstGeom>
          <a:effectLst>
            <a:glow rad="101600">
              <a:srgbClr val="0AFFE7">
                <a:alpha val="40000"/>
              </a:srgbClr>
            </a:glow>
          </a:effectLst>
        </p:spPr>
      </p:pic>
      <p:pic>
        <p:nvPicPr>
          <p:cNvPr id="24" name="Рисунок 23">
            <a:extLst>
              <a:ext uri="{FF2B5EF4-FFF2-40B4-BE49-F238E27FC236}">
                <a16:creationId xmlns:a16="http://schemas.microsoft.com/office/drawing/2014/main" id="{6A9128CD-0555-1044-845F-387976723E67}"/>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r="50194"/>
          <a:stretch/>
        </p:blipFill>
        <p:spPr>
          <a:xfrm flipH="1">
            <a:off x="10100365" y="3389981"/>
            <a:ext cx="366312" cy="838040"/>
          </a:xfrm>
          <a:prstGeom prst="rect">
            <a:avLst/>
          </a:prstGeom>
          <a:effectLst>
            <a:glow rad="101600">
              <a:srgbClr val="0AFFE7">
                <a:alpha val="40000"/>
              </a:srgbClr>
            </a:glow>
          </a:effectLst>
        </p:spPr>
      </p:pic>
      <p:pic>
        <p:nvPicPr>
          <p:cNvPr id="25" name="Рисунок 24">
            <a:extLst>
              <a:ext uri="{FF2B5EF4-FFF2-40B4-BE49-F238E27FC236}">
                <a16:creationId xmlns:a16="http://schemas.microsoft.com/office/drawing/2014/main" id="{CF682CCB-D435-194D-A6D1-D3E3FAC295E2}"/>
              </a:ext>
            </a:extLst>
          </p:cNvPr>
          <p:cNvPicPr>
            <a:picLocks noChangeAspect="1"/>
          </p:cNvPicPr>
          <p:nvPr/>
        </p:nvPicPr>
        <p:blipFill rotWithShape="1">
          <a:blip r:embed="rId13"/>
          <a:srcRect l="48174" r="-759"/>
          <a:stretch/>
        </p:blipFill>
        <p:spPr>
          <a:xfrm rot="16200000">
            <a:off x="2709832" y="11504788"/>
            <a:ext cx="6772338" cy="420414"/>
          </a:xfrm>
          <a:prstGeom prst="rect">
            <a:avLst/>
          </a:prstGeom>
        </p:spPr>
      </p:pic>
      <p:sp>
        <p:nvSpPr>
          <p:cNvPr id="21" name="TextBox 20">
            <a:extLst>
              <a:ext uri="{FF2B5EF4-FFF2-40B4-BE49-F238E27FC236}">
                <a16:creationId xmlns:a16="http://schemas.microsoft.com/office/drawing/2014/main" id="{BC69EE4C-F569-428D-A146-907490CEB0E5}"/>
              </a:ext>
            </a:extLst>
          </p:cNvPr>
          <p:cNvSpPr txBox="1"/>
          <p:nvPr/>
        </p:nvSpPr>
        <p:spPr>
          <a:xfrm>
            <a:off x="262949" y="357764"/>
            <a:ext cx="11333306" cy="1200329"/>
          </a:xfrm>
          <a:prstGeom prst="rect">
            <a:avLst/>
          </a:prstGeom>
          <a:noFill/>
        </p:spPr>
        <p:txBody>
          <a:bodyPr wrap="square" rtlCol="0">
            <a:spAutoFit/>
          </a:bodyPr>
          <a:lstStyle/>
          <a:p>
            <a:r>
              <a:rPr lang="uk-UA" sz="3600" b="1" dirty="0">
                <a:solidFill>
                  <a:schemeClr val="bg1"/>
                </a:solidFill>
                <a:latin typeface="Geometos [RUS by Daymarius]" pitchFamily="2" charset="0"/>
                <a:ea typeface="Calibri" panose="020F0502020204030204" pitchFamily="34" charset="0"/>
                <a:cs typeface="Times New Roman" panose="02020603050405020304" pitchFamily="18" charset="0"/>
              </a:rPr>
              <a:t>Звернення Стягнення на частку в </a:t>
            </a:r>
          </a:p>
          <a:p>
            <a:r>
              <a:rPr lang="uk-UA" sz="3600" b="1" dirty="0">
                <a:solidFill>
                  <a:schemeClr val="bg1"/>
                </a:solidFill>
                <a:latin typeface="Geometos [RUS by Daymarius]" pitchFamily="2" charset="0"/>
                <a:ea typeface="Calibri" panose="020F0502020204030204" pitchFamily="34" charset="0"/>
                <a:cs typeface="Times New Roman" panose="02020603050405020304" pitchFamily="18" charset="0"/>
              </a:rPr>
              <a:t>праві спільної часткової власності</a:t>
            </a:r>
            <a:r>
              <a:rPr lang="ru-UA" sz="3600" dirty="0">
                <a:solidFill>
                  <a:schemeClr val="bg1"/>
                </a:solidFill>
                <a:latin typeface="Geometos [RUS by Daymarius]" pitchFamily="2" charset="0"/>
              </a:rPr>
              <a:t> </a:t>
            </a:r>
          </a:p>
        </p:txBody>
      </p:sp>
      <p:pic>
        <p:nvPicPr>
          <p:cNvPr id="27" name="Рисунок 26">
            <a:extLst>
              <a:ext uri="{FF2B5EF4-FFF2-40B4-BE49-F238E27FC236}">
                <a16:creationId xmlns:a16="http://schemas.microsoft.com/office/drawing/2014/main" id="{B357A3F1-BCAD-4796-BD1E-577186766CF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582571" y="4308393"/>
            <a:ext cx="1723829" cy="2144972"/>
          </a:xfrm>
          <a:prstGeom prst="rect">
            <a:avLst/>
          </a:prstGeom>
        </p:spPr>
      </p:pic>
      <p:pic>
        <p:nvPicPr>
          <p:cNvPr id="28" name="Рисунок 27">
            <a:extLst>
              <a:ext uri="{FF2B5EF4-FFF2-40B4-BE49-F238E27FC236}">
                <a16:creationId xmlns:a16="http://schemas.microsoft.com/office/drawing/2014/main" id="{0461A718-1ACA-4AD8-AF3F-B4A2F4AAEE0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141163" y="4308393"/>
            <a:ext cx="1723829" cy="2144972"/>
          </a:xfrm>
          <a:prstGeom prst="rect">
            <a:avLst/>
          </a:prstGeom>
        </p:spPr>
      </p:pic>
      <p:sp>
        <p:nvSpPr>
          <p:cNvPr id="29" name="Круг: прозрачная заливка 28">
            <a:extLst>
              <a:ext uri="{FF2B5EF4-FFF2-40B4-BE49-F238E27FC236}">
                <a16:creationId xmlns:a16="http://schemas.microsoft.com/office/drawing/2014/main" id="{4645B4BB-A6D8-48D9-869A-88AE00550C55}"/>
              </a:ext>
            </a:extLst>
          </p:cNvPr>
          <p:cNvSpPr/>
          <p:nvPr/>
        </p:nvSpPr>
        <p:spPr>
          <a:xfrm>
            <a:off x="-13256113" y="2866384"/>
            <a:ext cx="2751351" cy="2751351"/>
          </a:xfrm>
          <a:prstGeom prst="donut">
            <a:avLst>
              <a:gd name="adj" fmla="val 14947"/>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0" name="Овал 29">
            <a:extLst>
              <a:ext uri="{FF2B5EF4-FFF2-40B4-BE49-F238E27FC236}">
                <a16:creationId xmlns:a16="http://schemas.microsoft.com/office/drawing/2014/main" id="{99189791-0C9C-402A-9CE0-31E4ACAE4C35}"/>
              </a:ext>
            </a:extLst>
          </p:cNvPr>
          <p:cNvSpPr/>
          <p:nvPr/>
        </p:nvSpPr>
        <p:spPr>
          <a:xfrm>
            <a:off x="-13011220" y="3111277"/>
            <a:ext cx="2261564" cy="2261564"/>
          </a:xfrm>
          <a:prstGeom prst="ellipse">
            <a:avLst/>
          </a:prstGeom>
          <a:solidFill>
            <a:srgbClr val="27AFD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31" name="Рисунок 30">
            <a:extLst>
              <a:ext uri="{FF2B5EF4-FFF2-40B4-BE49-F238E27FC236}">
                <a16:creationId xmlns:a16="http://schemas.microsoft.com/office/drawing/2014/main" id="{3A98666A-9760-40A9-A33A-2F9E4A7646A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999022" y="3323896"/>
            <a:ext cx="2192261" cy="1780129"/>
          </a:xfrm>
          <a:prstGeom prst="rect">
            <a:avLst/>
          </a:prstGeom>
          <a:effectLst>
            <a:glow rad="101600">
              <a:srgbClr val="0AFFE7">
                <a:alpha val="40000"/>
              </a:srgbClr>
            </a:glow>
          </a:effectLst>
        </p:spPr>
      </p:pic>
      <p:sp>
        <p:nvSpPr>
          <p:cNvPr id="26" name="Прямоугольник 25">
            <a:extLst>
              <a:ext uri="{FF2B5EF4-FFF2-40B4-BE49-F238E27FC236}">
                <a16:creationId xmlns:a16="http://schemas.microsoft.com/office/drawing/2014/main" id="{B0D2579D-60E9-439E-8E7A-CA87149E1385}"/>
              </a:ext>
            </a:extLst>
          </p:cNvPr>
          <p:cNvSpPr/>
          <p:nvPr/>
        </p:nvSpPr>
        <p:spPr>
          <a:xfrm>
            <a:off x="3381375" y="1915857"/>
            <a:ext cx="6076950" cy="1323439"/>
          </a:xfrm>
          <a:prstGeom prst="rect">
            <a:avLst/>
          </a:prstGeom>
        </p:spPr>
        <p:txBody>
          <a:bodyPr wrap="square">
            <a:spAutoFit/>
          </a:bodyPr>
          <a:lstStyle/>
          <a:p>
            <a:r>
              <a:rPr lang="ru-RU" sz="1600" dirty="0">
                <a:solidFill>
                  <a:schemeClr val="bg1"/>
                </a:solidFill>
                <a:latin typeface="GothamSSm Narrow ExtraLight" pitchFamily="2" charset="0"/>
                <a:ea typeface="Times New Roman" panose="02020603050405020304" pitchFamily="18" charset="0"/>
              </a:rPr>
              <a:t>Кредитор </a:t>
            </a:r>
            <a:r>
              <a:rPr lang="ru-RU" sz="1600" dirty="0" err="1">
                <a:solidFill>
                  <a:schemeClr val="bg1"/>
                </a:solidFill>
                <a:latin typeface="GothamSSm Narrow ExtraLight" pitchFamily="2" charset="0"/>
                <a:ea typeface="Times New Roman" panose="02020603050405020304" pitchFamily="18" charset="0"/>
              </a:rPr>
              <a:t>співвласника</a:t>
            </a:r>
            <a:r>
              <a:rPr lang="ru-RU" sz="1600" dirty="0">
                <a:solidFill>
                  <a:schemeClr val="bg1"/>
                </a:solidFill>
                <a:latin typeface="GothamSSm Narrow ExtraLight" pitchFamily="2" charset="0"/>
                <a:ea typeface="Times New Roman" panose="02020603050405020304" pitchFamily="18" charset="0"/>
              </a:rPr>
              <a:t> майна, </a:t>
            </a:r>
            <a:r>
              <a:rPr lang="ru-RU" sz="1600" dirty="0" err="1">
                <a:solidFill>
                  <a:schemeClr val="bg1"/>
                </a:solidFill>
                <a:latin typeface="GothamSSm Narrow ExtraLight" pitchFamily="2" charset="0"/>
                <a:ea typeface="Times New Roman" panose="02020603050405020304" pitchFamily="18" charset="0"/>
              </a:rPr>
              <a:t>що</a:t>
            </a:r>
            <a:r>
              <a:rPr lang="ru-RU" sz="1600" dirty="0">
                <a:solidFill>
                  <a:schemeClr val="bg1"/>
                </a:solidFill>
                <a:latin typeface="GothamSSm Narrow ExtraLight" pitchFamily="2" charset="0"/>
                <a:ea typeface="Times New Roman" panose="02020603050405020304" pitchFamily="18" charset="0"/>
              </a:rPr>
              <a:t> є у </a:t>
            </a:r>
            <a:r>
              <a:rPr lang="ru-RU" sz="1600" dirty="0" err="1">
                <a:solidFill>
                  <a:schemeClr val="bg1"/>
                </a:solidFill>
                <a:latin typeface="GothamSSm Narrow ExtraLight" pitchFamily="2" charset="0"/>
                <a:ea typeface="Times New Roman" panose="02020603050405020304" pitchFamily="18" charset="0"/>
              </a:rPr>
              <a:t>спільній</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частковій</a:t>
            </a:r>
            <a:r>
              <a:rPr lang="ru-RU" sz="1600" dirty="0">
                <a:solidFill>
                  <a:schemeClr val="bg1"/>
                </a:solidFill>
                <a:latin typeface="GothamSSm Narrow ExtraLight" pitchFamily="2" charset="0"/>
                <a:ea typeface="Times New Roman" panose="02020603050405020304" pitchFamily="18" charset="0"/>
              </a:rPr>
              <a:t> </a:t>
            </a:r>
          </a:p>
          <a:p>
            <a:r>
              <a:rPr lang="ru-RU" sz="1600" dirty="0" err="1">
                <a:solidFill>
                  <a:schemeClr val="bg1"/>
                </a:solidFill>
                <a:latin typeface="GothamSSm Narrow ExtraLight" pitchFamily="2" charset="0"/>
                <a:ea typeface="Times New Roman" panose="02020603050405020304" pitchFamily="18" charset="0"/>
              </a:rPr>
              <a:t>власності</a:t>
            </a:r>
            <a:r>
              <a:rPr lang="ru-RU" sz="1600" dirty="0">
                <a:solidFill>
                  <a:schemeClr val="bg1"/>
                </a:solidFill>
                <a:latin typeface="GothamSSm Narrow ExtraLight" pitchFamily="2" charset="0"/>
                <a:ea typeface="Times New Roman" panose="02020603050405020304" pitchFamily="18" charset="0"/>
              </a:rPr>
              <a:t>, </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у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разі</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недостатності</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у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нього</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іншого</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майна</a:t>
            </a:r>
            <a:r>
              <a:rPr lang="ru-RU" sz="1600" dirty="0">
                <a:solidFill>
                  <a:schemeClr val="bg1"/>
                </a:solidFill>
                <a:latin typeface="GothamSSm Narrow ExtraLight" pitchFamily="2" charset="0"/>
                <a:ea typeface="Times New Roman" panose="02020603050405020304" pitchFamily="18" charset="0"/>
              </a:rPr>
              <a:t>, на яке </a:t>
            </a:r>
          </a:p>
          <a:p>
            <a:r>
              <a:rPr lang="ru-RU" sz="1600" dirty="0" err="1">
                <a:solidFill>
                  <a:schemeClr val="bg1"/>
                </a:solidFill>
                <a:latin typeface="GothamSSm Narrow ExtraLight" pitchFamily="2" charset="0"/>
                <a:ea typeface="Times New Roman" panose="02020603050405020304" pitchFamily="18" charset="0"/>
              </a:rPr>
              <a:t>може</a:t>
            </a:r>
            <a:r>
              <a:rPr lang="ru-RU" sz="1600" dirty="0">
                <a:solidFill>
                  <a:schemeClr val="bg1"/>
                </a:solidFill>
                <a:latin typeface="GothamSSm Narrow ExtraLight" pitchFamily="2" charset="0"/>
                <a:ea typeface="Times New Roman" panose="02020603050405020304" pitchFamily="18" charset="0"/>
              </a:rPr>
              <a:t> бути </a:t>
            </a:r>
            <a:r>
              <a:rPr lang="ru-RU" sz="1600" dirty="0" err="1">
                <a:solidFill>
                  <a:schemeClr val="bg1"/>
                </a:solidFill>
                <a:latin typeface="GothamSSm Narrow ExtraLight" pitchFamily="2" charset="0"/>
                <a:ea typeface="Times New Roman" panose="02020603050405020304" pitchFamily="18" charset="0"/>
              </a:rPr>
              <a:t>звернене</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стягнення</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може</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пред'явити</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позов</a:t>
            </a:r>
            <a:r>
              <a:rPr lang="ru-RU" sz="1600" dirty="0">
                <a:solidFill>
                  <a:schemeClr val="bg1"/>
                </a:solidFill>
                <a:latin typeface="GothamSSm Narrow ExtraLight" pitchFamily="2" charset="0"/>
                <a:ea typeface="Times New Roman" panose="02020603050405020304" pitchFamily="18" charset="0"/>
              </a:rPr>
              <a:t> про </a:t>
            </a:r>
          </a:p>
          <a:p>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виділ</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частки</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із</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спільного</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майна в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натурі</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a:solidFill>
                  <a:schemeClr val="bg1"/>
                </a:solidFill>
                <a:latin typeface="GothamSSm Narrow ExtraLight" pitchFamily="2" charset="0"/>
                <a:ea typeface="Times New Roman" panose="02020603050405020304" pitchFamily="18" charset="0"/>
              </a:rPr>
              <a:t>для </a:t>
            </a:r>
            <a:r>
              <a:rPr lang="ru-RU" sz="1600" dirty="0" err="1">
                <a:solidFill>
                  <a:schemeClr val="bg1"/>
                </a:solidFill>
                <a:latin typeface="GothamSSm Narrow ExtraLight" pitchFamily="2" charset="0"/>
                <a:ea typeface="Times New Roman" panose="02020603050405020304" pitchFamily="18" charset="0"/>
              </a:rPr>
              <a:t>звернення</a:t>
            </a:r>
            <a:r>
              <a:rPr lang="ru-RU" sz="1600" dirty="0">
                <a:solidFill>
                  <a:schemeClr val="bg1"/>
                </a:solidFill>
                <a:latin typeface="GothamSSm Narrow ExtraLight" pitchFamily="2" charset="0"/>
                <a:ea typeface="Times New Roman" panose="02020603050405020304" pitchFamily="18" charset="0"/>
              </a:rPr>
              <a:t> </a:t>
            </a:r>
          </a:p>
          <a:p>
            <a:r>
              <a:rPr lang="ru-RU" sz="1600" dirty="0" err="1">
                <a:solidFill>
                  <a:schemeClr val="bg1"/>
                </a:solidFill>
                <a:latin typeface="GothamSSm Narrow ExtraLight" pitchFamily="2" charset="0"/>
                <a:ea typeface="Times New Roman" panose="02020603050405020304" pitchFamily="18" charset="0"/>
              </a:rPr>
              <a:t>стягнення</a:t>
            </a:r>
            <a:r>
              <a:rPr lang="ru-RU" sz="1600" dirty="0">
                <a:solidFill>
                  <a:schemeClr val="bg1"/>
                </a:solidFill>
                <a:latin typeface="GothamSSm Narrow ExtraLight" pitchFamily="2" charset="0"/>
                <a:ea typeface="Times New Roman" panose="02020603050405020304" pitchFamily="18" charset="0"/>
              </a:rPr>
              <a:t> на </a:t>
            </a:r>
            <a:r>
              <a:rPr lang="ru-RU" sz="1600" dirty="0" err="1">
                <a:solidFill>
                  <a:schemeClr val="bg1"/>
                </a:solidFill>
                <a:latin typeface="GothamSSm Narrow ExtraLight" pitchFamily="2" charset="0"/>
                <a:ea typeface="Times New Roman" panose="02020603050405020304" pitchFamily="18" charset="0"/>
              </a:rPr>
              <a:t>неї</a:t>
            </a:r>
            <a:endParaRPr lang="ru-UA" sz="1600" dirty="0">
              <a:solidFill>
                <a:schemeClr val="bg1"/>
              </a:solidFill>
              <a:latin typeface="GothamSSm Narrow ExtraLight" pitchFamily="2" charset="0"/>
              <a:ea typeface="Times New Roman" panose="02020603050405020304" pitchFamily="18" charset="0"/>
            </a:endParaRPr>
          </a:p>
        </p:txBody>
      </p:sp>
      <p:sp>
        <p:nvSpPr>
          <p:cNvPr id="32" name="Прямоугольник 31">
            <a:extLst>
              <a:ext uri="{FF2B5EF4-FFF2-40B4-BE49-F238E27FC236}">
                <a16:creationId xmlns:a16="http://schemas.microsoft.com/office/drawing/2014/main" id="{7A091F3E-3FB7-4B11-AE82-5CECDD119E36}"/>
              </a:ext>
            </a:extLst>
          </p:cNvPr>
          <p:cNvSpPr/>
          <p:nvPr/>
        </p:nvSpPr>
        <p:spPr>
          <a:xfrm>
            <a:off x="3378362" y="3566301"/>
            <a:ext cx="6079082" cy="1323439"/>
          </a:xfrm>
          <a:prstGeom prst="rect">
            <a:avLst/>
          </a:prstGeom>
        </p:spPr>
        <p:txBody>
          <a:bodyPr wrap="square">
            <a:spAutoFit/>
          </a:bodyPr>
          <a:lstStyle/>
          <a:p>
            <a:r>
              <a:rPr lang="uk-UA" sz="1600" dirty="0">
                <a:solidFill>
                  <a:schemeClr val="bg1"/>
                </a:solidFill>
                <a:latin typeface="GothamSSm Narrow ExtraLight" pitchFamily="2" charset="0"/>
                <a:ea typeface="Times New Roman" panose="02020603050405020304" pitchFamily="18" charset="0"/>
              </a:rPr>
              <a:t>У разі </a:t>
            </a:r>
            <a:r>
              <a:rPr lang="uk-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неможливості виділу </a:t>
            </a:r>
            <a:r>
              <a:rPr lang="uk-UA" sz="1600" dirty="0">
                <a:solidFill>
                  <a:schemeClr val="bg1"/>
                </a:solidFill>
                <a:latin typeface="GothamSSm Narrow ExtraLight" pitchFamily="2" charset="0"/>
                <a:ea typeface="Times New Roman" panose="02020603050405020304" pitchFamily="18" charset="0"/>
              </a:rPr>
              <a:t>в натурі частки із спільного </a:t>
            </a:r>
          </a:p>
          <a:p>
            <a:r>
              <a:rPr lang="uk-UA" sz="1600" dirty="0">
                <a:solidFill>
                  <a:schemeClr val="bg1"/>
                </a:solidFill>
                <a:latin typeface="GothamSSm Narrow ExtraLight" pitchFamily="2" charset="0"/>
                <a:ea typeface="Times New Roman" panose="02020603050405020304" pitchFamily="18" charset="0"/>
              </a:rPr>
              <a:t>майна або </a:t>
            </a:r>
            <a:r>
              <a:rPr lang="uk-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заперечення інших співвласників </a:t>
            </a:r>
            <a:r>
              <a:rPr lang="uk-UA" sz="1600" dirty="0">
                <a:solidFill>
                  <a:schemeClr val="bg1"/>
                </a:solidFill>
                <a:latin typeface="GothamSSm Narrow ExtraLight" pitchFamily="2" charset="0"/>
                <a:ea typeface="Times New Roman" panose="02020603050405020304" pitchFamily="18" charset="0"/>
              </a:rPr>
              <a:t>кредитор має </a:t>
            </a:r>
            <a:endParaRPr lang="en-US" sz="1600" dirty="0">
              <a:solidFill>
                <a:schemeClr val="bg1"/>
              </a:solidFill>
              <a:latin typeface="GothamSSm Narrow ExtraLight" pitchFamily="2" charset="0"/>
              <a:ea typeface="Times New Roman" panose="02020603050405020304" pitchFamily="18" charset="0"/>
            </a:endParaRPr>
          </a:p>
          <a:p>
            <a:r>
              <a:rPr lang="uk-UA" sz="1600" dirty="0">
                <a:solidFill>
                  <a:schemeClr val="bg1"/>
                </a:solidFill>
                <a:latin typeface="GothamSSm Narrow ExtraLight" pitchFamily="2" charset="0"/>
                <a:ea typeface="Times New Roman" panose="02020603050405020304" pitchFamily="18" charset="0"/>
              </a:rPr>
              <a:t>право </a:t>
            </a:r>
            <a:r>
              <a:rPr lang="uk-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вимагати продажу боржником своєї частки </a:t>
            </a:r>
            <a:r>
              <a:rPr lang="uk-UA" sz="1600" dirty="0">
                <a:solidFill>
                  <a:schemeClr val="bg1"/>
                </a:solidFill>
                <a:latin typeface="GothamSSm Narrow ExtraLight" pitchFamily="2" charset="0"/>
                <a:ea typeface="Times New Roman" panose="02020603050405020304" pitchFamily="18" charset="0"/>
              </a:rPr>
              <a:t>у праві </a:t>
            </a:r>
            <a:endParaRPr lang="en-US" sz="1600" dirty="0">
              <a:solidFill>
                <a:schemeClr val="bg1"/>
              </a:solidFill>
              <a:latin typeface="GothamSSm Narrow ExtraLight" pitchFamily="2" charset="0"/>
              <a:ea typeface="Times New Roman" panose="02020603050405020304" pitchFamily="18" charset="0"/>
            </a:endParaRPr>
          </a:p>
          <a:p>
            <a:r>
              <a:rPr lang="uk-UA" sz="1600" dirty="0">
                <a:solidFill>
                  <a:schemeClr val="bg1"/>
                </a:solidFill>
                <a:latin typeface="GothamSSm Narrow ExtraLight" pitchFamily="2" charset="0"/>
                <a:ea typeface="Times New Roman" panose="02020603050405020304" pitchFamily="18" charset="0"/>
              </a:rPr>
              <a:t>спільної часткової власності </a:t>
            </a:r>
            <a:r>
              <a:rPr lang="uk-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 направленням суми виторгу </a:t>
            </a:r>
            <a:endParaRPr lang="en-US"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a:p>
            <a:r>
              <a:rPr lang="uk-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на погашення боргу</a:t>
            </a:r>
            <a:endParaRPr lang="ru-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p:txBody>
      </p:sp>
      <p:sp>
        <p:nvSpPr>
          <p:cNvPr id="33" name="Прямоугольник 32">
            <a:extLst>
              <a:ext uri="{FF2B5EF4-FFF2-40B4-BE49-F238E27FC236}">
                <a16:creationId xmlns:a16="http://schemas.microsoft.com/office/drawing/2014/main" id="{98CDC6F2-BE33-409C-BF53-86594326D9D9}"/>
              </a:ext>
            </a:extLst>
          </p:cNvPr>
          <p:cNvSpPr/>
          <p:nvPr/>
        </p:nvSpPr>
        <p:spPr>
          <a:xfrm>
            <a:off x="3378362" y="5134519"/>
            <a:ext cx="6079082" cy="1077218"/>
          </a:xfrm>
          <a:prstGeom prst="rect">
            <a:avLst/>
          </a:prstGeom>
        </p:spPr>
        <p:txBody>
          <a:bodyPr wrap="square">
            <a:spAutoFit/>
          </a:bodyPr>
          <a:lstStyle/>
          <a:p>
            <a:r>
              <a:rPr lang="uk-UA" sz="1600" dirty="0">
                <a:solidFill>
                  <a:schemeClr val="bg1"/>
                </a:solidFill>
                <a:latin typeface="GothamSSm Narrow ExtraLight" pitchFamily="2" charset="0"/>
              </a:rPr>
              <a:t>У разі </a:t>
            </a:r>
            <a:r>
              <a:rPr lang="uk-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відмови боржника від продажу </a:t>
            </a:r>
            <a:r>
              <a:rPr lang="uk-UA" sz="1600" dirty="0">
                <a:solidFill>
                  <a:schemeClr val="bg1"/>
                </a:solidFill>
                <a:latin typeface="GothamSSm Narrow ExtraLight" pitchFamily="2" charset="0"/>
              </a:rPr>
              <a:t>своєї частки кредитор </a:t>
            </a:r>
            <a:endParaRPr lang="en-US" sz="1600" dirty="0">
              <a:solidFill>
                <a:schemeClr val="bg1"/>
              </a:solidFill>
              <a:latin typeface="GothamSSm Narrow ExtraLight" pitchFamily="2" charset="0"/>
            </a:endParaRPr>
          </a:p>
          <a:p>
            <a:r>
              <a:rPr lang="uk-UA" sz="1600" dirty="0">
                <a:solidFill>
                  <a:schemeClr val="bg1"/>
                </a:solidFill>
                <a:latin typeface="GothamSSm Narrow ExtraLight" pitchFamily="2" charset="0"/>
              </a:rPr>
              <a:t>має право </a:t>
            </a:r>
            <a:r>
              <a:rPr lang="uk-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вимагати продажу цієї частки з публічних торгів </a:t>
            </a:r>
            <a:endParaRPr lang="en-US"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a:p>
            <a:r>
              <a:rPr lang="uk-UA" sz="1600" dirty="0">
                <a:solidFill>
                  <a:schemeClr val="bg1"/>
                </a:solidFill>
                <a:latin typeface="GothamSSm Narrow ExtraLight" pitchFamily="2" charset="0"/>
              </a:rPr>
              <a:t>або </a:t>
            </a:r>
            <a:r>
              <a:rPr lang="uk-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переведення на нього прав та обов'язків співвласника-</a:t>
            </a:r>
          </a:p>
          <a:p>
            <a:r>
              <a:rPr lang="uk-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боржника</a:t>
            </a:r>
            <a:endParaRPr lang="ru-UA" sz="1600" dirty="0">
              <a:solidFill>
                <a:schemeClr val="bg1"/>
              </a:solidFill>
              <a:latin typeface="GothamSSm Narrow ExtraLight" pitchFamily="2" charset="0"/>
            </a:endParaRPr>
          </a:p>
        </p:txBody>
      </p:sp>
      <p:sp>
        <p:nvSpPr>
          <p:cNvPr id="34" name="Круг: прозрачная заливка 33">
            <a:extLst>
              <a:ext uri="{FF2B5EF4-FFF2-40B4-BE49-F238E27FC236}">
                <a16:creationId xmlns:a16="http://schemas.microsoft.com/office/drawing/2014/main" id="{BC7BC8A3-4D79-4F16-9143-29C13F597C10}"/>
              </a:ext>
            </a:extLst>
          </p:cNvPr>
          <p:cNvSpPr/>
          <p:nvPr/>
        </p:nvSpPr>
        <p:spPr>
          <a:xfrm>
            <a:off x="2976526" y="1964103"/>
            <a:ext cx="328975" cy="328975"/>
          </a:xfrm>
          <a:prstGeom prst="donut">
            <a:avLst>
              <a:gd name="adj" fmla="val 17276"/>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5" name="Круг: прозрачная заливка 34">
            <a:extLst>
              <a:ext uri="{FF2B5EF4-FFF2-40B4-BE49-F238E27FC236}">
                <a16:creationId xmlns:a16="http://schemas.microsoft.com/office/drawing/2014/main" id="{77B84645-B733-41A6-95DC-FDF3086828E8}"/>
              </a:ext>
            </a:extLst>
          </p:cNvPr>
          <p:cNvSpPr/>
          <p:nvPr/>
        </p:nvSpPr>
        <p:spPr>
          <a:xfrm>
            <a:off x="2976526" y="3548508"/>
            <a:ext cx="328975" cy="328975"/>
          </a:xfrm>
          <a:prstGeom prst="donut">
            <a:avLst>
              <a:gd name="adj" fmla="val 17276"/>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6" name="Круг: прозрачная заливка 35">
            <a:extLst>
              <a:ext uri="{FF2B5EF4-FFF2-40B4-BE49-F238E27FC236}">
                <a16:creationId xmlns:a16="http://schemas.microsoft.com/office/drawing/2014/main" id="{AEB34EFE-1206-4AB9-BF2C-36A6D175BF46}"/>
              </a:ext>
            </a:extLst>
          </p:cNvPr>
          <p:cNvSpPr/>
          <p:nvPr/>
        </p:nvSpPr>
        <p:spPr>
          <a:xfrm>
            <a:off x="2976526" y="5104773"/>
            <a:ext cx="328975" cy="328975"/>
          </a:xfrm>
          <a:prstGeom prst="donut">
            <a:avLst>
              <a:gd name="adj" fmla="val 17276"/>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pic>
        <p:nvPicPr>
          <p:cNvPr id="37" name="Рисунок 36">
            <a:extLst>
              <a:ext uri="{FF2B5EF4-FFF2-40B4-BE49-F238E27FC236}">
                <a16:creationId xmlns:a16="http://schemas.microsoft.com/office/drawing/2014/main" id="{A770C645-8607-4184-BC55-28EB5D3D00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896371" y="2136186"/>
            <a:ext cx="4204201" cy="5554855"/>
          </a:xfrm>
          <a:prstGeom prst="rect">
            <a:avLst/>
          </a:prstGeom>
        </p:spPr>
      </p:pic>
      <p:pic>
        <p:nvPicPr>
          <p:cNvPr id="38" name="Рисунок 37">
            <a:extLst>
              <a:ext uri="{FF2B5EF4-FFF2-40B4-BE49-F238E27FC236}">
                <a16:creationId xmlns:a16="http://schemas.microsoft.com/office/drawing/2014/main" id="{9E91E727-BE5C-4799-BAEE-B5490CFF78D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7543837" y="2914959"/>
            <a:ext cx="3590057" cy="4915930"/>
          </a:xfrm>
          <a:prstGeom prst="rect">
            <a:avLst/>
          </a:prstGeom>
        </p:spPr>
      </p:pic>
      <p:cxnSp>
        <p:nvCxnSpPr>
          <p:cNvPr id="39" name="Прямая соединительная линия 38">
            <a:extLst>
              <a:ext uri="{FF2B5EF4-FFF2-40B4-BE49-F238E27FC236}">
                <a16:creationId xmlns:a16="http://schemas.microsoft.com/office/drawing/2014/main" id="{5B7BF12F-3B2F-44F9-AE43-2E85EA51D6B4}"/>
              </a:ext>
            </a:extLst>
          </p:cNvPr>
          <p:cNvCxnSpPr>
            <a:cxnSpLocks/>
          </p:cNvCxnSpPr>
          <p:nvPr/>
        </p:nvCxnSpPr>
        <p:spPr>
          <a:xfrm flipV="1">
            <a:off x="16366358" y="533472"/>
            <a:ext cx="12449736"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a:extLst>
              <a:ext uri="{FF2B5EF4-FFF2-40B4-BE49-F238E27FC236}">
                <a16:creationId xmlns:a16="http://schemas.microsoft.com/office/drawing/2014/main" id="{17069F36-2EC1-47B4-AA6A-B49F919551F6}"/>
              </a:ext>
            </a:extLst>
          </p:cNvPr>
          <p:cNvCxnSpPr>
            <a:cxnSpLocks/>
          </p:cNvCxnSpPr>
          <p:nvPr/>
        </p:nvCxnSpPr>
        <p:spPr>
          <a:xfrm flipV="1">
            <a:off x="-22657277" y="6324528"/>
            <a:ext cx="12449736"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85965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500"/>
                                        <p:tgtEl>
                                          <p:spTgt spid="3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wipe(left)">
                                      <p:cBhvr>
                                        <p:cTn id="11" dur="500"/>
                                        <p:tgtEl>
                                          <p:spTgt spid="26">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
                                            <p:txEl>
                                              <p:pRg st="1" end="1"/>
                                            </p:txEl>
                                          </p:spTgt>
                                        </p:tgtEl>
                                        <p:attrNameLst>
                                          <p:attrName>style.visibility</p:attrName>
                                        </p:attrNameLst>
                                      </p:cBhvr>
                                      <p:to>
                                        <p:strVal val="visible"/>
                                      </p:to>
                                    </p:set>
                                    <p:animEffect transition="in" filter="wipe(left)">
                                      <p:cBhvr>
                                        <p:cTn id="15" dur="500"/>
                                        <p:tgtEl>
                                          <p:spTgt spid="26">
                                            <p:txEl>
                                              <p:pRg st="1" end="1"/>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6">
                                            <p:txEl>
                                              <p:pRg st="2" end="2"/>
                                            </p:txEl>
                                          </p:spTgt>
                                        </p:tgtEl>
                                        <p:attrNameLst>
                                          <p:attrName>style.visibility</p:attrName>
                                        </p:attrNameLst>
                                      </p:cBhvr>
                                      <p:to>
                                        <p:strVal val="visible"/>
                                      </p:to>
                                    </p:set>
                                    <p:animEffect transition="in" filter="wipe(left)">
                                      <p:cBhvr>
                                        <p:cTn id="19" dur="500"/>
                                        <p:tgtEl>
                                          <p:spTgt spid="26">
                                            <p:txEl>
                                              <p:pRg st="2" end="2"/>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6">
                                            <p:txEl>
                                              <p:pRg st="3" end="3"/>
                                            </p:txEl>
                                          </p:spTgt>
                                        </p:tgtEl>
                                        <p:attrNameLst>
                                          <p:attrName>style.visibility</p:attrName>
                                        </p:attrNameLst>
                                      </p:cBhvr>
                                      <p:to>
                                        <p:strVal val="visible"/>
                                      </p:to>
                                    </p:set>
                                    <p:animEffect transition="in" filter="wipe(left)">
                                      <p:cBhvr>
                                        <p:cTn id="23" dur="500"/>
                                        <p:tgtEl>
                                          <p:spTgt spid="26">
                                            <p:txEl>
                                              <p:pRg st="3" end="3"/>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6">
                                            <p:txEl>
                                              <p:pRg st="4" end="4"/>
                                            </p:txEl>
                                          </p:spTgt>
                                        </p:tgtEl>
                                        <p:attrNameLst>
                                          <p:attrName>style.visibility</p:attrName>
                                        </p:attrNameLst>
                                      </p:cBhvr>
                                      <p:to>
                                        <p:strVal val="visible"/>
                                      </p:to>
                                    </p:set>
                                    <p:animEffect transition="in" filter="wipe(left)">
                                      <p:cBhvr>
                                        <p:cTn id="27" dur="500"/>
                                        <p:tgtEl>
                                          <p:spTgt spid="26">
                                            <p:txEl>
                                              <p:pRg st="4" end="4"/>
                                            </p:txEl>
                                          </p:spTgt>
                                        </p:tgtEl>
                                      </p:cBhvr>
                                    </p:animEffect>
                                  </p:childTnLst>
                                </p:cTn>
                              </p:par>
                            </p:childTnLst>
                          </p:cTn>
                        </p:par>
                        <p:par>
                          <p:cTn id="28" fill="hold">
                            <p:stCondLst>
                              <p:cond delay="3000"/>
                            </p:stCondLst>
                            <p:childTnLst>
                              <p:par>
                                <p:cTn id="29" presetID="21" presetClass="entr" presetSubtype="1"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heel(1)">
                                      <p:cBhvr>
                                        <p:cTn id="31" dur="500"/>
                                        <p:tgtEl>
                                          <p:spTgt spid="35"/>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Effect transition="in" filter="wipe(left)">
                                      <p:cBhvr>
                                        <p:cTn id="35" dur="500"/>
                                        <p:tgtEl>
                                          <p:spTgt spid="32">
                                            <p:txEl>
                                              <p:pRg st="0" end="0"/>
                                            </p:txEl>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wipe(left)">
                                      <p:cBhvr>
                                        <p:cTn id="39" dur="500"/>
                                        <p:tgtEl>
                                          <p:spTgt spid="32">
                                            <p:txEl>
                                              <p:pRg st="1" end="1"/>
                                            </p:txEl>
                                          </p:spTgt>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32">
                                            <p:txEl>
                                              <p:pRg st="2" end="2"/>
                                            </p:txEl>
                                          </p:spTgt>
                                        </p:tgtEl>
                                        <p:attrNameLst>
                                          <p:attrName>style.visibility</p:attrName>
                                        </p:attrNameLst>
                                      </p:cBhvr>
                                      <p:to>
                                        <p:strVal val="visible"/>
                                      </p:to>
                                    </p:set>
                                    <p:animEffect transition="in" filter="wipe(left)">
                                      <p:cBhvr>
                                        <p:cTn id="43" dur="500"/>
                                        <p:tgtEl>
                                          <p:spTgt spid="32">
                                            <p:txEl>
                                              <p:pRg st="2" end="2"/>
                                            </p:txEl>
                                          </p:spTgt>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32">
                                            <p:txEl>
                                              <p:pRg st="3" end="3"/>
                                            </p:txEl>
                                          </p:spTgt>
                                        </p:tgtEl>
                                        <p:attrNameLst>
                                          <p:attrName>style.visibility</p:attrName>
                                        </p:attrNameLst>
                                      </p:cBhvr>
                                      <p:to>
                                        <p:strVal val="visible"/>
                                      </p:to>
                                    </p:set>
                                    <p:animEffect transition="in" filter="wipe(left)">
                                      <p:cBhvr>
                                        <p:cTn id="47" dur="500"/>
                                        <p:tgtEl>
                                          <p:spTgt spid="32">
                                            <p:txEl>
                                              <p:pRg st="3" end="3"/>
                                            </p:txEl>
                                          </p:spTgt>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32">
                                            <p:txEl>
                                              <p:pRg st="4" end="4"/>
                                            </p:txEl>
                                          </p:spTgt>
                                        </p:tgtEl>
                                        <p:attrNameLst>
                                          <p:attrName>style.visibility</p:attrName>
                                        </p:attrNameLst>
                                      </p:cBhvr>
                                      <p:to>
                                        <p:strVal val="visible"/>
                                      </p:to>
                                    </p:set>
                                    <p:animEffect transition="in" filter="wipe(left)">
                                      <p:cBhvr>
                                        <p:cTn id="51" dur="500"/>
                                        <p:tgtEl>
                                          <p:spTgt spid="32">
                                            <p:txEl>
                                              <p:pRg st="4" end="4"/>
                                            </p:txEl>
                                          </p:spTgt>
                                        </p:tgtEl>
                                      </p:cBhvr>
                                    </p:animEffect>
                                  </p:childTnLst>
                                </p:cTn>
                              </p:par>
                            </p:childTnLst>
                          </p:cTn>
                        </p:par>
                        <p:par>
                          <p:cTn id="52" fill="hold">
                            <p:stCondLst>
                              <p:cond delay="6000"/>
                            </p:stCondLst>
                            <p:childTnLst>
                              <p:par>
                                <p:cTn id="53" presetID="21" presetClass="entr" presetSubtype="1"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heel(1)">
                                      <p:cBhvr>
                                        <p:cTn id="55" dur="500"/>
                                        <p:tgtEl>
                                          <p:spTgt spid="36"/>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33">
                                            <p:txEl>
                                              <p:pRg st="0" end="0"/>
                                            </p:txEl>
                                          </p:spTgt>
                                        </p:tgtEl>
                                        <p:attrNameLst>
                                          <p:attrName>style.visibility</p:attrName>
                                        </p:attrNameLst>
                                      </p:cBhvr>
                                      <p:to>
                                        <p:strVal val="visible"/>
                                      </p:to>
                                    </p:set>
                                    <p:animEffect transition="in" filter="wipe(left)">
                                      <p:cBhvr>
                                        <p:cTn id="59" dur="500"/>
                                        <p:tgtEl>
                                          <p:spTgt spid="33">
                                            <p:txEl>
                                              <p:pRg st="0" end="0"/>
                                            </p:txEl>
                                          </p:spTgt>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33">
                                            <p:txEl>
                                              <p:pRg st="1" end="1"/>
                                            </p:txEl>
                                          </p:spTgt>
                                        </p:tgtEl>
                                        <p:attrNameLst>
                                          <p:attrName>style.visibility</p:attrName>
                                        </p:attrNameLst>
                                      </p:cBhvr>
                                      <p:to>
                                        <p:strVal val="visible"/>
                                      </p:to>
                                    </p:set>
                                    <p:animEffect transition="in" filter="wipe(left)">
                                      <p:cBhvr>
                                        <p:cTn id="63" dur="500"/>
                                        <p:tgtEl>
                                          <p:spTgt spid="33">
                                            <p:txEl>
                                              <p:pRg st="1" end="1"/>
                                            </p:txEl>
                                          </p:spTgt>
                                        </p:tgtEl>
                                      </p:cBhvr>
                                    </p:animEffect>
                                  </p:childTnLst>
                                </p:cTn>
                              </p:par>
                            </p:childTnLst>
                          </p:cTn>
                        </p:par>
                        <p:par>
                          <p:cTn id="64" fill="hold">
                            <p:stCondLst>
                              <p:cond delay="7500"/>
                            </p:stCondLst>
                            <p:childTnLst>
                              <p:par>
                                <p:cTn id="65" presetID="22" presetClass="entr" presetSubtype="8" fill="hold" grpId="0" nodeType="afterEffect">
                                  <p:stCondLst>
                                    <p:cond delay="0"/>
                                  </p:stCondLst>
                                  <p:childTnLst>
                                    <p:set>
                                      <p:cBhvr>
                                        <p:cTn id="66" dur="1" fill="hold">
                                          <p:stCondLst>
                                            <p:cond delay="0"/>
                                          </p:stCondLst>
                                        </p:cTn>
                                        <p:tgtEl>
                                          <p:spTgt spid="33">
                                            <p:txEl>
                                              <p:pRg st="2" end="2"/>
                                            </p:txEl>
                                          </p:spTgt>
                                        </p:tgtEl>
                                        <p:attrNameLst>
                                          <p:attrName>style.visibility</p:attrName>
                                        </p:attrNameLst>
                                      </p:cBhvr>
                                      <p:to>
                                        <p:strVal val="visible"/>
                                      </p:to>
                                    </p:set>
                                    <p:animEffect transition="in" filter="wipe(left)">
                                      <p:cBhvr>
                                        <p:cTn id="67" dur="500"/>
                                        <p:tgtEl>
                                          <p:spTgt spid="33">
                                            <p:txEl>
                                              <p:pRg st="2" end="2"/>
                                            </p:txEl>
                                          </p:spTgt>
                                        </p:tgtEl>
                                      </p:cBhvr>
                                    </p:animEffect>
                                  </p:childTnLst>
                                </p:cTn>
                              </p:par>
                            </p:childTnLst>
                          </p:cTn>
                        </p:par>
                        <p:par>
                          <p:cTn id="68" fill="hold">
                            <p:stCondLst>
                              <p:cond delay="8000"/>
                            </p:stCondLst>
                            <p:childTnLst>
                              <p:par>
                                <p:cTn id="69" presetID="22" presetClass="entr" presetSubtype="8" fill="hold" grpId="0" nodeType="afterEffect">
                                  <p:stCondLst>
                                    <p:cond delay="0"/>
                                  </p:stCondLst>
                                  <p:childTnLst>
                                    <p:set>
                                      <p:cBhvr>
                                        <p:cTn id="70" dur="1" fill="hold">
                                          <p:stCondLst>
                                            <p:cond delay="0"/>
                                          </p:stCondLst>
                                        </p:cTn>
                                        <p:tgtEl>
                                          <p:spTgt spid="33">
                                            <p:txEl>
                                              <p:pRg st="3" end="3"/>
                                            </p:txEl>
                                          </p:spTgt>
                                        </p:tgtEl>
                                        <p:attrNameLst>
                                          <p:attrName>style.visibility</p:attrName>
                                        </p:attrNameLst>
                                      </p:cBhvr>
                                      <p:to>
                                        <p:strVal val="visible"/>
                                      </p:to>
                                    </p:set>
                                    <p:animEffect transition="in" filter="wipe(left)">
                                      <p:cBhvr>
                                        <p:cTn id="71" dur="5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P spid="32" grpId="0" build="p"/>
      <p:bldP spid="33" grpId="0" build="allAtOnce"/>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1CC87B7-06A0-4B22-A556-F4781350178A}"/>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3" name="Прямоугольник 2">
            <a:extLst>
              <a:ext uri="{FF2B5EF4-FFF2-40B4-BE49-F238E27FC236}">
                <a16:creationId xmlns:a16="http://schemas.microsoft.com/office/drawing/2014/main" id="{C2544E7D-1BC8-7F42-9F15-AAF189612740}"/>
              </a:ext>
            </a:extLst>
          </p:cNvPr>
          <p:cNvSpPr/>
          <p:nvPr/>
        </p:nvSpPr>
        <p:spPr>
          <a:xfrm>
            <a:off x="-1" y="533472"/>
            <a:ext cx="12192001" cy="5791056"/>
          </a:xfrm>
          <a:prstGeom prst="rect">
            <a:avLst/>
          </a:prstGeom>
          <a:solidFill>
            <a:srgbClr val="09101C">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13" name="Рисунок 12">
            <a:extLst>
              <a:ext uri="{FF2B5EF4-FFF2-40B4-BE49-F238E27FC236}">
                <a16:creationId xmlns:a16="http://schemas.microsoft.com/office/drawing/2014/main" id="{15C8BFDB-4AD4-DE4A-9387-9DC8AEA139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7232" y="2136186"/>
            <a:ext cx="4204201" cy="5554855"/>
          </a:xfrm>
          <a:prstGeom prst="rect">
            <a:avLst/>
          </a:prstGeom>
        </p:spPr>
      </p:pic>
      <p:pic>
        <p:nvPicPr>
          <p:cNvPr id="15" name="Рисунок 14">
            <a:extLst>
              <a:ext uri="{FF2B5EF4-FFF2-40B4-BE49-F238E27FC236}">
                <a16:creationId xmlns:a16="http://schemas.microsoft.com/office/drawing/2014/main" id="{0E41462E-B609-0A4E-B0B2-994EB114D0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829" y="2914959"/>
            <a:ext cx="3590057" cy="4915930"/>
          </a:xfrm>
          <a:prstGeom prst="rect">
            <a:avLst/>
          </a:prstGeom>
        </p:spPr>
      </p:pic>
      <p:cxnSp>
        <p:nvCxnSpPr>
          <p:cNvPr id="25" name="Прямая соединительная линия 24">
            <a:extLst>
              <a:ext uri="{FF2B5EF4-FFF2-40B4-BE49-F238E27FC236}">
                <a16:creationId xmlns:a16="http://schemas.microsoft.com/office/drawing/2014/main" id="{1B1668B1-481C-465E-BE2D-460B7E7D11D8}"/>
              </a:ext>
            </a:extLst>
          </p:cNvPr>
          <p:cNvCxnSpPr>
            <a:cxnSpLocks/>
          </p:cNvCxnSpPr>
          <p:nvPr/>
        </p:nvCxnSpPr>
        <p:spPr>
          <a:xfrm>
            <a:off x="0" y="580288"/>
            <a:ext cx="12192000" cy="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a:extLst>
              <a:ext uri="{FF2B5EF4-FFF2-40B4-BE49-F238E27FC236}">
                <a16:creationId xmlns:a16="http://schemas.microsoft.com/office/drawing/2014/main" id="{8D637D38-CF36-4DC4-A9A7-7D2A3AD400F0}"/>
              </a:ext>
            </a:extLst>
          </p:cNvPr>
          <p:cNvCxnSpPr>
            <a:cxnSpLocks/>
          </p:cNvCxnSpPr>
          <p:nvPr/>
        </p:nvCxnSpPr>
        <p:spPr>
          <a:xfrm flipV="1">
            <a:off x="0" y="6324528"/>
            <a:ext cx="12304059"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8F3AD40-437C-D94F-84DB-CC1222B5FA1B}"/>
              </a:ext>
            </a:extLst>
          </p:cNvPr>
          <p:cNvSpPr txBox="1"/>
          <p:nvPr/>
        </p:nvSpPr>
        <p:spPr>
          <a:xfrm>
            <a:off x="1747143" y="3201624"/>
            <a:ext cx="8697715" cy="1569660"/>
          </a:xfrm>
          <a:prstGeom prst="rect">
            <a:avLst/>
          </a:prstGeom>
          <a:noFill/>
        </p:spPr>
        <p:txBody>
          <a:bodyPr wrap="square" rtlCol="0">
            <a:spAutoFit/>
          </a:bodyPr>
          <a:lstStyle/>
          <a:p>
            <a:pPr algn="ctr"/>
            <a:r>
              <a:rPr lang="uk-UA" sz="4800" b="1" dirty="0">
                <a:solidFill>
                  <a:schemeClr val="bg1"/>
                </a:solidFill>
                <a:latin typeface="Geometos [RUS by Daymarius]" pitchFamily="2" charset="0"/>
              </a:rPr>
              <a:t>СПІЛЬНА СУМІСНА </a:t>
            </a:r>
          </a:p>
          <a:p>
            <a:pPr algn="ctr"/>
            <a:r>
              <a:rPr lang="uk-UA" sz="4800" b="1" dirty="0">
                <a:solidFill>
                  <a:schemeClr val="bg1"/>
                </a:solidFill>
                <a:latin typeface="Geometos [RUS by Daymarius]" pitchFamily="2" charset="0"/>
              </a:rPr>
              <a:t>ВЛАСНІСТЬ</a:t>
            </a:r>
            <a:r>
              <a:rPr lang="ru-UA" sz="4800" dirty="0">
                <a:solidFill>
                  <a:schemeClr val="bg1"/>
                </a:solidFill>
                <a:effectLst/>
                <a:latin typeface="Geometos [RUS by Daymarius]" pitchFamily="2" charset="0"/>
              </a:rPr>
              <a:t> </a:t>
            </a:r>
            <a:endParaRPr lang="ru-UA" sz="4800" dirty="0">
              <a:solidFill>
                <a:schemeClr val="bg1"/>
              </a:solidFill>
              <a:latin typeface="Geometos [RUS by Daymarius]" pitchFamily="2" charset="0"/>
            </a:endParaRPr>
          </a:p>
        </p:txBody>
      </p:sp>
      <p:pic>
        <p:nvPicPr>
          <p:cNvPr id="27" name="Рисунок 26">
            <a:extLst>
              <a:ext uri="{FF2B5EF4-FFF2-40B4-BE49-F238E27FC236}">
                <a16:creationId xmlns:a16="http://schemas.microsoft.com/office/drawing/2014/main" id="{2253D0A0-1C66-45E2-A400-6B2AB5FC2E0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0114" t="23919" r="34206" b="29343"/>
          <a:stretch/>
        </p:blipFill>
        <p:spPr>
          <a:xfrm rot="19502757">
            <a:off x="5406913" y="1039581"/>
            <a:ext cx="1562741" cy="1727979"/>
          </a:xfrm>
          <a:prstGeom prst="rect">
            <a:avLst/>
          </a:prstGeom>
        </p:spPr>
      </p:pic>
      <p:pic>
        <p:nvPicPr>
          <p:cNvPr id="23" name="Рисунок 22">
            <a:extLst>
              <a:ext uri="{FF2B5EF4-FFF2-40B4-BE49-F238E27FC236}">
                <a16:creationId xmlns:a16="http://schemas.microsoft.com/office/drawing/2014/main" id="{23CBD864-E175-4E64-9B35-768459C512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130818" y="3522188"/>
            <a:ext cx="3391776" cy="2817782"/>
          </a:xfrm>
          <a:prstGeom prst="rect">
            <a:avLst/>
          </a:prstGeom>
          <a:effectLst>
            <a:glow rad="101600">
              <a:srgbClr val="0AFFE7">
                <a:alpha val="33000"/>
              </a:srgbClr>
            </a:glow>
          </a:effectLst>
        </p:spPr>
      </p:pic>
      <p:pic>
        <p:nvPicPr>
          <p:cNvPr id="24" name="Рисунок 23">
            <a:extLst>
              <a:ext uri="{FF2B5EF4-FFF2-40B4-BE49-F238E27FC236}">
                <a16:creationId xmlns:a16="http://schemas.microsoft.com/office/drawing/2014/main" id="{E558B2FC-7193-4B79-AE59-B537F08B725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6970" t="23089" r="26426" b="23998"/>
          <a:stretch/>
        </p:blipFill>
        <p:spPr>
          <a:xfrm flipH="1">
            <a:off x="-9502800" y="4149758"/>
            <a:ext cx="1811166" cy="2190212"/>
          </a:xfrm>
          <a:prstGeom prst="rect">
            <a:avLst/>
          </a:prstGeom>
          <a:effectLst>
            <a:glow rad="101600">
              <a:srgbClr val="0AFFE7">
                <a:alpha val="33000"/>
              </a:srgbClr>
            </a:glow>
          </a:effectLst>
        </p:spPr>
      </p:pic>
    </p:spTree>
    <p:extLst>
      <p:ext uri="{BB962C8B-B14F-4D97-AF65-F5344CB8AC3E}">
        <p14:creationId xmlns:p14="http://schemas.microsoft.com/office/powerpoint/2010/main" val="153795574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par>
                                <p:cTn id="12" presetID="31"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1000" fill="hold"/>
                                        <p:tgtEl>
                                          <p:spTgt spid="27"/>
                                        </p:tgtEl>
                                        <p:attrNameLst>
                                          <p:attrName>ppt_w</p:attrName>
                                        </p:attrNameLst>
                                      </p:cBhvr>
                                      <p:tavLst>
                                        <p:tav tm="0">
                                          <p:val>
                                            <p:fltVal val="0"/>
                                          </p:val>
                                        </p:tav>
                                        <p:tav tm="100000">
                                          <p:val>
                                            <p:strVal val="#ppt_w"/>
                                          </p:val>
                                        </p:tav>
                                      </p:tavLst>
                                    </p:anim>
                                    <p:anim calcmode="lin" valueType="num">
                                      <p:cBhvr>
                                        <p:cTn id="15" dur="1000" fill="hold"/>
                                        <p:tgtEl>
                                          <p:spTgt spid="27"/>
                                        </p:tgtEl>
                                        <p:attrNameLst>
                                          <p:attrName>ppt_h</p:attrName>
                                        </p:attrNameLst>
                                      </p:cBhvr>
                                      <p:tavLst>
                                        <p:tav tm="0">
                                          <p:val>
                                            <p:fltVal val="0"/>
                                          </p:val>
                                        </p:tav>
                                        <p:tav tm="100000">
                                          <p:val>
                                            <p:strVal val="#ppt_h"/>
                                          </p:val>
                                        </p:tav>
                                      </p:tavLst>
                                    </p:anim>
                                    <p:anim calcmode="lin" valueType="num">
                                      <p:cBhvr>
                                        <p:cTn id="16" dur="1000" fill="hold"/>
                                        <p:tgtEl>
                                          <p:spTgt spid="27"/>
                                        </p:tgtEl>
                                        <p:attrNameLst>
                                          <p:attrName>style.rotation</p:attrName>
                                        </p:attrNameLst>
                                      </p:cBhvr>
                                      <p:tavLst>
                                        <p:tav tm="0">
                                          <p:val>
                                            <p:fltVal val="90"/>
                                          </p:val>
                                        </p:tav>
                                        <p:tav tm="100000">
                                          <p:val>
                                            <p:fltVal val="0"/>
                                          </p:val>
                                        </p:tav>
                                      </p:tavLst>
                                    </p:anim>
                                    <p:animEffect transition="in" filter="fade">
                                      <p:cBhvr>
                                        <p:cTn id="17" dur="1000"/>
                                        <p:tgtEl>
                                          <p:spTgt spid="27"/>
                                        </p:tgtEl>
                                      </p:cBhvr>
                                    </p:animEffect>
                                  </p:childTnLst>
                                </p:cTn>
                              </p:par>
                              <p:par>
                                <p:cTn id="18" presetID="8" presetClass="emph" presetSubtype="0" repeatCount="indefinite" fill="hold" nodeType="withEffect">
                                  <p:stCondLst>
                                    <p:cond delay="500"/>
                                  </p:stCondLst>
                                  <p:childTnLst>
                                    <p:animRot by="-21600000">
                                      <p:cBhvr>
                                        <p:cTn id="19" dur="25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a:extLst>
              <a:ext uri="{FF2B5EF4-FFF2-40B4-BE49-F238E27FC236}">
                <a16:creationId xmlns:a16="http://schemas.microsoft.com/office/drawing/2014/main" id="{CFE001CD-DC1F-417F-8D9B-59D107DCED10}"/>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37" name="Прямоугольник 36">
            <a:extLst>
              <a:ext uri="{FF2B5EF4-FFF2-40B4-BE49-F238E27FC236}">
                <a16:creationId xmlns:a16="http://schemas.microsoft.com/office/drawing/2014/main" id="{248CCE73-DE2E-4E5C-8ADA-C04119547C37}"/>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40" name="Прямоугольник 39">
            <a:extLst>
              <a:ext uri="{FF2B5EF4-FFF2-40B4-BE49-F238E27FC236}">
                <a16:creationId xmlns:a16="http://schemas.microsoft.com/office/drawing/2014/main" id="{CAF9C6C0-38F1-4155-80FF-21C3899FBCE9}"/>
              </a:ext>
            </a:extLst>
          </p:cNvPr>
          <p:cNvSpPr/>
          <p:nvPr/>
        </p:nvSpPr>
        <p:spPr>
          <a:xfrm>
            <a:off x="0" y="5090664"/>
            <a:ext cx="3707296" cy="610193"/>
          </a:xfrm>
          <a:prstGeom prst="rect">
            <a:avLst/>
          </a:prstGeom>
          <a:gradFill>
            <a:gsLst>
              <a:gs pos="0">
                <a:srgbClr val="28B9C7"/>
              </a:gs>
              <a:gs pos="100000">
                <a:srgbClr val="1B62A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41" name="Прямоугольник 40">
            <a:extLst>
              <a:ext uri="{FF2B5EF4-FFF2-40B4-BE49-F238E27FC236}">
                <a16:creationId xmlns:a16="http://schemas.microsoft.com/office/drawing/2014/main" id="{569615F0-A58E-4DB1-AEA8-2395EE4C0F77}"/>
              </a:ext>
            </a:extLst>
          </p:cNvPr>
          <p:cNvSpPr/>
          <p:nvPr/>
        </p:nvSpPr>
        <p:spPr>
          <a:xfrm>
            <a:off x="8420164" y="1317481"/>
            <a:ext cx="3771835" cy="610193"/>
          </a:xfrm>
          <a:prstGeom prst="rect">
            <a:avLst/>
          </a:prstGeom>
          <a:gradFill>
            <a:gsLst>
              <a:gs pos="0">
                <a:srgbClr val="28B7CA"/>
              </a:gs>
              <a:gs pos="100000">
                <a:srgbClr val="1B62A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42" name="Прямоугольник 41">
            <a:extLst>
              <a:ext uri="{FF2B5EF4-FFF2-40B4-BE49-F238E27FC236}">
                <a16:creationId xmlns:a16="http://schemas.microsoft.com/office/drawing/2014/main" id="{F0FC3C01-D5C0-4C08-A60D-A6BE616C5DAA}"/>
              </a:ext>
            </a:extLst>
          </p:cNvPr>
          <p:cNvSpPr/>
          <p:nvPr/>
        </p:nvSpPr>
        <p:spPr>
          <a:xfrm>
            <a:off x="8420164" y="5090666"/>
            <a:ext cx="3771835" cy="610193"/>
          </a:xfrm>
          <a:prstGeom prst="rect">
            <a:avLst/>
          </a:prstGeom>
          <a:gradFill>
            <a:gsLst>
              <a:gs pos="0">
                <a:srgbClr val="2DD5B9"/>
              </a:gs>
              <a:gs pos="100000">
                <a:srgbClr val="1B62A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35" name="Прямоугольник 34">
            <a:extLst>
              <a:ext uri="{FF2B5EF4-FFF2-40B4-BE49-F238E27FC236}">
                <a16:creationId xmlns:a16="http://schemas.microsoft.com/office/drawing/2014/main" id="{2D206C04-4F70-425A-B71D-E2414770F464}"/>
              </a:ext>
            </a:extLst>
          </p:cNvPr>
          <p:cNvSpPr/>
          <p:nvPr/>
        </p:nvSpPr>
        <p:spPr>
          <a:xfrm>
            <a:off x="0" y="1317479"/>
            <a:ext cx="3707296" cy="610193"/>
          </a:xfrm>
          <a:prstGeom prst="rect">
            <a:avLst/>
          </a:prstGeom>
          <a:gradFill>
            <a:gsLst>
              <a:gs pos="0">
                <a:srgbClr val="2DD5B9"/>
              </a:gs>
              <a:gs pos="100000">
                <a:srgbClr val="1B62A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4" name="Прямоугольник 3">
            <a:extLst>
              <a:ext uri="{FF2B5EF4-FFF2-40B4-BE49-F238E27FC236}">
                <a16:creationId xmlns:a16="http://schemas.microsoft.com/office/drawing/2014/main" id="{3C34328E-9677-9445-80C9-0BB3789F12EB}"/>
              </a:ext>
            </a:extLst>
          </p:cNvPr>
          <p:cNvSpPr/>
          <p:nvPr/>
        </p:nvSpPr>
        <p:spPr>
          <a:xfrm>
            <a:off x="316458" y="196334"/>
            <a:ext cx="11727249" cy="553998"/>
          </a:xfrm>
          <a:prstGeom prst="rect">
            <a:avLst/>
          </a:prstGeom>
        </p:spPr>
        <p:txBody>
          <a:bodyPr wrap="none">
            <a:spAutoFit/>
          </a:bodyPr>
          <a:lstStyle/>
          <a:p>
            <a:r>
              <a:rPr lang="uk-UA" sz="3000" b="1" dirty="0">
                <a:solidFill>
                  <a:schemeClr val="bg1"/>
                </a:solidFill>
                <a:latin typeface="Geometos [RUS by Daymarius]" pitchFamily="2" charset="0"/>
                <a:ea typeface="Calibri" panose="020F0502020204030204" pitchFamily="34" charset="0"/>
                <a:cs typeface="Times New Roman" panose="02020603050405020304" pitchFamily="18" charset="0"/>
              </a:rPr>
              <a:t>Здійснення права спільної сумісної власності</a:t>
            </a:r>
            <a:r>
              <a:rPr lang="ru-UA" sz="3000" dirty="0">
                <a:solidFill>
                  <a:schemeClr val="bg1"/>
                </a:solidFill>
                <a:latin typeface="Geometos [RUS by Daymarius]" pitchFamily="2" charset="0"/>
              </a:rPr>
              <a:t> </a:t>
            </a:r>
          </a:p>
        </p:txBody>
      </p:sp>
      <p:sp>
        <p:nvSpPr>
          <p:cNvPr id="12" name="Прямоугольник 11">
            <a:extLst>
              <a:ext uri="{FF2B5EF4-FFF2-40B4-BE49-F238E27FC236}">
                <a16:creationId xmlns:a16="http://schemas.microsoft.com/office/drawing/2014/main" id="{D034F9C5-A8C2-4444-9834-3A7DAFBD4322}"/>
              </a:ext>
            </a:extLst>
          </p:cNvPr>
          <p:cNvSpPr/>
          <p:nvPr/>
        </p:nvSpPr>
        <p:spPr>
          <a:xfrm>
            <a:off x="1996440" y="7118866"/>
            <a:ext cx="3337560" cy="1754326"/>
          </a:xfrm>
          <a:prstGeom prst="rect">
            <a:avLst/>
          </a:prstGeom>
        </p:spPr>
        <p:txBody>
          <a:bodyPr wrap="square">
            <a:spAutoFit/>
          </a:bodyPr>
          <a:lstStyle/>
          <a:p>
            <a:pPr algn="ctr"/>
            <a:r>
              <a:rPr lang="uk-UA" b="1" dirty="0">
                <a:solidFill>
                  <a:schemeClr val="bg1"/>
                </a:solidFill>
                <a:latin typeface="GothamSSm Narrow ExtraLight" pitchFamily="2" charset="0"/>
                <a:cs typeface="Times New Roman" panose="02020603050405020304" pitchFamily="18" charset="0"/>
              </a:rPr>
              <a:t>Крім того, майно, набуте в результаті спільної праці та за спільні грошові кошти членів сім'ї, є їхньою спільною сумісною власністю</a:t>
            </a:r>
            <a:r>
              <a:rPr lang="ru-UA" b="1" dirty="0">
                <a:solidFill>
                  <a:schemeClr val="bg1"/>
                </a:solidFill>
                <a:latin typeface="GothamSSm Narrow ExtraLight" pitchFamily="2" charset="0"/>
                <a:cs typeface="Times New Roman" panose="02020603050405020304" pitchFamily="18" charset="0"/>
              </a:rPr>
              <a:t> </a:t>
            </a:r>
          </a:p>
        </p:txBody>
      </p:sp>
      <p:sp>
        <p:nvSpPr>
          <p:cNvPr id="13" name="Прямоугольник 12">
            <a:extLst>
              <a:ext uri="{FF2B5EF4-FFF2-40B4-BE49-F238E27FC236}">
                <a16:creationId xmlns:a16="http://schemas.microsoft.com/office/drawing/2014/main" id="{7D6B9F91-FEB5-0D46-A158-5A03BD051656}"/>
              </a:ext>
            </a:extLst>
          </p:cNvPr>
          <p:cNvSpPr/>
          <p:nvPr/>
        </p:nvSpPr>
        <p:spPr>
          <a:xfrm>
            <a:off x="7101840" y="7118866"/>
            <a:ext cx="3337560" cy="1200329"/>
          </a:xfrm>
          <a:prstGeom prst="rect">
            <a:avLst/>
          </a:prstGeom>
        </p:spPr>
        <p:txBody>
          <a:bodyPr wrap="square">
            <a:spAutoFit/>
          </a:bodyPr>
          <a:lstStyle/>
          <a:p>
            <a:pPr algn="ctr"/>
            <a:r>
              <a:rPr lang="ru-RU" b="1" dirty="0" err="1">
                <a:solidFill>
                  <a:schemeClr val="bg1"/>
                </a:solidFill>
                <a:latin typeface="GothamSSm Narrow ExtraLight" pitchFamily="2" charset="0"/>
                <a:cs typeface="Times New Roman" panose="02020603050405020304" pitchFamily="18" charset="0"/>
              </a:rPr>
              <a:t>Співвласники</a:t>
            </a:r>
            <a:r>
              <a:rPr lang="ru-RU" b="1" dirty="0">
                <a:solidFill>
                  <a:schemeClr val="bg1"/>
                </a:solidFill>
                <a:latin typeface="GothamSSm Narrow ExtraLight" pitchFamily="2" charset="0"/>
                <a:cs typeface="Times New Roman" panose="02020603050405020304" pitchFamily="18" charset="0"/>
              </a:rPr>
              <a:t> майна, </a:t>
            </a:r>
            <a:r>
              <a:rPr lang="ru-RU" b="1" dirty="0" err="1">
                <a:solidFill>
                  <a:schemeClr val="bg1"/>
                </a:solidFill>
                <a:latin typeface="GothamSSm Narrow ExtraLight" pitchFamily="2" charset="0"/>
                <a:cs typeface="Times New Roman" panose="02020603050405020304" pitchFamily="18" charset="0"/>
              </a:rPr>
              <a:t>що</a:t>
            </a:r>
            <a:r>
              <a:rPr lang="ru-RU" b="1" dirty="0">
                <a:solidFill>
                  <a:schemeClr val="bg1"/>
                </a:solidFill>
                <a:latin typeface="GothamSSm Narrow ExtraLight" pitchFamily="2" charset="0"/>
                <a:cs typeface="Times New Roman" panose="02020603050405020304" pitchFamily="18" charset="0"/>
              </a:rPr>
              <a:t> </a:t>
            </a:r>
            <a:r>
              <a:rPr lang="ru-RU" b="1" dirty="0" err="1">
                <a:solidFill>
                  <a:schemeClr val="bg1"/>
                </a:solidFill>
                <a:latin typeface="GothamSSm Narrow ExtraLight" pitchFamily="2" charset="0"/>
                <a:cs typeface="Times New Roman" panose="02020603050405020304" pitchFamily="18" charset="0"/>
              </a:rPr>
              <a:t>є</a:t>
            </a:r>
            <a:r>
              <a:rPr lang="ru-RU" b="1" dirty="0">
                <a:solidFill>
                  <a:schemeClr val="bg1"/>
                </a:solidFill>
                <a:latin typeface="GothamSSm Narrow ExtraLight" pitchFamily="2" charset="0"/>
                <a:cs typeface="Times New Roman" panose="02020603050405020304" pitchFamily="18" charset="0"/>
              </a:rPr>
              <a:t> у </a:t>
            </a:r>
            <a:r>
              <a:rPr lang="ru-RU" b="1" dirty="0" err="1">
                <a:solidFill>
                  <a:schemeClr val="bg1"/>
                </a:solidFill>
                <a:latin typeface="GothamSSm Narrow ExtraLight" pitchFamily="2" charset="0"/>
                <a:cs typeface="Times New Roman" panose="02020603050405020304" pitchFamily="18" charset="0"/>
              </a:rPr>
              <a:t>спільній</a:t>
            </a:r>
            <a:r>
              <a:rPr lang="ru-RU" b="1" dirty="0">
                <a:solidFill>
                  <a:schemeClr val="bg1"/>
                </a:solidFill>
                <a:latin typeface="GothamSSm Narrow ExtraLight" pitchFamily="2" charset="0"/>
                <a:cs typeface="Times New Roman" panose="02020603050405020304" pitchFamily="18" charset="0"/>
              </a:rPr>
              <a:t> </a:t>
            </a:r>
            <a:r>
              <a:rPr lang="ru-RU" b="1" dirty="0" err="1">
                <a:solidFill>
                  <a:schemeClr val="bg1"/>
                </a:solidFill>
                <a:latin typeface="GothamSSm Narrow ExtraLight" pitchFamily="2" charset="0"/>
                <a:cs typeface="Times New Roman" panose="02020603050405020304" pitchFamily="18" charset="0"/>
              </a:rPr>
              <a:t>сумісній</a:t>
            </a:r>
            <a:r>
              <a:rPr lang="ru-RU" b="1" dirty="0">
                <a:solidFill>
                  <a:schemeClr val="bg1"/>
                </a:solidFill>
                <a:latin typeface="GothamSSm Narrow ExtraLight" pitchFamily="2" charset="0"/>
                <a:cs typeface="Times New Roman" panose="02020603050405020304" pitchFamily="18" charset="0"/>
              </a:rPr>
              <a:t> </a:t>
            </a:r>
            <a:r>
              <a:rPr lang="ru-RU" b="1" dirty="0" err="1">
                <a:solidFill>
                  <a:schemeClr val="bg1"/>
                </a:solidFill>
                <a:latin typeface="GothamSSm Narrow ExtraLight" pitchFamily="2" charset="0"/>
                <a:cs typeface="Times New Roman" panose="02020603050405020304" pitchFamily="18" charset="0"/>
              </a:rPr>
              <a:t>власності</a:t>
            </a:r>
            <a:r>
              <a:rPr lang="ru-RU" b="1" dirty="0">
                <a:solidFill>
                  <a:schemeClr val="bg1"/>
                </a:solidFill>
                <a:latin typeface="GothamSSm Narrow ExtraLight" pitchFamily="2" charset="0"/>
                <a:cs typeface="Times New Roman" panose="02020603050405020304" pitchFamily="18" charset="0"/>
              </a:rPr>
              <a:t>, </a:t>
            </a:r>
            <a:r>
              <a:rPr lang="ru-RU" b="1" dirty="0" err="1">
                <a:solidFill>
                  <a:schemeClr val="bg1"/>
                </a:solidFill>
                <a:latin typeface="GothamSSm Narrow ExtraLight" pitchFamily="2" charset="0"/>
                <a:cs typeface="Times New Roman" panose="02020603050405020304" pitchFamily="18" charset="0"/>
              </a:rPr>
              <a:t>володіють</a:t>
            </a:r>
            <a:r>
              <a:rPr lang="ru-RU" b="1" dirty="0">
                <a:solidFill>
                  <a:schemeClr val="bg1"/>
                </a:solidFill>
                <a:latin typeface="GothamSSm Narrow ExtraLight" pitchFamily="2" charset="0"/>
                <a:cs typeface="Times New Roman" panose="02020603050405020304" pitchFamily="18" charset="0"/>
              </a:rPr>
              <a:t> і </a:t>
            </a:r>
            <a:r>
              <a:rPr lang="ru-RU" b="1" dirty="0" err="1">
                <a:solidFill>
                  <a:schemeClr val="bg1"/>
                </a:solidFill>
                <a:latin typeface="GothamSSm Narrow ExtraLight" pitchFamily="2" charset="0"/>
                <a:cs typeface="Times New Roman" panose="02020603050405020304" pitchFamily="18" charset="0"/>
              </a:rPr>
              <a:t>користуються</a:t>
            </a:r>
            <a:r>
              <a:rPr lang="ru-RU" b="1" dirty="0">
                <a:solidFill>
                  <a:schemeClr val="bg1"/>
                </a:solidFill>
                <a:latin typeface="GothamSSm Narrow ExtraLight" pitchFamily="2" charset="0"/>
                <a:cs typeface="Times New Roman" panose="02020603050405020304" pitchFamily="18" charset="0"/>
              </a:rPr>
              <a:t> ним </a:t>
            </a:r>
            <a:r>
              <a:rPr lang="ru-RU" b="1" dirty="0" err="1">
                <a:solidFill>
                  <a:schemeClr val="bg1"/>
                </a:solidFill>
                <a:latin typeface="GothamSSm Narrow ExtraLight" pitchFamily="2" charset="0"/>
                <a:cs typeface="Times New Roman" panose="02020603050405020304" pitchFamily="18" charset="0"/>
              </a:rPr>
              <a:t>спільно</a:t>
            </a:r>
            <a:r>
              <a:rPr lang="ru-UA" b="1" dirty="0">
                <a:solidFill>
                  <a:schemeClr val="bg1"/>
                </a:solidFill>
                <a:latin typeface="GothamSSm Narrow ExtraLight" pitchFamily="2" charset="0"/>
                <a:cs typeface="Times New Roman" panose="02020603050405020304" pitchFamily="18" charset="0"/>
              </a:rPr>
              <a:t> </a:t>
            </a:r>
          </a:p>
        </p:txBody>
      </p:sp>
      <p:pic>
        <p:nvPicPr>
          <p:cNvPr id="19" name="Рисунок 18">
            <a:extLst>
              <a:ext uri="{FF2B5EF4-FFF2-40B4-BE49-F238E27FC236}">
                <a16:creationId xmlns:a16="http://schemas.microsoft.com/office/drawing/2014/main" id="{5AADCDA7-2085-4DF3-8878-8A4FA2C35A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04792" y="2136186"/>
            <a:ext cx="4204201" cy="5554855"/>
          </a:xfrm>
          <a:prstGeom prst="rect">
            <a:avLst/>
          </a:prstGeom>
        </p:spPr>
      </p:pic>
      <p:pic>
        <p:nvPicPr>
          <p:cNvPr id="22" name="Рисунок 21">
            <a:extLst>
              <a:ext uri="{FF2B5EF4-FFF2-40B4-BE49-F238E27FC236}">
                <a16:creationId xmlns:a16="http://schemas.microsoft.com/office/drawing/2014/main" id="{ABAA50A5-BC3D-4030-80BB-5646AC19C6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20389" y="2914959"/>
            <a:ext cx="3590057" cy="4915930"/>
          </a:xfrm>
          <a:prstGeom prst="rect">
            <a:avLst/>
          </a:prstGeom>
        </p:spPr>
      </p:pic>
      <p:sp>
        <p:nvSpPr>
          <p:cNvPr id="31" name="Круг: прозрачная заливка 30">
            <a:extLst>
              <a:ext uri="{FF2B5EF4-FFF2-40B4-BE49-F238E27FC236}">
                <a16:creationId xmlns:a16="http://schemas.microsoft.com/office/drawing/2014/main" id="{EF76FFEC-2DA2-4A18-BAFD-88FA1A344D40}"/>
              </a:ext>
            </a:extLst>
          </p:cNvPr>
          <p:cNvSpPr/>
          <p:nvPr/>
        </p:nvSpPr>
        <p:spPr>
          <a:xfrm>
            <a:off x="1523443" y="1317481"/>
            <a:ext cx="4386262" cy="4386258"/>
          </a:xfrm>
          <a:prstGeom prst="donut">
            <a:avLst>
              <a:gd name="adj" fmla="val 14947"/>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2" name="Овал 31">
            <a:extLst>
              <a:ext uri="{FF2B5EF4-FFF2-40B4-BE49-F238E27FC236}">
                <a16:creationId xmlns:a16="http://schemas.microsoft.com/office/drawing/2014/main" id="{7BE2AEB5-A2EC-4449-91F2-FE42A99A9B66}"/>
              </a:ext>
            </a:extLst>
          </p:cNvPr>
          <p:cNvSpPr/>
          <p:nvPr/>
        </p:nvSpPr>
        <p:spPr>
          <a:xfrm>
            <a:off x="2082784" y="1876820"/>
            <a:ext cx="3267578" cy="3267578"/>
          </a:xfrm>
          <a:prstGeom prst="ellipse">
            <a:avLst/>
          </a:prstGeom>
          <a:solidFill>
            <a:srgbClr val="27AFD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3" name="Круг: прозрачная заливка 32">
            <a:extLst>
              <a:ext uri="{FF2B5EF4-FFF2-40B4-BE49-F238E27FC236}">
                <a16:creationId xmlns:a16="http://schemas.microsoft.com/office/drawing/2014/main" id="{D3271785-4C79-492A-A95B-09220E1F81E5}"/>
              </a:ext>
            </a:extLst>
          </p:cNvPr>
          <p:cNvSpPr/>
          <p:nvPr/>
        </p:nvSpPr>
        <p:spPr>
          <a:xfrm>
            <a:off x="6256559" y="1317481"/>
            <a:ext cx="4386262" cy="4386258"/>
          </a:xfrm>
          <a:prstGeom prst="donut">
            <a:avLst>
              <a:gd name="adj" fmla="val 14947"/>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4" name="Овал 33">
            <a:extLst>
              <a:ext uri="{FF2B5EF4-FFF2-40B4-BE49-F238E27FC236}">
                <a16:creationId xmlns:a16="http://schemas.microsoft.com/office/drawing/2014/main" id="{ADB80316-09C2-4C5B-93E9-453D7E514F5D}"/>
              </a:ext>
            </a:extLst>
          </p:cNvPr>
          <p:cNvSpPr/>
          <p:nvPr/>
        </p:nvSpPr>
        <p:spPr>
          <a:xfrm>
            <a:off x="6815900" y="1876820"/>
            <a:ext cx="3267578" cy="3267578"/>
          </a:xfrm>
          <a:prstGeom prst="ellipse">
            <a:avLst/>
          </a:prstGeom>
          <a:solidFill>
            <a:srgbClr val="27AFD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15" name="Рисунок 14">
            <a:extLst>
              <a:ext uri="{FF2B5EF4-FFF2-40B4-BE49-F238E27FC236}">
                <a16:creationId xmlns:a16="http://schemas.microsoft.com/office/drawing/2014/main" id="{0CD4B84A-2573-534D-BA9D-264E2B999E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788" y="1927672"/>
            <a:ext cx="1422400" cy="1447800"/>
          </a:xfrm>
          <a:prstGeom prst="rect">
            <a:avLst/>
          </a:prstGeom>
          <a:effectLst>
            <a:glow rad="101600">
              <a:srgbClr val="0AFFE7">
                <a:alpha val="40000"/>
              </a:srgbClr>
            </a:glow>
          </a:effectLst>
        </p:spPr>
      </p:pic>
      <p:pic>
        <p:nvPicPr>
          <p:cNvPr id="16" name="Рисунок 15">
            <a:extLst>
              <a:ext uri="{FF2B5EF4-FFF2-40B4-BE49-F238E27FC236}">
                <a16:creationId xmlns:a16="http://schemas.microsoft.com/office/drawing/2014/main" id="{E347B3CC-4937-844B-A035-752D93A079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589" y="3528735"/>
            <a:ext cx="1734672" cy="1925486"/>
          </a:xfrm>
          <a:prstGeom prst="rect">
            <a:avLst/>
          </a:prstGeom>
          <a:effectLst>
            <a:glow rad="101600">
              <a:srgbClr val="0AFFE7">
                <a:alpha val="40000"/>
              </a:srgbClr>
            </a:glow>
          </a:effectLst>
        </p:spPr>
      </p:pic>
      <p:pic>
        <p:nvPicPr>
          <p:cNvPr id="20" name="Рисунок 19">
            <a:extLst>
              <a:ext uri="{FF2B5EF4-FFF2-40B4-BE49-F238E27FC236}">
                <a16:creationId xmlns:a16="http://schemas.microsoft.com/office/drawing/2014/main" id="{9E224F27-45C7-1F4E-BEEA-4263B6EF98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91696" y="3997548"/>
            <a:ext cx="2775921" cy="3932555"/>
          </a:xfrm>
          <a:prstGeom prst="rect">
            <a:avLst/>
          </a:prstGeom>
        </p:spPr>
      </p:pic>
      <p:pic>
        <p:nvPicPr>
          <p:cNvPr id="21" name="Рисунок 20">
            <a:extLst>
              <a:ext uri="{FF2B5EF4-FFF2-40B4-BE49-F238E27FC236}">
                <a16:creationId xmlns:a16="http://schemas.microsoft.com/office/drawing/2014/main" id="{49E7BD39-D25E-1746-A554-13322C4C6D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5382197" y="3983049"/>
            <a:ext cx="2775920" cy="3932555"/>
          </a:xfrm>
          <a:prstGeom prst="rect">
            <a:avLst/>
          </a:prstGeom>
        </p:spPr>
      </p:pic>
      <p:pic>
        <p:nvPicPr>
          <p:cNvPr id="23" name="Рисунок 22">
            <a:extLst>
              <a:ext uri="{FF2B5EF4-FFF2-40B4-BE49-F238E27FC236}">
                <a16:creationId xmlns:a16="http://schemas.microsoft.com/office/drawing/2014/main" id="{488E6FC3-8BBE-014F-9E24-48B318AF5DFD}"/>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38891" t="38931" r="38429" b="37020"/>
          <a:stretch/>
        </p:blipFill>
        <p:spPr>
          <a:xfrm>
            <a:off x="5412676" y="4229871"/>
            <a:ext cx="1387962" cy="1649277"/>
          </a:xfrm>
          <a:prstGeom prst="rect">
            <a:avLst/>
          </a:prstGeom>
          <a:effectLst>
            <a:glow rad="101600">
              <a:srgbClr val="0AFFE7">
                <a:alpha val="40000"/>
              </a:srgbClr>
            </a:glow>
          </a:effectLst>
        </p:spPr>
      </p:pic>
      <p:pic>
        <p:nvPicPr>
          <p:cNvPr id="24" name="Рисунок 23">
            <a:extLst>
              <a:ext uri="{FF2B5EF4-FFF2-40B4-BE49-F238E27FC236}">
                <a16:creationId xmlns:a16="http://schemas.microsoft.com/office/drawing/2014/main" id="{0B607095-D530-C345-89A5-B812870C793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68894" y="1742649"/>
            <a:ext cx="2405081" cy="2136793"/>
          </a:xfrm>
          <a:prstGeom prst="rect">
            <a:avLst/>
          </a:prstGeom>
          <a:effectLst>
            <a:glow rad="101600">
              <a:srgbClr val="0AFFE7">
                <a:alpha val="40000"/>
              </a:srgbClr>
            </a:glow>
          </a:effectLst>
        </p:spPr>
      </p:pic>
      <p:pic>
        <p:nvPicPr>
          <p:cNvPr id="26" name="Рисунок 25">
            <a:extLst>
              <a:ext uri="{FF2B5EF4-FFF2-40B4-BE49-F238E27FC236}">
                <a16:creationId xmlns:a16="http://schemas.microsoft.com/office/drawing/2014/main" id="{7DE59556-C99B-F847-998F-9E2416200DA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358559" y="3615938"/>
            <a:ext cx="1893920" cy="1579919"/>
          </a:xfrm>
          <a:prstGeom prst="rect">
            <a:avLst/>
          </a:prstGeom>
          <a:effectLst>
            <a:glow rad="101600">
              <a:srgbClr val="0AFFE7">
                <a:alpha val="40000"/>
              </a:srgbClr>
            </a:glow>
          </a:effectLst>
        </p:spPr>
      </p:pic>
      <p:sp>
        <p:nvSpPr>
          <p:cNvPr id="27" name="Сердце 26">
            <a:extLst>
              <a:ext uri="{FF2B5EF4-FFF2-40B4-BE49-F238E27FC236}">
                <a16:creationId xmlns:a16="http://schemas.microsoft.com/office/drawing/2014/main" id="{31FD442A-3E58-044A-8A27-E0EB25B768BF}"/>
              </a:ext>
            </a:extLst>
          </p:cNvPr>
          <p:cNvSpPr/>
          <p:nvPr/>
        </p:nvSpPr>
        <p:spPr>
          <a:xfrm>
            <a:off x="5839093" y="4602000"/>
            <a:ext cx="506858" cy="443841"/>
          </a:xfrm>
          <a:prstGeom prst="heart">
            <a:avLst/>
          </a:prstGeom>
          <a:solidFill>
            <a:srgbClr val="09101C">
              <a:alpha val="50000"/>
            </a:srgbClr>
          </a:solidFill>
          <a:ln>
            <a:solidFill>
              <a:srgbClr val="0AFF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0" name="Прямоугольник 9">
            <a:extLst>
              <a:ext uri="{FF2B5EF4-FFF2-40B4-BE49-F238E27FC236}">
                <a16:creationId xmlns:a16="http://schemas.microsoft.com/office/drawing/2014/main" id="{6D3C239F-3EEB-B04B-811E-62E6341EA09E}"/>
              </a:ext>
            </a:extLst>
          </p:cNvPr>
          <p:cNvSpPr/>
          <p:nvPr/>
        </p:nvSpPr>
        <p:spPr>
          <a:xfrm>
            <a:off x="2375237" y="2679612"/>
            <a:ext cx="2660502" cy="1661993"/>
          </a:xfrm>
          <a:prstGeom prst="rect">
            <a:avLst/>
          </a:prstGeom>
        </p:spPr>
        <p:txBody>
          <a:bodyPr wrap="square">
            <a:spAutoFit/>
          </a:bodyPr>
          <a:lstStyle/>
          <a:p>
            <a:pPr algn="ctr"/>
            <a:r>
              <a:rPr lang="ru-RU" sz="17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Спільна</a:t>
            </a:r>
            <a:r>
              <a:rPr lang="ru-RU"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7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власність</a:t>
            </a:r>
            <a:r>
              <a:rPr lang="ru-RU"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700" dirty="0" err="1">
                <a:solidFill>
                  <a:schemeClr val="bg1"/>
                </a:solidFill>
                <a:latin typeface="GothamSSm Narrow ExtraLight" pitchFamily="2" charset="0"/>
                <a:ea typeface="Calibri" panose="020F0502020204030204" pitchFamily="34" charset="0"/>
                <a:cs typeface="Times New Roman" panose="02020603050405020304" pitchFamily="18" charset="0"/>
              </a:rPr>
              <a:t>двох</a:t>
            </a:r>
            <a:r>
              <a:rPr lang="ru-RU" sz="1700"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sz="1700" dirty="0" err="1">
                <a:solidFill>
                  <a:schemeClr val="bg1"/>
                </a:solidFill>
                <a:latin typeface="GothamSSm Narrow ExtraLight" pitchFamily="2" charset="0"/>
                <a:ea typeface="Calibri" panose="020F0502020204030204" pitchFamily="34" charset="0"/>
                <a:cs typeface="Times New Roman" panose="02020603050405020304" pitchFamily="18" charset="0"/>
              </a:rPr>
              <a:t>або</a:t>
            </a:r>
            <a:r>
              <a:rPr lang="ru-RU" sz="1700"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sz="1700" dirty="0" err="1">
                <a:solidFill>
                  <a:schemeClr val="bg1"/>
                </a:solidFill>
                <a:latin typeface="GothamSSm Narrow ExtraLight" pitchFamily="2" charset="0"/>
                <a:ea typeface="Calibri" panose="020F0502020204030204" pitchFamily="34" charset="0"/>
                <a:cs typeface="Times New Roman" panose="02020603050405020304" pitchFamily="18" charset="0"/>
              </a:rPr>
              <a:t>більше</a:t>
            </a:r>
            <a:r>
              <a:rPr lang="ru-RU" sz="1700"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sz="1700" dirty="0" err="1">
                <a:solidFill>
                  <a:schemeClr val="bg1"/>
                </a:solidFill>
                <a:latin typeface="GothamSSm Narrow ExtraLight" pitchFamily="2" charset="0"/>
                <a:ea typeface="Calibri" panose="020F0502020204030204" pitchFamily="34" charset="0"/>
                <a:cs typeface="Times New Roman" panose="02020603050405020304" pitchFamily="18" charset="0"/>
              </a:rPr>
              <a:t>осіб</a:t>
            </a:r>
            <a:r>
              <a:rPr lang="ru-RU" sz="1700"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без </a:t>
            </a:r>
            <a:r>
              <a:rPr lang="ru-RU" sz="17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визначення</a:t>
            </a:r>
            <a:r>
              <a:rPr lang="ru-RU"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7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часток</a:t>
            </a:r>
            <a:r>
              <a:rPr lang="ru-RU"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700" dirty="0">
                <a:solidFill>
                  <a:schemeClr val="bg1"/>
                </a:solidFill>
                <a:latin typeface="GothamSSm Narrow ExtraLight" pitchFamily="2" charset="0"/>
                <a:ea typeface="Calibri" panose="020F0502020204030204" pitchFamily="34" charset="0"/>
                <a:cs typeface="Times New Roman" panose="02020603050405020304" pitchFamily="18" charset="0"/>
              </a:rPr>
              <a:t>кожного з них у </a:t>
            </a:r>
            <a:r>
              <a:rPr lang="ru-RU" sz="1700" dirty="0" err="1">
                <a:solidFill>
                  <a:schemeClr val="bg1"/>
                </a:solidFill>
                <a:latin typeface="GothamSSm Narrow ExtraLight" pitchFamily="2" charset="0"/>
                <a:ea typeface="Calibri" panose="020F0502020204030204" pitchFamily="34" charset="0"/>
                <a:cs typeface="Times New Roman" panose="02020603050405020304" pitchFamily="18" charset="0"/>
              </a:rPr>
              <a:t>праві</a:t>
            </a:r>
            <a:r>
              <a:rPr lang="ru-RU" sz="1700"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sz="1700" dirty="0" err="1">
                <a:solidFill>
                  <a:schemeClr val="bg1"/>
                </a:solidFill>
                <a:latin typeface="GothamSSm Narrow ExtraLight" pitchFamily="2" charset="0"/>
                <a:ea typeface="Calibri" panose="020F0502020204030204" pitchFamily="34" charset="0"/>
                <a:cs typeface="Times New Roman" panose="02020603050405020304" pitchFamily="18" charset="0"/>
              </a:rPr>
              <a:t>власності</a:t>
            </a:r>
            <a:r>
              <a:rPr lang="ru-RU" sz="1700"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sz="17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є</a:t>
            </a:r>
            <a:r>
              <a:rPr lang="ru-RU"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7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спільною</a:t>
            </a:r>
            <a:r>
              <a:rPr lang="ru-RU"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7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сумісною</a:t>
            </a:r>
            <a:r>
              <a:rPr lang="ru-RU"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7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власністю</a:t>
            </a:r>
            <a:r>
              <a:rPr lang="ru-UA"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p>
        </p:txBody>
      </p:sp>
      <p:sp>
        <p:nvSpPr>
          <p:cNvPr id="11" name="Прямоугольник 10">
            <a:extLst>
              <a:ext uri="{FF2B5EF4-FFF2-40B4-BE49-F238E27FC236}">
                <a16:creationId xmlns:a16="http://schemas.microsoft.com/office/drawing/2014/main" id="{DA8E5609-675F-B44B-A85D-3A290DA07BDD}"/>
              </a:ext>
            </a:extLst>
          </p:cNvPr>
          <p:cNvSpPr/>
          <p:nvPr/>
        </p:nvSpPr>
        <p:spPr>
          <a:xfrm>
            <a:off x="7085469" y="2666505"/>
            <a:ext cx="2718623" cy="1661993"/>
          </a:xfrm>
          <a:prstGeom prst="rect">
            <a:avLst/>
          </a:prstGeom>
        </p:spPr>
        <p:txBody>
          <a:bodyPr wrap="square">
            <a:spAutoFit/>
          </a:bodyPr>
          <a:lstStyle/>
          <a:p>
            <a:pPr algn="ctr"/>
            <a:r>
              <a:rPr lang="uk-UA" sz="1700" dirty="0">
                <a:solidFill>
                  <a:schemeClr val="bg1"/>
                </a:solidFill>
                <a:latin typeface="GothamSSm Narrow ExtraLight" pitchFamily="2" charset="0"/>
                <a:cs typeface="Times New Roman" panose="02020603050405020304" pitchFamily="18" charset="0"/>
              </a:rPr>
              <a:t>Майно, набуте в результаті спільної праці та за спільні грошові кошти членів сім'ї, є їхньою спільною сумісною власністю</a:t>
            </a:r>
            <a:endParaRPr lang="ru-UA" sz="1700" dirty="0">
              <a:solidFill>
                <a:schemeClr val="bg1"/>
              </a:solidFill>
              <a:latin typeface="GothamSSm Narrow ExtraLight" pitchFamily="2" charset="0"/>
              <a:cs typeface="Times New Roman" panose="02020603050405020304" pitchFamily="18" charset="0"/>
            </a:endParaRPr>
          </a:p>
        </p:txBody>
      </p:sp>
      <p:cxnSp>
        <p:nvCxnSpPr>
          <p:cNvPr id="38" name="Прямая соединительная линия 37">
            <a:extLst>
              <a:ext uri="{FF2B5EF4-FFF2-40B4-BE49-F238E27FC236}">
                <a16:creationId xmlns:a16="http://schemas.microsoft.com/office/drawing/2014/main" id="{F2C532AA-E0EA-4B31-ABE4-1C83805EA699}"/>
              </a:ext>
            </a:extLst>
          </p:cNvPr>
          <p:cNvCxnSpPr>
            <a:cxnSpLocks/>
          </p:cNvCxnSpPr>
          <p:nvPr/>
        </p:nvCxnSpPr>
        <p:spPr>
          <a:xfrm>
            <a:off x="0" y="936179"/>
            <a:ext cx="12192000" cy="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a:extLst>
              <a:ext uri="{FF2B5EF4-FFF2-40B4-BE49-F238E27FC236}">
                <a16:creationId xmlns:a16="http://schemas.microsoft.com/office/drawing/2014/main" id="{B2466A00-7D09-4F92-A624-7B7AA5CD7256}"/>
              </a:ext>
            </a:extLst>
          </p:cNvPr>
          <p:cNvCxnSpPr>
            <a:cxnSpLocks/>
          </p:cNvCxnSpPr>
          <p:nvPr/>
        </p:nvCxnSpPr>
        <p:spPr>
          <a:xfrm flipV="1">
            <a:off x="0" y="6528019"/>
            <a:ext cx="12304059"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612640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31"/>
                                        </p:tgtEl>
                                        <p:attrNameLst>
                                          <p:attrName>style.visibility</p:attrName>
                                        </p:attrNameLst>
                                      </p:cBhvr>
                                      <p:to>
                                        <p:strVal val="visible"/>
                                      </p:to>
                                    </p:set>
                                    <p:animEffect transition="in" filter="wheel(1)">
                                      <p:cBhvr>
                                        <p:cTn id="10" dur="1000"/>
                                        <p:tgtEl>
                                          <p:spTgt spid="3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par>
                                <p:cTn id="17" presetID="8" presetClass="emph" presetSubtype="0" repeatCount="indefinite" fill="hold" grpId="1" nodeType="withEffect">
                                  <p:stCondLst>
                                    <p:cond delay="500"/>
                                  </p:stCondLst>
                                  <p:childTnLst>
                                    <p:animRot by="21600000">
                                      <p:cBhvr>
                                        <p:cTn id="18" dur="2000" fill="hold"/>
                                        <p:tgtEl>
                                          <p:spTgt spid="31"/>
                                        </p:tgtEl>
                                        <p:attrNameLst>
                                          <p:attrName>r</p:attrName>
                                        </p:attrNameLst>
                                      </p:cBhvr>
                                    </p:animRot>
                                  </p:childTnLst>
                                </p:cTn>
                              </p:par>
                              <p:par>
                                <p:cTn id="19" presetID="22" presetClass="entr" presetSubtype="2" fill="hold" grpId="0" nodeType="withEffect">
                                  <p:stCondLst>
                                    <p:cond delay="1500"/>
                                  </p:stCondLst>
                                  <p:childTnLst>
                                    <p:set>
                                      <p:cBhvr>
                                        <p:cTn id="20" dur="1" fill="hold">
                                          <p:stCondLst>
                                            <p:cond delay="0"/>
                                          </p:stCondLst>
                                        </p:cTn>
                                        <p:tgtEl>
                                          <p:spTgt spid="40"/>
                                        </p:tgtEl>
                                        <p:attrNameLst>
                                          <p:attrName>style.visibility</p:attrName>
                                        </p:attrNameLst>
                                      </p:cBhvr>
                                      <p:to>
                                        <p:strVal val="visible"/>
                                      </p:to>
                                    </p:set>
                                    <p:animEffect transition="in" filter="wipe(right)">
                                      <p:cBhvr>
                                        <p:cTn id="21" dur="500"/>
                                        <p:tgtEl>
                                          <p:spTgt spid="40"/>
                                        </p:tgtEl>
                                      </p:cBhvr>
                                    </p:animEffect>
                                  </p:childTnLst>
                                </p:cTn>
                              </p:par>
                              <p:par>
                                <p:cTn id="22" presetID="42" presetClass="entr" presetSubtype="0" fill="hold" grpId="0" nodeType="withEffect">
                                  <p:stCondLst>
                                    <p:cond delay="15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20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25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22" presetClass="entr" presetSubtype="1" fill="hold" grpId="0" nodeType="withEffect">
                                  <p:stCondLst>
                                    <p:cond delay="2500"/>
                                  </p:stCondLst>
                                  <p:childTnLst>
                                    <p:set>
                                      <p:cBhvr>
                                        <p:cTn id="34" dur="1" fill="hold">
                                          <p:stCondLst>
                                            <p:cond delay="0"/>
                                          </p:stCondLst>
                                        </p:cTn>
                                        <p:tgtEl>
                                          <p:spTgt spid="33"/>
                                        </p:tgtEl>
                                        <p:attrNameLst>
                                          <p:attrName>style.visibility</p:attrName>
                                        </p:attrNameLst>
                                      </p:cBhvr>
                                      <p:to>
                                        <p:strVal val="visible"/>
                                      </p:to>
                                    </p:set>
                                    <p:animEffect transition="in" filter="wipe(up)">
                                      <p:cBhvr>
                                        <p:cTn id="35" dur="1000"/>
                                        <p:tgtEl>
                                          <p:spTgt spid="33"/>
                                        </p:tgtEl>
                                      </p:cBhvr>
                                    </p:animEffect>
                                  </p:childTnLst>
                                </p:cTn>
                              </p:par>
                              <p:par>
                                <p:cTn id="36" presetID="10" presetClass="entr" presetSubtype="0" fill="hold" grpId="0" nodeType="withEffect">
                                  <p:stCondLst>
                                    <p:cond delay="250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22" presetClass="entr" presetSubtype="2" fill="hold" grpId="0" nodeType="withEffect">
                                  <p:stCondLst>
                                    <p:cond delay="2500"/>
                                  </p:stCondLst>
                                  <p:childTnLst>
                                    <p:set>
                                      <p:cBhvr>
                                        <p:cTn id="40" dur="1" fill="hold">
                                          <p:stCondLst>
                                            <p:cond delay="0"/>
                                          </p:stCondLst>
                                        </p:cTn>
                                        <p:tgtEl>
                                          <p:spTgt spid="41"/>
                                        </p:tgtEl>
                                        <p:attrNameLst>
                                          <p:attrName>style.visibility</p:attrName>
                                        </p:attrNameLst>
                                      </p:cBhvr>
                                      <p:to>
                                        <p:strVal val="visible"/>
                                      </p:to>
                                    </p:set>
                                    <p:animEffect transition="in" filter="wipe(right)">
                                      <p:cBhvr>
                                        <p:cTn id="41" dur="500"/>
                                        <p:tgtEl>
                                          <p:spTgt spid="41"/>
                                        </p:tgtEl>
                                      </p:cBhvr>
                                    </p:animEffect>
                                  </p:childTnLst>
                                </p:cTn>
                              </p:par>
                              <p:par>
                                <p:cTn id="42" presetID="8" presetClass="emph" presetSubtype="0" repeatCount="indefinite" fill="hold" grpId="1" nodeType="withEffect">
                                  <p:stCondLst>
                                    <p:cond delay="2500"/>
                                  </p:stCondLst>
                                  <p:childTnLst>
                                    <p:animRot by="-21600000">
                                      <p:cBhvr>
                                        <p:cTn id="43" dur="2000" fill="hold"/>
                                        <p:tgtEl>
                                          <p:spTgt spid="33"/>
                                        </p:tgtEl>
                                        <p:attrNameLst>
                                          <p:attrName>r</p:attrName>
                                        </p:attrNameLst>
                                      </p:cBhvr>
                                    </p:animRot>
                                  </p:childTnLst>
                                </p:cTn>
                              </p:par>
                              <p:par>
                                <p:cTn id="44" presetID="22" presetClass="entr" presetSubtype="8" fill="hold" grpId="0" nodeType="withEffect">
                                  <p:stCondLst>
                                    <p:cond delay="350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par>
                                <p:cTn id="47" presetID="42" presetClass="entr" presetSubtype="0" fill="hold" grpId="0" nodeType="withEffect">
                                  <p:stCondLst>
                                    <p:cond delay="350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10" presetClass="entr" presetSubtype="0" fill="hold" nodeType="withEffect">
                                  <p:stCondLst>
                                    <p:cond delay="400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nodeType="withEffect">
                                  <p:stCondLst>
                                    <p:cond delay="450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par>
                                <p:cTn id="58" presetID="42" presetClass="entr" presetSubtype="0" fill="hold" grpId="0" nodeType="withEffect">
                                  <p:stCondLst>
                                    <p:cond delay="450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par>
                                <p:cTn id="63" presetID="26" presetClass="emph" presetSubtype="0" repeatCount="indefinite" fill="hold" grpId="1" nodeType="withEffect">
                                  <p:stCondLst>
                                    <p:cond delay="4500"/>
                                  </p:stCondLst>
                                  <p:childTnLst>
                                    <p:animEffect transition="out" filter="fade">
                                      <p:cBhvr>
                                        <p:cTn id="64" dur="1000" tmFilter="0, 0; .2, .5; .8, .5; 1, 0"/>
                                        <p:tgtEl>
                                          <p:spTgt spid="27"/>
                                        </p:tgtEl>
                                      </p:cBhvr>
                                    </p:animEffect>
                                    <p:animScale>
                                      <p:cBhvr>
                                        <p:cTn id="65" dur="500" autoRev="1" fill="hold"/>
                                        <p:tgtEl>
                                          <p:spTgt spid="27"/>
                                        </p:tgtEl>
                                      </p:cBhvr>
                                      <p:by x="105000" y="105000"/>
                                    </p:animScale>
                                  </p:childTnLst>
                                </p:cTn>
                              </p:par>
                              <p:par>
                                <p:cTn id="66" presetID="22" presetClass="entr" presetSubtype="4" fill="hold" nodeType="withEffect">
                                  <p:stCondLst>
                                    <p:cond delay="5000"/>
                                  </p:stCondLst>
                                  <p:childTnLst>
                                    <p:set>
                                      <p:cBhvr>
                                        <p:cTn id="67" dur="1" fill="hold">
                                          <p:stCondLst>
                                            <p:cond delay="0"/>
                                          </p:stCondLst>
                                        </p:cTn>
                                        <p:tgtEl>
                                          <p:spTgt spid="23"/>
                                        </p:tgtEl>
                                        <p:attrNameLst>
                                          <p:attrName>style.visibility</p:attrName>
                                        </p:attrNameLst>
                                      </p:cBhvr>
                                      <p:to>
                                        <p:strVal val="visible"/>
                                      </p:to>
                                    </p:set>
                                    <p:animEffect transition="in" filter="wipe(down)">
                                      <p:cBhvr>
                                        <p:cTn id="68" dur="500"/>
                                        <p:tgtEl>
                                          <p:spTgt spid="23"/>
                                        </p:tgtEl>
                                      </p:cBhvr>
                                    </p:animEffect>
                                  </p:childTnLst>
                                </p:cTn>
                              </p:par>
                              <p:par>
                                <p:cTn id="69" presetID="2" presetClass="entr" presetSubtype="8" fill="hold" nodeType="withEffect">
                                  <p:stCondLst>
                                    <p:cond delay="500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0-#ppt_w/2"/>
                                          </p:val>
                                        </p:tav>
                                        <p:tav tm="100000">
                                          <p:val>
                                            <p:strVal val="#ppt_x"/>
                                          </p:val>
                                        </p:tav>
                                      </p:tavLst>
                                    </p:anim>
                                    <p:anim calcmode="lin" valueType="num">
                                      <p:cBhvr additive="base">
                                        <p:cTn id="72" dur="500" fill="hold"/>
                                        <p:tgtEl>
                                          <p:spTgt spid="20"/>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5500"/>
                                  </p:stCondLst>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500" fill="hold"/>
                                        <p:tgtEl>
                                          <p:spTgt spid="21"/>
                                        </p:tgtEl>
                                        <p:attrNameLst>
                                          <p:attrName>ppt_x</p:attrName>
                                        </p:attrNameLst>
                                      </p:cBhvr>
                                      <p:tavLst>
                                        <p:tav tm="0">
                                          <p:val>
                                            <p:strVal val="1+#ppt_w/2"/>
                                          </p:val>
                                        </p:tav>
                                        <p:tav tm="100000">
                                          <p:val>
                                            <p:strVal val="#ppt_x"/>
                                          </p:val>
                                        </p:tav>
                                      </p:tavLst>
                                    </p:anim>
                                    <p:anim calcmode="lin" valueType="num">
                                      <p:cBhvr additive="base">
                                        <p:cTn id="7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35" grpId="0" animBg="1"/>
      <p:bldP spid="4" grpId="0"/>
      <p:bldP spid="31" grpId="0" animBg="1"/>
      <p:bldP spid="31" grpId="1" animBg="1"/>
      <p:bldP spid="32" grpId="0" animBg="1"/>
      <p:bldP spid="33" grpId="0" animBg="1"/>
      <p:bldP spid="33" grpId="1" animBg="1"/>
      <p:bldP spid="34" grpId="0" animBg="1"/>
      <p:bldP spid="27" grpId="0" animBg="1"/>
      <p:bldP spid="27" grpId="1" animBg="1"/>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a:extLst>
              <a:ext uri="{FF2B5EF4-FFF2-40B4-BE49-F238E27FC236}">
                <a16:creationId xmlns:a16="http://schemas.microsoft.com/office/drawing/2014/main" id="{CFE001CD-DC1F-417F-8D9B-59D107DCED10}"/>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37" name="Прямоугольник 36">
            <a:extLst>
              <a:ext uri="{FF2B5EF4-FFF2-40B4-BE49-F238E27FC236}">
                <a16:creationId xmlns:a16="http://schemas.microsoft.com/office/drawing/2014/main" id="{248CCE73-DE2E-4E5C-8ADA-C04119547C37}"/>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40" name="Прямоугольник 39">
            <a:extLst>
              <a:ext uri="{FF2B5EF4-FFF2-40B4-BE49-F238E27FC236}">
                <a16:creationId xmlns:a16="http://schemas.microsoft.com/office/drawing/2014/main" id="{CAF9C6C0-38F1-4155-80FF-21C3899FBCE9}"/>
              </a:ext>
            </a:extLst>
          </p:cNvPr>
          <p:cNvSpPr/>
          <p:nvPr/>
        </p:nvSpPr>
        <p:spPr>
          <a:xfrm>
            <a:off x="0" y="5090664"/>
            <a:ext cx="3707296" cy="610193"/>
          </a:xfrm>
          <a:prstGeom prst="rect">
            <a:avLst/>
          </a:prstGeom>
          <a:gradFill>
            <a:gsLst>
              <a:gs pos="0">
                <a:srgbClr val="28B9C7"/>
              </a:gs>
              <a:gs pos="100000">
                <a:srgbClr val="1B62A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41" name="Прямоугольник 40">
            <a:extLst>
              <a:ext uri="{FF2B5EF4-FFF2-40B4-BE49-F238E27FC236}">
                <a16:creationId xmlns:a16="http://schemas.microsoft.com/office/drawing/2014/main" id="{569615F0-A58E-4DB1-AEA8-2395EE4C0F77}"/>
              </a:ext>
            </a:extLst>
          </p:cNvPr>
          <p:cNvSpPr/>
          <p:nvPr/>
        </p:nvSpPr>
        <p:spPr>
          <a:xfrm>
            <a:off x="8420164" y="1317481"/>
            <a:ext cx="3771835" cy="610193"/>
          </a:xfrm>
          <a:prstGeom prst="rect">
            <a:avLst/>
          </a:prstGeom>
          <a:gradFill>
            <a:gsLst>
              <a:gs pos="0">
                <a:srgbClr val="28B7CA"/>
              </a:gs>
              <a:gs pos="100000">
                <a:srgbClr val="1B62A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42" name="Прямоугольник 41">
            <a:extLst>
              <a:ext uri="{FF2B5EF4-FFF2-40B4-BE49-F238E27FC236}">
                <a16:creationId xmlns:a16="http://schemas.microsoft.com/office/drawing/2014/main" id="{F0FC3C01-D5C0-4C08-A60D-A6BE616C5DAA}"/>
              </a:ext>
            </a:extLst>
          </p:cNvPr>
          <p:cNvSpPr/>
          <p:nvPr/>
        </p:nvSpPr>
        <p:spPr>
          <a:xfrm>
            <a:off x="8420164" y="5090666"/>
            <a:ext cx="3771835" cy="610193"/>
          </a:xfrm>
          <a:prstGeom prst="rect">
            <a:avLst/>
          </a:prstGeom>
          <a:gradFill>
            <a:gsLst>
              <a:gs pos="0">
                <a:srgbClr val="2DD5B9"/>
              </a:gs>
              <a:gs pos="100000">
                <a:srgbClr val="1B62A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35" name="Прямоугольник 34">
            <a:extLst>
              <a:ext uri="{FF2B5EF4-FFF2-40B4-BE49-F238E27FC236}">
                <a16:creationId xmlns:a16="http://schemas.microsoft.com/office/drawing/2014/main" id="{2D206C04-4F70-425A-B71D-E2414770F464}"/>
              </a:ext>
            </a:extLst>
          </p:cNvPr>
          <p:cNvSpPr/>
          <p:nvPr/>
        </p:nvSpPr>
        <p:spPr>
          <a:xfrm>
            <a:off x="0" y="1317479"/>
            <a:ext cx="3707296" cy="610193"/>
          </a:xfrm>
          <a:prstGeom prst="rect">
            <a:avLst/>
          </a:prstGeom>
          <a:gradFill>
            <a:gsLst>
              <a:gs pos="0">
                <a:srgbClr val="2DD5B9"/>
              </a:gs>
              <a:gs pos="100000">
                <a:srgbClr val="1B62A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4" name="Прямоугольник 3">
            <a:extLst>
              <a:ext uri="{FF2B5EF4-FFF2-40B4-BE49-F238E27FC236}">
                <a16:creationId xmlns:a16="http://schemas.microsoft.com/office/drawing/2014/main" id="{3C34328E-9677-9445-80C9-0BB3789F12EB}"/>
              </a:ext>
            </a:extLst>
          </p:cNvPr>
          <p:cNvSpPr/>
          <p:nvPr/>
        </p:nvSpPr>
        <p:spPr>
          <a:xfrm>
            <a:off x="316458" y="196334"/>
            <a:ext cx="11727249" cy="553998"/>
          </a:xfrm>
          <a:prstGeom prst="rect">
            <a:avLst/>
          </a:prstGeom>
        </p:spPr>
        <p:txBody>
          <a:bodyPr wrap="none">
            <a:spAutoFit/>
          </a:bodyPr>
          <a:lstStyle/>
          <a:p>
            <a:r>
              <a:rPr lang="uk-UA" sz="3000" b="1" dirty="0">
                <a:solidFill>
                  <a:schemeClr val="bg1"/>
                </a:solidFill>
                <a:latin typeface="Geometos [RUS by Daymarius]" pitchFamily="2" charset="0"/>
                <a:ea typeface="Calibri" panose="020F0502020204030204" pitchFamily="34" charset="0"/>
                <a:cs typeface="Times New Roman" panose="02020603050405020304" pitchFamily="18" charset="0"/>
              </a:rPr>
              <a:t>Здійснення права спільної сумісної власності</a:t>
            </a:r>
            <a:r>
              <a:rPr lang="ru-UA" sz="3000" dirty="0">
                <a:solidFill>
                  <a:schemeClr val="bg1"/>
                </a:solidFill>
                <a:latin typeface="Geometos [RUS by Daymarius]" pitchFamily="2" charset="0"/>
              </a:rPr>
              <a:t> </a:t>
            </a:r>
          </a:p>
        </p:txBody>
      </p:sp>
      <p:pic>
        <p:nvPicPr>
          <p:cNvPr id="19" name="Рисунок 18">
            <a:extLst>
              <a:ext uri="{FF2B5EF4-FFF2-40B4-BE49-F238E27FC236}">
                <a16:creationId xmlns:a16="http://schemas.microsoft.com/office/drawing/2014/main" id="{5AADCDA7-2085-4DF3-8878-8A4FA2C35A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04792" y="2136186"/>
            <a:ext cx="4204201" cy="5554855"/>
          </a:xfrm>
          <a:prstGeom prst="rect">
            <a:avLst/>
          </a:prstGeom>
        </p:spPr>
      </p:pic>
      <p:pic>
        <p:nvPicPr>
          <p:cNvPr id="22" name="Рисунок 21">
            <a:extLst>
              <a:ext uri="{FF2B5EF4-FFF2-40B4-BE49-F238E27FC236}">
                <a16:creationId xmlns:a16="http://schemas.microsoft.com/office/drawing/2014/main" id="{ABAA50A5-BC3D-4030-80BB-5646AC19C6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20389" y="2914959"/>
            <a:ext cx="3590057" cy="4915930"/>
          </a:xfrm>
          <a:prstGeom prst="rect">
            <a:avLst/>
          </a:prstGeom>
        </p:spPr>
      </p:pic>
      <p:sp>
        <p:nvSpPr>
          <p:cNvPr id="31" name="Круг: прозрачная заливка 30">
            <a:extLst>
              <a:ext uri="{FF2B5EF4-FFF2-40B4-BE49-F238E27FC236}">
                <a16:creationId xmlns:a16="http://schemas.microsoft.com/office/drawing/2014/main" id="{EF76FFEC-2DA2-4A18-BAFD-88FA1A344D40}"/>
              </a:ext>
            </a:extLst>
          </p:cNvPr>
          <p:cNvSpPr/>
          <p:nvPr/>
        </p:nvSpPr>
        <p:spPr>
          <a:xfrm>
            <a:off x="1523443" y="1317481"/>
            <a:ext cx="4386262" cy="4386258"/>
          </a:xfrm>
          <a:prstGeom prst="donut">
            <a:avLst>
              <a:gd name="adj" fmla="val 14947"/>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2" name="Овал 31">
            <a:extLst>
              <a:ext uri="{FF2B5EF4-FFF2-40B4-BE49-F238E27FC236}">
                <a16:creationId xmlns:a16="http://schemas.microsoft.com/office/drawing/2014/main" id="{7BE2AEB5-A2EC-4449-91F2-FE42A99A9B66}"/>
              </a:ext>
            </a:extLst>
          </p:cNvPr>
          <p:cNvSpPr/>
          <p:nvPr/>
        </p:nvSpPr>
        <p:spPr>
          <a:xfrm>
            <a:off x="2082784" y="1876820"/>
            <a:ext cx="3267578" cy="3267578"/>
          </a:xfrm>
          <a:prstGeom prst="ellipse">
            <a:avLst/>
          </a:prstGeom>
          <a:solidFill>
            <a:srgbClr val="27AFD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3" name="Круг: прозрачная заливка 32">
            <a:extLst>
              <a:ext uri="{FF2B5EF4-FFF2-40B4-BE49-F238E27FC236}">
                <a16:creationId xmlns:a16="http://schemas.microsoft.com/office/drawing/2014/main" id="{D3271785-4C79-492A-A95B-09220E1F81E5}"/>
              </a:ext>
            </a:extLst>
          </p:cNvPr>
          <p:cNvSpPr/>
          <p:nvPr/>
        </p:nvSpPr>
        <p:spPr>
          <a:xfrm>
            <a:off x="6256559" y="1317481"/>
            <a:ext cx="4386262" cy="4386258"/>
          </a:xfrm>
          <a:prstGeom prst="donut">
            <a:avLst>
              <a:gd name="adj" fmla="val 14947"/>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4" name="Овал 33">
            <a:extLst>
              <a:ext uri="{FF2B5EF4-FFF2-40B4-BE49-F238E27FC236}">
                <a16:creationId xmlns:a16="http://schemas.microsoft.com/office/drawing/2014/main" id="{ADB80316-09C2-4C5B-93E9-453D7E514F5D}"/>
              </a:ext>
            </a:extLst>
          </p:cNvPr>
          <p:cNvSpPr/>
          <p:nvPr/>
        </p:nvSpPr>
        <p:spPr>
          <a:xfrm>
            <a:off x="6815900" y="1876820"/>
            <a:ext cx="3267578" cy="3267578"/>
          </a:xfrm>
          <a:prstGeom prst="ellipse">
            <a:avLst/>
          </a:prstGeom>
          <a:solidFill>
            <a:srgbClr val="27AFD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15" name="Рисунок 14">
            <a:extLst>
              <a:ext uri="{FF2B5EF4-FFF2-40B4-BE49-F238E27FC236}">
                <a16:creationId xmlns:a16="http://schemas.microsoft.com/office/drawing/2014/main" id="{0CD4B84A-2573-534D-BA9D-264E2B999E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788" y="1927672"/>
            <a:ext cx="1422400" cy="1447800"/>
          </a:xfrm>
          <a:prstGeom prst="rect">
            <a:avLst/>
          </a:prstGeom>
          <a:effectLst>
            <a:glow rad="101600">
              <a:srgbClr val="0AFFE7">
                <a:alpha val="40000"/>
              </a:srgbClr>
            </a:glow>
          </a:effectLst>
        </p:spPr>
      </p:pic>
      <p:pic>
        <p:nvPicPr>
          <p:cNvPr id="16" name="Рисунок 15">
            <a:extLst>
              <a:ext uri="{FF2B5EF4-FFF2-40B4-BE49-F238E27FC236}">
                <a16:creationId xmlns:a16="http://schemas.microsoft.com/office/drawing/2014/main" id="{E347B3CC-4937-844B-A035-752D93A079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589" y="3528735"/>
            <a:ext cx="1734672" cy="1925486"/>
          </a:xfrm>
          <a:prstGeom prst="rect">
            <a:avLst/>
          </a:prstGeom>
          <a:effectLst>
            <a:glow rad="101600">
              <a:srgbClr val="0AFFE7">
                <a:alpha val="40000"/>
              </a:srgbClr>
            </a:glow>
          </a:effectLst>
        </p:spPr>
      </p:pic>
      <p:pic>
        <p:nvPicPr>
          <p:cNvPr id="20" name="Рисунок 19">
            <a:extLst>
              <a:ext uri="{FF2B5EF4-FFF2-40B4-BE49-F238E27FC236}">
                <a16:creationId xmlns:a16="http://schemas.microsoft.com/office/drawing/2014/main" id="{9E224F27-45C7-1F4E-BEEA-4263B6EF98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91696" y="3997548"/>
            <a:ext cx="2775921" cy="3932555"/>
          </a:xfrm>
          <a:prstGeom prst="rect">
            <a:avLst/>
          </a:prstGeom>
        </p:spPr>
      </p:pic>
      <p:pic>
        <p:nvPicPr>
          <p:cNvPr id="21" name="Рисунок 20">
            <a:extLst>
              <a:ext uri="{FF2B5EF4-FFF2-40B4-BE49-F238E27FC236}">
                <a16:creationId xmlns:a16="http://schemas.microsoft.com/office/drawing/2014/main" id="{49E7BD39-D25E-1746-A554-13322C4C6D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5382197" y="3983049"/>
            <a:ext cx="2775920" cy="3932555"/>
          </a:xfrm>
          <a:prstGeom prst="rect">
            <a:avLst/>
          </a:prstGeom>
        </p:spPr>
      </p:pic>
      <p:pic>
        <p:nvPicPr>
          <p:cNvPr id="23" name="Рисунок 22">
            <a:extLst>
              <a:ext uri="{FF2B5EF4-FFF2-40B4-BE49-F238E27FC236}">
                <a16:creationId xmlns:a16="http://schemas.microsoft.com/office/drawing/2014/main" id="{488E6FC3-8BBE-014F-9E24-48B318AF5DFD}"/>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38891" t="38931" r="38429" b="37020"/>
          <a:stretch/>
        </p:blipFill>
        <p:spPr>
          <a:xfrm>
            <a:off x="5412676" y="4229871"/>
            <a:ext cx="1387962" cy="1649277"/>
          </a:xfrm>
          <a:prstGeom prst="rect">
            <a:avLst/>
          </a:prstGeom>
          <a:effectLst>
            <a:glow rad="101600">
              <a:srgbClr val="0AFFE7">
                <a:alpha val="40000"/>
              </a:srgbClr>
            </a:glow>
          </a:effectLst>
        </p:spPr>
      </p:pic>
      <p:pic>
        <p:nvPicPr>
          <p:cNvPr id="24" name="Рисунок 23">
            <a:extLst>
              <a:ext uri="{FF2B5EF4-FFF2-40B4-BE49-F238E27FC236}">
                <a16:creationId xmlns:a16="http://schemas.microsoft.com/office/drawing/2014/main" id="{0B607095-D530-C345-89A5-B812870C793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68894" y="1742649"/>
            <a:ext cx="2405081" cy="2136793"/>
          </a:xfrm>
          <a:prstGeom prst="rect">
            <a:avLst/>
          </a:prstGeom>
          <a:effectLst>
            <a:glow rad="101600">
              <a:srgbClr val="0AFFE7">
                <a:alpha val="40000"/>
              </a:srgbClr>
            </a:glow>
          </a:effectLst>
        </p:spPr>
      </p:pic>
      <p:pic>
        <p:nvPicPr>
          <p:cNvPr id="26" name="Рисунок 25">
            <a:extLst>
              <a:ext uri="{FF2B5EF4-FFF2-40B4-BE49-F238E27FC236}">
                <a16:creationId xmlns:a16="http://schemas.microsoft.com/office/drawing/2014/main" id="{7DE59556-C99B-F847-998F-9E2416200DA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358559" y="3615938"/>
            <a:ext cx="1893920" cy="1579919"/>
          </a:xfrm>
          <a:prstGeom prst="rect">
            <a:avLst/>
          </a:prstGeom>
          <a:effectLst>
            <a:glow rad="101600">
              <a:srgbClr val="0AFFE7">
                <a:alpha val="40000"/>
              </a:srgbClr>
            </a:glow>
          </a:effectLst>
        </p:spPr>
      </p:pic>
      <p:sp>
        <p:nvSpPr>
          <p:cNvPr id="27" name="Сердце 26">
            <a:extLst>
              <a:ext uri="{FF2B5EF4-FFF2-40B4-BE49-F238E27FC236}">
                <a16:creationId xmlns:a16="http://schemas.microsoft.com/office/drawing/2014/main" id="{31FD442A-3E58-044A-8A27-E0EB25B768BF}"/>
              </a:ext>
            </a:extLst>
          </p:cNvPr>
          <p:cNvSpPr/>
          <p:nvPr/>
        </p:nvSpPr>
        <p:spPr>
          <a:xfrm>
            <a:off x="5839093" y="4602000"/>
            <a:ext cx="506858" cy="443841"/>
          </a:xfrm>
          <a:prstGeom prst="heart">
            <a:avLst/>
          </a:prstGeom>
          <a:solidFill>
            <a:srgbClr val="09101C">
              <a:alpha val="50000"/>
            </a:srgbClr>
          </a:solidFill>
          <a:ln>
            <a:solidFill>
              <a:srgbClr val="0AFF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0" name="Прямоугольник 9">
            <a:extLst>
              <a:ext uri="{FF2B5EF4-FFF2-40B4-BE49-F238E27FC236}">
                <a16:creationId xmlns:a16="http://schemas.microsoft.com/office/drawing/2014/main" id="{6D3C239F-3EEB-B04B-811E-62E6341EA09E}"/>
              </a:ext>
            </a:extLst>
          </p:cNvPr>
          <p:cNvSpPr/>
          <p:nvPr/>
        </p:nvSpPr>
        <p:spPr>
          <a:xfrm>
            <a:off x="2375237" y="2854800"/>
            <a:ext cx="2660502" cy="1400383"/>
          </a:xfrm>
          <a:prstGeom prst="rect">
            <a:avLst/>
          </a:prstGeom>
        </p:spPr>
        <p:txBody>
          <a:bodyPr wrap="square">
            <a:spAutoFit/>
          </a:bodyPr>
          <a:lstStyle/>
          <a:p>
            <a:pPr algn="ctr"/>
            <a:r>
              <a:rPr lang="ru-RU" sz="17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Співвласники</a:t>
            </a:r>
            <a:r>
              <a:rPr lang="ru-RU" sz="1700" dirty="0">
                <a:solidFill>
                  <a:schemeClr val="bg1"/>
                </a:solidFill>
                <a:latin typeface="GothamSSm Narrow ExtraLight" pitchFamily="2" charset="0"/>
                <a:cs typeface="Times New Roman" panose="02020603050405020304" pitchFamily="18" charset="0"/>
              </a:rPr>
              <a:t> майна, </a:t>
            </a:r>
            <a:r>
              <a:rPr lang="ru-RU" sz="1700" dirty="0" err="1">
                <a:solidFill>
                  <a:schemeClr val="bg1"/>
                </a:solidFill>
                <a:latin typeface="GothamSSm Narrow ExtraLight" pitchFamily="2" charset="0"/>
                <a:cs typeface="Times New Roman" panose="02020603050405020304" pitchFamily="18" charset="0"/>
              </a:rPr>
              <a:t>що</a:t>
            </a:r>
            <a:r>
              <a:rPr lang="ru-RU" sz="1700" dirty="0">
                <a:solidFill>
                  <a:schemeClr val="bg1"/>
                </a:solidFill>
                <a:latin typeface="GothamSSm Narrow ExtraLight" pitchFamily="2" charset="0"/>
                <a:cs typeface="Times New Roman" panose="02020603050405020304" pitchFamily="18" charset="0"/>
              </a:rPr>
              <a:t> є у </a:t>
            </a:r>
            <a:r>
              <a:rPr lang="ru-RU" sz="1700" dirty="0" err="1">
                <a:solidFill>
                  <a:schemeClr val="bg1"/>
                </a:solidFill>
                <a:latin typeface="GothamSSm Narrow ExtraLight" pitchFamily="2" charset="0"/>
                <a:cs typeface="Times New Roman" panose="02020603050405020304" pitchFamily="18" charset="0"/>
              </a:rPr>
              <a:t>спільній</a:t>
            </a:r>
            <a:r>
              <a:rPr lang="ru-RU" sz="1700" dirty="0">
                <a:solidFill>
                  <a:schemeClr val="bg1"/>
                </a:solidFill>
                <a:latin typeface="GothamSSm Narrow ExtraLight" pitchFamily="2" charset="0"/>
                <a:cs typeface="Times New Roman" panose="02020603050405020304" pitchFamily="18" charset="0"/>
              </a:rPr>
              <a:t> </a:t>
            </a:r>
            <a:r>
              <a:rPr lang="ru-RU" sz="1700" dirty="0" err="1">
                <a:solidFill>
                  <a:schemeClr val="bg1"/>
                </a:solidFill>
                <a:latin typeface="GothamSSm Narrow ExtraLight" pitchFamily="2" charset="0"/>
                <a:cs typeface="Times New Roman" panose="02020603050405020304" pitchFamily="18" charset="0"/>
              </a:rPr>
              <a:t>сумісній</a:t>
            </a:r>
            <a:r>
              <a:rPr lang="ru-RU" sz="1700" dirty="0">
                <a:solidFill>
                  <a:schemeClr val="bg1"/>
                </a:solidFill>
                <a:latin typeface="GothamSSm Narrow ExtraLight" pitchFamily="2" charset="0"/>
                <a:cs typeface="Times New Roman" panose="02020603050405020304" pitchFamily="18" charset="0"/>
              </a:rPr>
              <a:t> </a:t>
            </a:r>
            <a:r>
              <a:rPr lang="ru-RU" sz="1700" dirty="0" err="1">
                <a:solidFill>
                  <a:schemeClr val="bg1"/>
                </a:solidFill>
                <a:latin typeface="GothamSSm Narrow ExtraLight" pitchFamily="2" charset="0"/>
                <a:cs typeface="Times New Roman" panose="02020603050405020304" pitchFamily="18" charset="0"/>
              </a:rPr>
              <a:t>власності</a:t>
            </a:r>
            <a:r>
              <a:rPr lang="ru-RU" sz="1700" dirty="0">
                <a:solidFill>
                  <a:schemeClr val="bg1"/>
                </a:solidFill>
                <a:latin typeface="GothamSSm Narrow ExtraLight" pitchFamily="2" charset="0"/>
                <a:cs typeface="Times New Roman" panose="02020603050405020304" pitchFamily="18" charset="0"/>
              </a:rPr>
              <a:t>, </a:t>
            </a:r>
            <a:r>
              <a:rPr lang="ru-RU" sz="17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володіють</a:t>
            </a:r>
            <a:r>
              <a:rPr lang="ru-RU"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і </a:t>
            </a:r>
            <a:r>
              <a:rPr lang="ru-RU" sz="17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користуються</a:t>
            </a:r>
            <a:r>
              <a:rPr lang="ru-RU"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ним </a:t>
            </a:r>
            <a:r>
              <a:rPr lang="ru-RU" sz="17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спільно</a:t>
            </a:r>
            <a:endParaRPr lang="ru-UA"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p:txBody>
      </p:sp>
      <p:sp>
        <p:nvSpPr>
          <p:cNvPr id="11" name="Прямоугольник 10">
            <a:extLst>
              <a:ext uri="{FF2B5EF4-FFF2-40B4-BE49-F238E27FC236}">
                <a16:creationId xmlns:a16="http://schemas.microsoft.com/office/drawing/2014/main" id="{DA8E5609-675F-B44B-A85D-3A290DA07BDD}"/>
              </a:ext>
            </a:extLst>
          </p:cNvPr>
          <p:cNvSpPr/>
          <p:nvPr/>
        </p:nvSpPr>
        <p:spPr>
          <a:xfrm>
            <a:off x="7085469" y="2915746"/>
            <a:ext cx="2718623" cy="1400383"/>
          </a:xfrm>
          <a:prstGeom prst="rect">
            <a:avLst/>
          </a:prstGeom>
        </p:spPr>
        <p:txBody>
          <a:bodyPr wrap="square">
            <a:spAutoFit/>
          </a:bodyPr>
          <a:lstStyle/>
          <a:p>
            <a:pPr algn="ctr"/>
            <a:r>
              <a:rPr lang="ru-RU" sz="17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Розпоряджання</a:t>
            </a:r>
            <a:r>
              <a:rPr lang="ru-RU" sz="1700" dirty="0">
                <a:solidFill>
                  <a:schemeClr val="bg1"/>
                </a:solidFill>
                <a:latin typeface="GothamSSm Narrow ExtraLight" pitchFamily="2" charset="0"/>
                <a:cs typeface="Times New Roman" panose="02020603050405020304" pitchFamily="18" charset="0"/>
              </a:rPr>
              <a:t> </a:t>
            </a:r>
            <a:r>
              <a:rPr lang="ru-RU" sz="1700" dirty="0" err="1">
                <a:solidFill>
                  <a:schemeClr val="bg1"/>
                </a:solidFill>
                <a:latin typeface="GothamSSm Narrow ExtraLight" pitchFamily="2" charset="0"/>
                <a:cs typeface="Times New Roman" panose="02020603050405020304" pitchFamily="18" charset="0"/>
              </a:rPr>
              <a:t>майном</a:t>
            </a:r>
            <a:r>
              <a:rPr lang="ru-RU" sz="1700" dirty="0">
                <a:solidFill>
                  <a:schemeClr val="bg1"/>
                </a:solidFill>
                <a:latin typeface="GothamSSm Narrow ExtraLight" pitchFamily="2" charset="0"/>
                <a:cs typeface="Times New Roman" panose="02020603050405020304" pitchFamily="18" charset="0"/>
              </a:rPr>
              <a:t>, </a:t>
            </a:r>
            <a:r>
              <a:rPr lang="ru-RU" sz="1700" dirty="0" err="1">
                <a:solidFill>
                  <a:schemeClr val="bg1"/>
                </a:solidFill>
                <a:latin typeface="GothamSSm Narrow ExtraLight" pitchFamily="2" charset="0"/>
                <a:cs typeface="Times New Roman" panose="02020603050405020304" pitchFamily="18" charset="0"/>
              </a:rPr>
              <a:t>що</a:t>
            </a:r>
            <a:r>
              <a:rPr lang="ru-RU" sz="1700" dirty="0">
                <a:solidFill>
                  <a:schemeClr val="bg1"/>
                </a:solidFill>
                <a:latin typeface="GothamSSm Narrow ExtraLight" pitchFamily="2" charset="0"/>
                <a:cs typeface="Times New Roman" panose="02020603050405020304" pitchFamily="18" charset="0"/>
              </a:rPr>
              <a:t> є у </a:t>
            </a:r>
            <a:r>
              <a:rPr lang="ru-RU" sz="1700" dirty="0" err="1">
                <a:solidFill>
                  <a:schemeClr val="bg1"/>
                </a:solidFill>
                <a:latin typeface="GothamSSm Narrow ExtraLight" pitchFamily="2" charset="0"/>
                <a:cs typeface="Times New Roman" panose="02020603050405020304" pitchFamily="18" charset="0"/>
              </a:rPr>
              <a:t>спільній</a:t>
            </a:r>
            <a:r>
              <a:rPr lang="ru-RU" sz="1700" dirty="0">
                <a:solidFill>
                  <a:schemeClr val="bg1"/>
                </a:solidFill>
                <a:latin typeface="GothamSSm Narrow ExtraLight" pitchFamily="2" charset="0"/>
                <a:cs typeface="Times New Roman" panose="02020603050405020304" pitchFamily="18" charset="0"/>
              </a:rPr>
              <a:t> </a:t>
            </a:r>
            <a:r>
              <a:rPr lang="ru-RU" sz="1700" dirty="0" err="1">
                <a:solidFill>
                  <a:schemeClr val="bg1"/>
                </a:solidFill>
                <a:latin typeface="GothamSSm Narrow ExtraLight" pitchFamily="2" charset="0"/>
                <a:cs typeface="Times New Roman" panose="02020603050405020304" pitchFamily="18" charset="0"/>
              </a:rPr>
              <a:t>сумісній</a:t>
            </a:r>
            <a:r>
              <a:rPr lang="ru-RU" sz="1700" dirty="0">
                <a:solidFill>
                  <a:schemeClr val="bg1"/>
                </a:solidFill>
                <a:latin typeface="GothamSSm Narrow ExtraLight" pitchFamily="2" charset="0"/>
                <a:cs typeface="Times New Roman" panose="02020603050405020304" pitchFamily="18" charset="0"/>
              </a:rPr>
              <a:t> </a:t>
            </a:r>
            <a:r>
              <a:rPr lang="ru-RU" sz="1700" dirty="0" err="1">
                <a:solidFill>
                  <a:schemeClr val="bg1"/>
                </a:solidFill>
                <a:latin typeface="GothamSSm Narrow ExtraLight" pitchFamily="2" charset="0"/>
                <a:cs typeface="Times New Roman" panose="02020603050405020304" pitchFamily="18" charset="0"/>
              </a:rPr>
              <a:t>власності</a:t>
            </a:r>
            <a:r>
              <a:rPr lang="ru-RU" sz="1700" dirty="0">
                <a:solidFill>
                  <a:schemeClr val="bg1"/>
                </a:solidFill>
                <a:latin typeface="GothamSSm Narrow ExtraLight" pitchFamily="2" charset="0"/>
                <a:cs typeface="Times New Roman" panose="02020603050405020304" pitchFamily="18" charset="0"/>
              </a:rPr>
              <a:t>, </a:t>
            </a:r>
            <a:r>
              <a:rPr lang="ru-RU" sz="1700" dirty="0" err="1">
                <a:solidFill>
                  <a:schemeClr val="bg1"/>
                </a:solidFill>
                <a:latin typeface="GothamSSm Narrow ExtraLight" pitchFamily="2" charset="0"/>
                <a:cs typeface="Times New Roman" panose="02020603050405020304" pitchFamily="18" charset="0"/>
              </a:rPr>
              <a:t>здійснюється</a:t>
            </a:r>
            <a:r>
              <a:rPr lang="ru-RU" sz="1700" dirty="0">
                <a:solidFill>
                  <a:schemeClr val="bg1"/>
                </a:solidFill>
                <a:latin typeface="GothamSSm Narrow ExtraLight" pitchFamily="2" charset="0"/>
                <a:cs typeface="Times New Roman" panose="02020603050405020304" pitchFamily="18" charset="0"/>
              </a:rPr>
              <a:t> </a:t>
            </a:r>
            <a:r>
              <a:rPr lang="ru-RU"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за </a:t>
            </a:r>
            <a:r>
              <a:rPr lang="ru-RU" sz="17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згодою</a:t>
            </a:r>
            <a:r>
              <a:rPr lang="ru-RU"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7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всіх</a:t>
            </a:r>
            <a:r>
              <a:rPr lang="ru-RU"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7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співвласників</a:t>
            </a:r>
            <a:endParaRPr lang="ru-UA"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p:txBody>
      </p:sp>
      <p:cxnSp>
        <p:nvCxnSpPr>
          <p:cNvPr id="38" name="Прямая соединительная линия 37">
            <a:extLst>
              <a:ext uri="{FF2B5EF4-FFF2-40B4-BE49-F238E27FC236}">
                <a16:creationId xmlns:a16="http://schemas.microsoft.com/office/drawing/2014/main" id="{F2C532AA-E0EA-4B31-ABE4-1C83805EA699}"/>
              </a:ext>
            </a:extLst>
          </p:cNvPr>
          <p:cNvCxnSpPr>
            <a:cxnSpLocks/>
          </p:cNvCxnSpPr>
          <p:nvPr/>
        </p:nvCxnSpPr>
        <p:spPr>
          <a:xfrm>
            <a:off x="0" y="936179"/>
            <a:ext cx="12192000" cy="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a:extLst>
              <a:ext uri="{FF2B5EF4-FFF2-40B4-BE49-F238E27FC236}">
                <a16:creationId xmlns:a16="http://schemas.microsoft.com/office/drawing/2014/main" id="{B2466A00-7D09-4F92-A624-7B7AA5CD7256}"/>
              </a:ext>
            </a:extLst>
          </p:cNvPr>
          <p:cNvCxnSpPr>
            <a:cxnSpLocks/>
          </p:cNvCxnSpPr>
          <p:nvPr/>
        </p:nvCxnSpPr>
        <p:spPr>
          <a:xfrm flipV="1">
            <a:off x="0" y="6528019"/>
            <a:ext cx="12304059"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pic>
        <p:nvPicPr>
          <p:cNvPr id="28" name="Рисунок 27">
            <a:extLst>
              <a:ext uri="{FF2B5EF4-FFF2-40B4-BE49-F238E27FC236}">
                <a16:creationId xmlns:a16="http://schemas.microsoft.com/office/drawing/2014/main" id="{63C8F2FD-BD59-49D2-9C05-E9A321FF7CF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941505" y="5322672"/>
            <a:ext cx="1414582" cy="1167402"/>
          </a:xfrm>
          <a:prstGeom prst="rect">
            <a:avLst/>
          </a:prstGeom>
          <a:effectLst>
            <a:glow rad="101600">
              <a:srgbClr val="0AFFE7">
                <a:alpha val="40000"/>
              </a:srgbClr>
            </a:glow>
          </a:effectLst>
        </p:spPr>
      </p:pic>
    </p:spTree>
    <p:extLst>
      <p:ext uri="{BB962C8B-B14F-4D97-AF65-F5344CB8AC3E}">
        <p14:creationId xmlns:p14="http://schemas.microsoft.com/office/powerpoint/2010/main" val="129854018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500"/>
                                  </p:stCondLst>
                                  <p:childTnLst>
                                    <p:animRot by="21600000">
                                      <p:cBhvr>
                                        <p:cTn id="6" dur="2000" fill="hold"/>
                                        <p:tgtEl>
                                          <p:spTgt spid="31"/>
                                        </p:tgtEl>
                                        <p:attrNameLst>
                                          <p:attrName>r</p:attrName>
                                        </p:attrNameLst>
                                      </p:cBhvr>
                                    </p:animRot>
                                  </p:childTnLst>
                                </p:cTn>
                              </p:par>
                              <p:par>
                                <p:cTn id="7" presetID="8" presetClass="emph" presetSubtype="0" repeatCount="indefinite" fill="hold" grpId="0" nodeType="withEffect">
                                  <p:stCondLst>
                                    <p:cond delay="500"/>
                                  </p:stCondLst>
                                  <p:childTnLst>
                                    <p:animRot by="-21600000">
                                      <p:cBhvr>
                                        <p:cTn id="8" dur="2000" fill="hold"/>
                                        <p:tgtEl>
                                          <p:spTgt spid="33"/>
                                        </p:tgtEl>
                                        <p:attrNameLst>
                                          <p:attrName>r</p:attrName>
                                        </p:attrNameLst>
                                      </p:cBhvr>
                                    </p:animRot>
                                  </p:childTnLst>
                                </p:cTn>
                              </p:par>
                              <p:par>
                                <p:cTn id="9" presetID="42" presetClass="entr" presetSubtype="0"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12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26" presetClass="emph" presetSubtype="0" repeatCount="indefinite" fill="hold" grpId="0" nodeType="withEffect">
                                  <p:stCondLst>
                                    <p:cond delay="1250"/>
                                  </p:stCondLst>
                                  <p:childTnLst>
                                    <p:animEffect transition="out" filter="fade">
                                      <p:cBhvr>
                                        <p:cTn id="20" dur="1000" tmFilter="0, 0; .2, .5; .8, .5; 1, 0"/>
                                        <p:tgtEl>
                                          <p:spTgt spid="27"/>
                                        </p:tgtEl>
                                      </p:cBhvr>
                                    </p:animEffect>
                                    <p:animScale>
                                      <p:cBhvr>
                                        <p:cTn id="21" dur="50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27" grpId="0" animBg="1"/>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a:extLst>
              <a:ext uri="{FF2B5EF4-FFF2-40B4-BE49-F238E27FC236}">
                <a16:creationId xmlns:a16="http://schemas.microsoft.com/office/drawing/2014/main" id="{CFE001CD-DC1F-417F-8D9B-59D107DCED10}"/>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37" name="Прямоугольник 36">
            <a:extLst>
              <a:ext uri="{FF2B5EF4-FFF2-40B4-BE49-F238E27FC236}">
                <a16:creationId xmlns:a16="http://schemas.microsoft.com/office/drawing/2014/main" id="{248CCE73-DE2E-4E5C-8ADA-C04119547C37}"/>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40" name="Прямоугольник 39">
            <a:extLst>
              <a:ext uri="{FF2B5EF4-FFF2-40B4-BE49-F238E27FC236}">
                <a16:creationId xmlns:a16="http://schemas.microsoft.com/office/drawing/2014/main" id="{CAF9C6C0-38F1-4155-80FF-21C3899FBCE9}"/>
              </a:ext>
            </a:extLst>
          </p:cNvPr>
          <p:cNvSpPr/>
          <p:nvPr/>
        </p:nvSpPr>
        <p:spPr>
          <a:xfrm>
            <a:off x="0" y="5237832"/>
            <a:ext cx="3707296" cy="463025"/>
          </a:xfrm>
          <a:prstGeom prst="rect">
            <a:avLst/>
          </a:prstGeom>
          <a:gradFill>
            <a:gsLst>
              <a:gs pos="0">
                <a:srgbClr val="28B9C7"/>
              </a:gs>
              <a:gs pos="100000">
                <a:srgbClr val="1B62A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41" name="Прямоугольник 40">
            <a:extLst>
              <a:ext uri="{FF2B5EF4-FFF2-40B4-BE49-F238E27FC236}">
                <a16:creationId xmlns:a16="http://schemas.microsoft.com/office/drawing/2014/main" id="{569615F0-A58E-4DB1-AEA8-2395EE4C0F77}"/>
              </a:ext>
            </a:extLst>
          </p:cNvPr>
          <p:cNvSpPr/>
          <p:nvPr/>
        </p:nvSpPr>
        <p:spPr>
          <a:xfrm>
            <a:off x="8420164" y="1317482"/>
            <a:ext cx="3771835" cy="425168"/>
          </a:xfrm>
          <a:prstGeom prst="rect">
            <a:avLst/>
          </a:prstGeom>
          <a:gradFill>
            <a:gsLst>
              <a:gs pos="0">
                <a:srgbClr val="28B7CA"/>
              </a:gs>
              <a:gs pos="100000">
                <a:srgbClr val="1B62A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42" name="Прямоугольник 41">
            <a:extLst>
              <a:ext uri="{FF2B5EF4-FFF2-40B4-BE49-F238E27FC236}">
                <a16:creationId xmlns:a16="http://schemas.microsoft.com/office/drawing/2014/main" id="{F0FC3C01-D5C0-4C08-A60D-A6BE616C5DAA}"/>
              </a:ext>
            </a:extLst>
          </p:cNvPr>
          <p:cNvSpPr/>
          <p:nvPr/>
        </p:nvSpPr>
        <p:spPr>
          <a:xfrm>
            <a:off x="8420164" y="5237834"/>
            <a:ext cx="3771835" cy="463025"/>
          </a:xfrm>
          <a:prstGeom prst="rect">
            <a:avLst/>
          </a:prstGeom>
          <a:gradFill>
            <a:gsLst>
              <a:gs pos="0">
                <a:srgbClr val="2DD5B9"/>
              </a:gs>
              <a:gs pos="100000">
                <a:srgbClr val="1B62A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35" name="Прямоугольник 34">
            <a:extLst>
              <a:ext uri="{FF2B5EF4-FFF2-40B4-BE49-F238E27FC236}">
                <a16:creationId xmlns:a16="http://schemas.microsoft.com/office/drawing/2014/main" id="{2D206C04-4F70-425A-B71D-E2414770F464}"/>
              </a:ext>
            </a:extLst>
          </p:cNvPr>
          <p:cNvSpPr/>
          <p:nvPr/>
        </p:nvSpPr>
        <p:spPr>
          <a:xfrm>
            <a:off x="0" y="1317479"/>
            <a:ext cx="3707296" cy="457409"/>
          </a:xfrm>
          <a:prstGeom prst="rect">
            <a:avLst/>
          </a:prstGeom>
          <a:gradFill>
            <a:gsLst>
              <a:gs pos="0">
                <a:srgbClr val="2DD5B9"/>
              </a:gs>
              <a:gs pos="100000">
                <a:srgbClr val="1B62A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4" name="Прямоугольник 3">
            <a:extLst>
              <a:ext uri="{FF2B5EF4-FFF2-40B4-BE49-F238E27FC236}">
                <a16:creationId xmlns:a16="http://schemas.microsoft.com/office/drawing/2014/main" id="{3C34328E-9677-9445-80C9-0BB3789F12EB}"/>
              </a:ext>
            </a:extLst>
          </p:cNvPr>
          <p:cNvSpPr/>
          <p:nvPr/>
        </p:nvSpPr>
        <p:spPr>
          <a:xfrm>
            <a:off x="316458" y="196334"/>
            <a:ext cx="11727249" cy="553998"/>
          </a:xfrm>
          <a:prstGeom prst="rect">
            <a:avLst/>
          </a:prstGeom>
        </p:spPr>
        <p:txBody>
          <a:bodyPr wrap="none">
            <a:spAutoFit/>
          </a:bodyPr>
          <a:lstStyle/>
          <a:p>
            <a:r>
              <a:rPr lang="uk-UA" sz="3000" b="1" dirty="0">
                <a:solidFill>
                  <a:schemeClr val="bg1"/>
                </a:solidFill>
                <a:latin typeface="Geometos [RUS by Daymarius]" pitchFamily="2" charset="0"/>
                <a:ea typeface="Calibri" panose="020F0502020204030204" pitchFamily="34" charset="0"/>
                <a:cs typeface="Times New Roman" panose="02020603050405020304" pitchFamily="18" charset="0"/>
              </a:rPr>
              <a:t>Здійснення права спільної сумісної власності</a:t>
            </a:r>
            <a:r>
              <a:rPr lang="ru-UA" sz="3000" dirty="0">
                <a:solidFill>
                  <a:schemeClr val="bg1"/>
                </a:solidFill>
                <a:latin typeface="Geometos [RUS by Daymarius]" pitchFamily="2" charset="0"/>
              </a:rPr>
              <a:t> </a:t>
            </a:r>
          </a:p>
        </p:txBody>
      </p:sp>
      <p:pic>
        <p:nvPicPr>
          <p:cNvPr id="19" name="Рисунок 18">
            <a:extLst>
              <a:ext uri="{FF2B5EF4-FFF2-40B4-BE49-F238E27FC236}">
                <a16:creationId xmlns:a16="http://schemas.microsoft.com/office/drawing/2014/main" id="{5AADCDA7-2085-4DF3-8878-8A4FA2C35A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04792" y="2136186"/>
            <a:ext cx="4204201" cy="5554855"/>
          </a:xfrm>
          <a:prstGeom prst="rect">
            <a:avLst/>
          </a:prstGeom>
        </p:spPr>
      </p:pic>
      <p:pic>
        <p:nvPicPr>
          <p:cNvPr id="22" name="Рисунок 21">
            <a:extLst>
              <a:ext uri="{FF2B5EF4-FFF2-40B4-BE49-F238E27FC236}">
                <a16:creationId xmlns:a16="http://schemas.microsoft.com/office/drawing/2014/main" id="{ABAA50A5-BC3D-4030-80BB-5646AC19C6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20389" y="2914959"/>
            <a:ext cx="3590057" cy="4915930"/>
          </a:xfrm>
          <a:prstGeom prst="rect">
            <a:avLst/>
          </a:prstGeom>
        </p:spPr>
      </p:pic>
      <p:sp>
        <p:nvSpPr>
          <p:cNvPr id="31" name="Круг: прозрачная заливка 30">
            <a:extLst>
              <a:ext uri="{FF2B5EF4-FFF2-40B4-BE49-F238E27FC236}">
                <a16:creationId xmlns:a16="http://schemas.microsoft.com/office/drawing/2014/main" id="{EF76FFEC-2DA2-4A18-BAFD-88FA1A344D40}"/>
              </a:ext>
            </a:extLst>
          </p:cNvPr>
          <p:cNvSpPr/>
          <p:nvPr/>
        </p:nvSpPr>
        <p:spPr>
          <a:xfrm>
            <a:off x="1523443" y="1317481"/>
            <a:ext cx="4386262" cy="4386258"/>
          </a:xfrm>
          <a:prstGeom prst="donut">
            <a:avLst>
              <a:gd name="adj" fmla="val 10775"/>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2" name="Овал 31">
            <a:extLst>
              <a:ext uri="{FF2B5EF4-FFF2-40B4-BE49-F238E27FC236}">
                <a16:creationId xmlns:a16="http://schemas.microsoft.com/office/drawing/2014/main" id="{7BE2AEB5-A2EC-4449-91F2-FE42A99A9B66}"/>
              </a:ext>
            </a:extLst>
          </p:cNvPr>
          <p:cNvSpPr/>
          <p:nvPr/>
        </p:nvSpPr>
        <p:spPr>
          <a:xfrm>
            <a:off x="1859979" y="1654015"/>
            <a:ext cx="3713188" cy="3713188"/>
          </a:xfrm>
          <a:prstGeom prst="ellipse">
            <a:avLst/>
          </a:prstGeom>
          <a:solidFill>
            <a:srgbClr val="27AFD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3" name="Круг: прозрачная заливка 32">
            <a:extLst>
              <a:ext uri="{FF2B5EF4-FFF2-40B4-BE49-F238E27FC236}">
                <a16:creationId xmlns:a16="http://schemas.microsoft.com/office/drawing/2014/main" id="{D3271785-4C79-492A-A95B-09220E1F81E5}"/>
              </a:ext>
            </a:extLst>
          </p:cNvPr>
          <p:cNvSpPr/>
          <p:nvPr/>
        </p:nvSpPr>
        <p:spPr>
          <a:xfrm>
            <a:off x="6256559" y="1317481"/>
            <a:ext cx="4386262" cy="4386258"/>
          </a:xfrm>
          <a:prstGeom prst="donut">
            <a:avLst>
              <a:gd name="adj" fmla="val 10885"/>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4" name="Овал 33">
            <a:extLst>
              <a:ext uri="{FF2B5EF4-FFF2-40B4-BE49-F238E27FC236}">
                <a16:creationId xmlns:a16="http://schemas.microsoft.com/office/drawing/2014/main" id="{ADB80316-09C2-4C5B-93E9-453D7E514F5D}"/>
              </a:ext>
            </a:extLst>
          </p:cNvPr>
          <p:cNvSpPr/>
          <p:nvPr/>
        </p:nvSpPr>
        <p:spPr>
          <a:xfrm>
            <a:off x="6593095" y="1654015"/>
            <a:ext cx="3713188" cy="3713188"/>
          </a:xfrm>
          <a:prstGeom prst="ellipse">
            <a:avLst/>
          </a:prstGeom>
          <a:solidFill>
            <a:srgbClr val="27AFD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15" name="Рисунок 14">
            <a:extLst>
              <a:ext uri="{FF2B5EF4-FFF2-40B4-BE49-F238E27FC236}">
                <a16:creationId xmlns:a16="http://schemas.microsoft.com/office/drawing/2014/main" id="{0CD4B84A-2573-534D-BA9D-264E2B999E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21607" y="1927672"/>
            <a:ext cx="1422400" cy="1447800"/>
          </a:xfrm>
          <a:prstGeom prst="rect">
            <a:avLst/>
          </a:prstGeom>
          <a:effectLst>
            <a:glow rad="101600">
              <a:srgbClr val="0AFFE7">
                <a:alpha val="40000"/>
              </a:srgbClr>
            </a:glow>
          </a:effectLst>
        </p:spPr>
      </p:pic>
      <p:pic>
        <p:nvPicPr>
          <p:cNvPr id="16" name="Рисунок 15">
            <a:extLst>
              <a:ext uri="{FF2B5EF4-FFF2-40B4-BE49-F238E27FC236}">
                <a16:creationId xmlns:a16="http://schemas.microsoft.com/office/drawing/2014/main" id="{E347B3CC-4937-844B-A035-752D93A079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21283" y="3528735"/>
            <a:ext cx="1734672" cy="1925486"/>
          </a:xfrm>
          <a:prstGeom prst="rect">
            <a:avLst/>
          </a:prstGeom>
          <a:effectLst>
            <a:glow rad="101600">
              <a:srgbClr val="0AFFE7">
                <a:alpha val="40000"/>
              </a:srgbClr>
            </a:glow>
          </a:effectLst>
        </p:spPr>
      </p:pic>
      <p:pic>
        <p:nvPicPr>
          <p:cNvPr id="20" name="Рисунок 19">
            <a:extLst>
              <a:ext uri="{FF2B5EF4-FFF2-40B4-BE49-F238E27FC236}">
                <a16:creationId xmlns:a16="http://schemas.microsoft.com/office/drawing/2014/main" id="{9E224F27-45C7-1F4E-BEEA-4263B6EF98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23828" y="3997548"/>
            <a:ext cx="2775921" cy="3932555"/>
          </a:xfrm>
          <a:prstGeom prst="rect">
            <a:avLst/>
          </a:prstGeom>
        </p:spPr>
      </p:pic>
      <p:pic>
        <p:nvPicPr>
          <p:cNvPr id="21" name="Рисунок 20">
            <a:extLst>
              <a:ext uri="{FF2B5EF4-FFF2-40B4-BE49-F238E27FC236}">
                <a16:creationId xmlns:a16="http://schemas.microsoft.com/office/drawing/2014/main" id="{49E7BD39-D25E-1746-A554-13322C4C6D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5668860" y="3983049"/>
            <a:ext cx="2775920" cy="3932555"/>
          </a:xfrm>
          <a:prstGeom prst="rect">
            <a:avLst/>
          </a:prstGeom>
        </p:spPr>
      </p:pic>
      <p:pic>
        <p:nvPicPr>
          <p:cNvPr id="24" name="Рисунок 23">
            <a:extLst>
              <a:ext uri="{FF2B5EF4-FFF2-40B4-BE49-F238E27FC236}">
                <a16:creationId xmlns:a16="http://schemas.microsoft.com/office/drawing/2014/main" id="{0B607095-D530-C345-89A5-B812870C793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35142" y="1742649"/>
            <a:ext cx="2405081" cy="2136793"/>
          </a:xfrm>
          <a:prstGeom prst="rect">
            <a:avLst/>
          </a:prstGeom>
          <a:effectLst>
            <a:glow rad="101600">
              <a:srgbClr val="0AFFE7">
                <a:alpha val="40000"/>
              </a:srgbClr>
            </a:glow>
          </a:effectLst>
        </p:spPr>
      </p:pic>
      <p:pic>
        <p:nvPicPr>
          <p:cNvPr id="26" name="Рисунок 25">
            <a:extLst>
              <a:ext uri="{FF2B5EF4-FFF2-40B4-BE49-F238E27FC236}">
                <a16:creationId xmlns:a16="http://schemas.microsoft.com/office/drawing/2014/main" id="{7DE59556-C99B-F847-998F-9E2416200DA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849634" y="3615938"/>
            <a:ext cx="1893920" cy="1579919"/>
          </a:xfrm>
          <a:prstGeom prst="rect">
            <a:avLst/>
          </a:prstGeom>
          <a:effectLst>
            <a:glow rad="101600">
              <a:srgbClr val="0AFFE7">
                <a:alpha val="40000"/>
              </a:srgbClr>
            </a:glow>
          </a:effectLst>
        </p:spPr>
      </p:pic>
      <p:sp>
        <p:nvSpPr>
          <p:cNvPr id="10" name="Прямоугольник 9">
            <a:extLst>
              <a:ext uri="{FF2B5EF4-FFF2-40B4-BE49-F238E27FC236}">
                <a16:creationId xmlns:a16="http://schemas.microsoft.com/office/drawing/2014/main" id="{6D3C239F-3EEB-B04B-811E-62E6341EA09E}"/>
              </a:ext>
            </a:extLst>
          </p:cNvPr>
          <p:cNvSpPr/>
          <p:nvPr/>
        </p:nvSpPr>
        <p:spPr>
          <a:xfrm>
            <a:off x="2242212" y="2622544"/>
            <a:ext cx="2926552" cy="2185214"/>
          </a:xfrm>
          <a:prstGeom prst="rect">
            <a:avLst/>
          </a:prstGeom>
        </p:spPr>
        <p:txBody>
          <a:bodyPr wrap="square">
            <a:spAutoFit/>
          </a:bodyPr>
          <a:lstStyle/>
          <a:p>
            <a:pPr algn="ctr"/>
            <a:r>
              <a:rPr lang="uk-UA" sz="1700" dirty="0">
                <a:solidFill>
                  <a:schemeClr val="bg1"/>
                </a:solidFill>
                <a:latin typeface="GothamSSm Narrow ExtraLight" pitchFamily="2" charset="0"/>
                <a:cs typeface="Times New Roman" panose="02020603050405020304" pitchFamily="18" charset="0"/>
              </a:rPr>
              <a:t>У разі </a:t>
            </a:r>
            <a:r>
              <a:rPr lang="uk-UA"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вчинення одним </a:t>
            </a:r>
            <a:r>
              <a:rPr lang="uk-UA" sz="1700" dirty="0">
                <a:solidFill>
                  <a:schemeClr val="bg1"/>
                </a:solidFill>
                <a:latin typeface="GothamSSm Narrow ExtraLight" pitchFamily="2" charset="0"/>
                <a:cs typeface="Times New Roman" panose="02020603050405020304" pitchFamily="18" charset="0"/>
              </a:rPr>
              <a:t>із співвласників правочину щодо розпорядження спільним майном вважається, що він </a:t>
            </a:r>
            <a:r>
              <a:rPr lang="uk-UA"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вчинений за згодою всіх співвласників</a:t>
            </a:r>
            <a:endParaRPr lang="ru-UA"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p:txBody>
      </p:sp>
      <p:sp>
        <p:nvSpPr>
          <p:cNvPr id="11" name="Прямоугольник 10">
            <a:extLst>
              <a:ext uri="{FF2B5EF4-FFF2-40B4-BE49-F238E27FC236}">
                <a16:creationId xmlns:a16="http://schemas.microsoft.com/office/drawing/2014/main" id="{DA8E5609-675F-B44B-A85D-3A290DA07BDD}"/>
              </a:ext>
            </a:extLst>
          </p:cNvPr>
          <p:cNvSpPr/>
          <p:nvPr/>
        </p:nvSpPr>
        <p:spPr>
          <a:xfrm>
            <a:off x="6800013" y="2391473"/>
            <a:ext cx="3289534" cy="2446824"/>
          </a:xfrm>
          <a:prstGeom prst="rect">
            <a:avLst/>
          </a:prstGeom>
        </p:spPr>
        <p:txBody>
          <a:bodyPr wrap="square">
            <a:spAutoFit/>
          </a:bodyPr>
          <a:lstStyle/>
          <a:p>
            <a:pPr algn="ctr"/>
            <a:r>
              <a:rPr lang="uk-UA"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Згода співвласників </a:t>
            </a:r>
            <a:r>
              <a:rPr lang="uk-UA" sz="1700" dirty="0">
                <a:solidFill>
                  <a:schemeClr val="bg1"/>
                </a:solidFill>
                <a:latin typeface="GothamSSm Narrow ExtraLight" pitchFamily="2" charset="0"/>
                <a:cs typeface="Times New Roman" panose="02020603050405020304" pitchFamily="18" charset="0"/>
              </a:rPr>
              <a:t>на вчинення </a:t>
            </a:r>
            <a:r>
              <a:rPr lang="uk-UA"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правочину</a:t>
            </a:r>
            <a:r>
              <a:rPr lang="uk-UA" sz="1700" dirty="0">
                <a:solidFill>
                  <a:schemeClr val="bg1"/>
                </a:solidFill>
                <a:latin typeface="GothamSSm Narrow ExtraLight" pitchFamily="2" charset="0"/>
                <a:cs typeface="Times New Roman" panose="02020603050405020304" pitchFamily="18" charset="0"/>
              </a:rPr>
              <a:t> щодо розпорядження спільним майном, який підлягає </a:t>
            </a:r>
            <a:r>
              <a:rPr lang="uk-UA"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нотаріальному посвідченню </a:t>
            </a:r>
            <a:r>
              <a:rPr lang="uk-UA" sz="1700" dirty="0">
                <a:solidFill>
                  <a:schemeClr val="bg1"/>
                </a:solidFill>
                <a:latin typeface="GothamSSm Narrow ExtraLight" pitchFamily="2" charset="0"/>
                <a:cs typeface="Times New Roman" panose="02020603050405020304" pitchFamily="18" charset="0"/>
              </a:rPr>
              <a:t>та (або) </a:t>
            </a:r>
            <a:r>
              <a:rPr lang="uk-UA"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державній реєстрації</a:t>
            </a:r>
            <a:r>
              <a:rPr lang="uk-UA" sz="1700" dirty="0">
                <a:solidFill>
                  <a:schemeClr val="bg1"/>
                </a:solidFill>
                <a:latin typeface="GothamSSm Narrow ExtraLight" pitchFamily="2" charset="0"/>
                <a:cs typeface="Times New Roman" panose="02020603050405020304" pitchFamily="18" charset="0"/>
              </a:rPr>
              <a:t>, має бути висловлена </a:t>
            </a:r>
            <a:r>
              <a:rPr lang="uk-UA"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письмово і нотаріально посвідчена</a:t>
            </a:r>
            <a:endParaRPr lang="ru-UA"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p:txBody>
      </p:sp>
      <p:cxnSp>
        <p:nvCxnSpPr>
          <p:cNvPr id="38" name="Прямая соединительная линия 37">
            <a:extLst>
              <a:ext uri="{FF2B5EF4-FFF2-40B4-BE49-F238E27FC236}">
                <a16:creationId xmlns:a16="http://schemas.microsoft.com/office/drawing/2014/main" id="{F2C532AA-E0EA-4B31-ABE4-1C83805EA699}"/>
              </a:ext>
            </a:extLst>
          </p:cNvPr>
          <p:cNvCxnSpPr>
            <a:cxnSpLocks/>
          </p:cNvCxnSpPr>
          <p:nvPr/>
        </p:nvCxnSpPr>
        <p:spPr>
          <a:xfrm>
            <a:off x="0" y="936179"/>
            <a:ext cx="12192000" cy="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a:extLst>
              <a:ext uri="{FF2B5EF4-FFF2-40B4-BE49-F238E27FC236}">
                <a16:creationId xmlns:a16="http://schemas.microsoft.com/office/drawing/2014/main" id="{B2466A00-7D09-4F92-A624-7B7AA5CD7256}"/>
              </a:ext>
            </a:extLst>
          </p:cNvPr>
          <p:cNvCxnSpPr>
            <a:cxnSpLocks/>
          </p:cNvCxnSpPr>
          <p:nvPr/>
        </p:nvCxnSpPr>
        <p:spPr>
          <a:xfrm flipV="1">
            <a:off x="0" y="6528019"/>
            <a:ext cx="12304059"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pic>
        <p:nvPicPr>
          <p:cNvPr id="28" name="Рисунок 27">
            <a:extLst>
              <a:ext uri="{FF2B5EF4-FFF2-40B4-BE49-F238E27FC236}">
                <a16:creationId xmlns:a16="http://schemas.microsoft.com/office/drawing/2014/main" id="{B50A29AC-5C21-467F-A4CE-2D443BC0F5E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46422" y="5322672"/>
            <a:ext cx="1414582" cy="1167402"/>
          </a:xfrm>
          <a:prstGeom prst="rect">
            <a:avLst/>
          </a:prstGeom>
          <a:effectLst>
            <a:glow rad="101600">
              <a:srgbClr val="0AFFE7">
                <a:alpha val="40000"/>
              </a:srgbClr>
            </a:glow>
          </a:effectLst>
        </p:spPr>
      </p:pic>
      <p:pic>
        <p:nvPicPr>
          <p:cNvPr id="29" name="Рисунок 28">
            <a:extLst>
              <a:ext uri="{FF2B5EF4-FFF2-40B4-BE49-F238E27FC236}">
                <a16:creationId xmlns:a16="http://schemas.microsoft.com/office/drawing/2014/main" id="{9128C247-BEB1-44BF-ACEF-862DF775E372}"/>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r="50194"/>
          <a:stretch/>
        </p:blipFill>
        <p:spPr>
          <a:xfrm>
            <a:off x="327170" y="2815228"/>
            <a:ext cx="510462" cy="1167821"/>
          </a:xfrm>
          <a:prstGeom prst="rect">
            <a:avLst/>
          </a:prstGeom>
          <a:effectLst>
            <a:glow rad="101600">
              <a:srgbClr val="0AFFE7">
                <a:alpha val="40000"/>
              </a:srgbClr>
            </a:glow>
          </a:effectLst>
        </p:spPr>
      </p:pic>
      <p:pic>
        <p:nvPicPr>
          <p:cNvPr id="30" name="Рисунок 29">
            <a:extLst>
              <a:ext uri="{FF2B5EF4-FFF2-40B4-BE49-F238E27FC236}">
                <a16:creationId xmlns:a16="http://schemas.microsoft.com/office/drawing/2014/main" id="{2CE191BE-0BEB-4A82-A3FC-3787FFABAAF5}"/>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r="50194"/>
          <a:stretch/>
        </p:blipFill>
        <p:spPr>
          <a:xfrm flipH="1">
            <a:off x="943154" y="2812985"/>
            <a:ext cx="512422" cy="1172306"/>
          </a:xfrm>
          <a:prstGeom prst="rect">
            <a:avLst/>
          </a:prstGeom>
          <a:effectLst>
            <a:glow rad="63500">
              <a:schemeClr val="accent4">
                <a:satMod val="175000"/>
                <a:alpha val="40000"/>
              </a:schemeClr>
            </a:glow>
          </a:effectLst>
        </p:spPr>
      </p:pic>
      <p:pic>
        <p:nvPicPr>
          <p:cNvPr id="45" name="Рисунок 44">
            <a:extLst>
              <a:ext uri="{FF2B5EF4-FFF2-40B4-BE49-F238E27FC236}">
                <a16:creationId xmlns:a16="http://schemas.microsoft.com/office/drawing/2014/main" id="{EAE2916C-2AD1-4A0F-9697-65C7E7E88D2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433925" y="3117684"/>
            <a:ext cx="1657214" cy="1295870"/>
          </a:xfrm>
          <a:prstGeom prst="rect">
            <a:avLst/>
          </a:prstGeom>
          <a:effectLst/>
        </p:spPr>
      </p:pic>
    </p:spTree>
    <p:extLst>
      <p:ext uri="{BB962C8B-B14F-4D97-AF65-F5344CB8AC3E}">
        <p14:creationId xmlns:p14="http://schemas.microsoft.com/office/powerpoint/2010/main" val="100920580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500"/>
                                  </p:stCondLst>
                                  <p:childTnLst>
                                    <p:animRot by="21600000">
                                      <p:cBhvr>
                                        <p:cTn id="6" dur="2000" fill="hold"/>
                                        <p:tgtEl>
                                          <p:spTgt spid="31"/>
                                        </p:tgtEl>
                                        <p:attrNameLst>
                                          <p:attrName>r</p:attrName>
                                        </p:attrNameLst>
                                      </p:cBhvr>
                                    </p:animRot>
                                  </p:childTnLst>
                                </p:cTn>
                              </p:par>
                              <p:par>
                                <p:cTn id="7" presetID="8" presetClass="emph" presetSubtype="0" repeatCount="indefinite" fill="hold" grpId="0" nodeType="withEffect">
                                  <p:stCondLst>
                                    <p:cond delay="500"/>
                                  </p:stCondLst>
                                  <p:childTnLst>
                                    <p:animRot by="-21600000">
                                      <p:cBhvr>
                                        <p:cTn id="8" dur="2000" fill="hold"/>
                                        <p:tgtEl>
                                          <p:spTgt spid="33"/>
                                        </p:tgtEl>
                                        <p:attrNameLst>
                                          <p:attrName>r</p:attrName>
                                        </p:attrNameLst>
                                      </p:cBhvr>
                                    </p:animRot>
                                  </p:childTnLst>
                                </p:cTn>
                              </p:par>
                              <p:par>
                                <p:cTn id="9" presetID="42" presetClass="entr" presetSubtype="0"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12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26" presetClass="emph" presetSubtype="0" repeatCount="indefinite" fill="hold" nodeType="withEffect">
                                  <p:stCondLst>
                                    <p:cond delay="0"/>
                                  </p:stCondLst>
                                  <p:childTnLst>
                                    <p:animEffect transition="out" filter="fade">
                                      <p:cBhvr>
                                        <p:cTn id="26" dur="1000" tmFilter="0, 0; .2, .5; .8, .5; 1, 0"/>
                                        <p:tgtEl>
                                          <p:spTgt spid="28"/>
                                        </p:tgtEl>
                                      </p:cBhvr>
                                    </p:animEffect>
                                    <p:animScale>
                                      <p:cBhvr>
                                        <p:cTn id="27" dur="500" autoRev="1" fill="hold"/>
                                        <p:tgtEl>
                                          <p:spTgt spid="28"/>
                                        </p:tgtEl>
                                      </p:cBhvr>
                                      <p:by x="105000" y="105000"/>
                                    </p:animScale>
                                  </p:childTnLst>
                                </p:cTn>
                              </p:par>
                              <p:par>
                                <p:cTn id="28" presetID="10" presetClass="entr" presetSubtype="0" fill="hold" nodeType="withEffect">
                                  <p:stCondLst>
                                    <p:cond delay="200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24BD21A7-2836-4680-A7CC-86E9157F940D}"/>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11" name="Прямоугольник 10">
            <a:extLst>
              <a:ext uri="{FF2B5EF4-FFF2-40B4-BE49-F238E27FC236}">
                <a16:creationId xmlns:a16="http://schemas.microsoft.com/office/drawing/2014/main" id="{95F2C6D8-4216-41C3-B428-345FA3AF4D29}"/>
              </a:ext>
            </a:extLst>
          </p:cNvPr>
          <p:cNvSpPr/>
          <p:nvPr/>
        </p:nvSpPr>
        <p:spPr>
          <a:xfrm>
            <a:off x="0" y="2414003"/>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2" name="Прямоугольник 1">
            <a:extLst>
              <a:ext uri="{FF2B5EF4-FFF2-40B4-BE49-F238E27FC236}">
                <a16:creationId xmlns:a16="http://schemas.microsoft.com/office/drawing/2014/main" id="{8FB33458-C5B2-E04E-AAEF-0BDE91464397}"/>
              </a:ext>
            </a:extLst>
          </p:cNvPr>
          <p:cNvSpPr/>
          <p:nvPr/>
        </p:nvSpPr>
        <p:spPr>
          <a:xfrm>
            <a:off x="2839255" y="1088153"/>
            <a:ext cx="8755846" cy="646331"/>
          </a:xfrm>
          <a:prstGeom prst="rect">
            <a:avLst/>
          </a:prstGeom>
        </p:spPr>
        <p:txBody>
          <a:bodyPr wrap="square">
            <a:spAutoFit/>
          </a:bodyPr>
          <a:lstStyle/>
          <a:p>
            <a:pPr>
              <a:spcAft>
                <a:spcPts val="750"/>
              </a:spcAft>
            </a:pPr>
            <a:r>
              <a:rPr lang="ru-RU" dirty="0" err="1">
                <a:solidFill>
                  <a:schemeClr val="bg1"/>
                </a:solidFill>
                <a:latin typeface="GothamSSm Narrow ExtraLight" pitchFamily="2" charset="0"/>
                <a:ea typeface="Times New Roman" panose="02020603050405020304" pitchFamily="18" charset="0"/>
              </a:rPr>
              <a:t>Співвласники</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мають</a:t>
            </a:r>
            <a:r>
              <a:rPr lang="ru-RU" dirty="0">
                <a:solidFill>
                  <a:schemeClr val="bg1"/>
                </a:solidFill>
                <a:latin typeface="GothamSSm Narrow ExtraLight" pitchFamily="2" charset="0"/>
                <a:ea typeface="Times New Roman" panose="02020603050405020304" pitchFamily="18" charset="0"/>
              </a:rPr>
              <a:t> право на </a:t>
            </a:r>
            <a:r>
              <a:rPr lang="ru-RU" dirty="0" err="1">
                <a:solidFill>
                  <a:schemeClr val="bg1"/>
                </a:solidFill>
                <a:latin typeface="GothamSSm Narrow ExtraLight" pitchFamily="2" charset="0"/>
                <a:ea typeface="Times New Roman" panose="02020603050405020304" pitchFamily="18" charset="0"/>
              </a:rPr>
              <a:t>виділ</a:t>
            </a:r>
            <a:r>
              <a:rPr lang="ru-RU" dirty="0">
                <a:solidFill>
                  <a:schemeClr val="bg1"/>
                </a:solidFill>
                <a:latin typeface="GothamSSm Narrow ExtraLight" pitchFamily="2" charset="0"/>
                <a:ea typeface="Times New Roman" panose="02020603050405020304" pitchFamily="18" charset="0"/>
              </a:rPr>
              <a:t> у </a:t>
            </a:r>
            <a:r>
              <a:rPr lang="ru-RU" dirty="0" err="1">
                <a:solidFill>
                  <a:schemeClr val="bg1"/>
                </a:solidFill>
                <a:latin typeface="GothamSSm Narrow ExtraLight" pitchFamily="2" charset="0"/>
                <a:ea typeface="Times New Roman" panose="02020603050405020304" pitchFamily="18" charset="0"/>
              </a:rPr>
              <a:t>натурі</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частки</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із</a:t>
            </a:r>
            <a:r>
              <a:rPr lang="ru-RU" dirty="0">
                <a:solidFill>
                  <a:schemeClr val="bg1"/>
                </a:solidFill>
                <a:latin typeface="GothamSSm Narrow ExtraLight" pitchFamily="2" charset="0"/>
                <a:ea typeface="Times New Roman" panose="02020603050405020304" pitchFamily="18" charset="0"/>
              </a:rPr>
              <a:t> майна, </a:t>
            </a:r>
            <a:r>
              <a:rPr lang="ru-RU" dirty="0" err="1">
                <a:solidFill>
                  <a:schemeClr val="bg1"/>
                </a:solidFill>
                <a:latin typeface="GothamSSm Narrow ExtraLight" pitchFamily="2" charset="0"/>
                <a:ea typeface="Times New Roman" panose="02020603050405020304" pitchFamily="18" charset="0"/>
              </a:rPr>
              <a:t>що</a:t>
            </a:r>
            <a:r>
              <a:rPr lang="ru-RU" dirty="0">
                <a:solidFill>
                  <a:schemeClr val="bg1"/>
                </a:solidFill>
                <a:latin typeface="GothamSSm Narrow ExtraLight" pitchFamily="2" charset="0"/>
                <a:ea typeface="Times New Roman" panose="02020603050405020304" pitchFamily="18" charset="0"/>
              </a:rPr>
              <a:t> є у </a:t>
            </a:r>
            <a:r>
              <a:rPr lang="ru-RU" dirty="0" err="1">
                <a:solidFill>
                  <a:schemeClr val="bg1"/>
                </a:solidFill>
                <a:latin typeface="GothamSSm Narrow ExtraLight" pitchFamily="2" charset="0"/>
                <a:ea typeface="Times New Roman" panose="02020603050405020304" pitchFamily="18" charset="0"/>
              </a:rPr>
              <a:t>спільній</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сумісній</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власності</a:t>
            </a:r>
            <a:endParaRPr lang="ru-UA" dirty="0">
              <a:solidFill>
                <a:schemeClr val="bg1"/>
              </a:solidFill>
              <a:latin typeface="GothamSSm Narrow ExtraLight" pitchFamily="2" charset="0"/>
              <a:ea typeface="Times New Roman" panose="02020603050405020304" pitchFamily="18" charset="0"/>
            </a:endParaRPr>
          </a:p>
        </p:txBody>
      </p:sp>
      <p:sp>
        <p:nvSpPr>
          <p:cNvPr id="3" name="TextBox 2">
            <a:extLst>
              <a:ext uri="{FF2B5EF4-FFF2-40B4-BE49-F238E27FC236}">
                <a16:creationId xmlns:a16="http://schemas.microsoft.com/office/drawing/2014/main" id="{5906E7E8-2767-404E-9A9D-94BAB24FBD46}"/>
              </a:ext>
            </a:extLst>
          </p:cNvPr>
          <p:cNvSpPr txBox="1"/>
          <p:nvPr/>
        </p:nvSpPr>
        <p:spPr>
          <a:xfrm rot="16200000">
            <a:off x="-2159152" y="2404589"/>
            <a:ext cx="6952127" cy="1200329"/>
          </a:xfrm>
          <a:prstGeom prst="rect">
            <a:avLst/>
          </a:prstGeom>
          <a:noFill/>
        </p:spPr>
        <p:txBody>
          <a:bodyPr wrap="square" rtlCol="0">
            <a:spAutoFit/>
          </a:bodyPr>
          <a:lstStyle/>
          <a:p>
            <a:r>
              <a:rPr lang="ru-RU" sz="2400" b="1" dirty="0" err="1">
                <a:solidFill>
                  <a:schemeClr val="bg1"/>
                </a:solidFill>
                <a:latin typeface="Geometos [RUS by Daymarius]" pitchFamily="2" charset="0"/>
                <a:ea typeface="Times New Roman" panose="02020603050405020304" pitchFamily="18" charset="0"/>
              </a:rPr>
              <a:t>Виділ</a:t>
            </a:r>
            <a:r>
              <a:rPr lang="ru-RU" sz="2400" b="1" dirty="0">
                <a:solidFill>
                  <a:schemeClr val="bg1"/>
                </a:solidFill>
                <a:latin typeface="Geometos [RUS by Daymarius]" pitchFamily="2" charset="0"/>
                <a:ea typeface="Times New Roman" panose="02020603050405020304" pitchFamily="18" charset="0"/>
              </a:rPr>
              <a:t> </a:t>
            </a:r>
            <a:r>
              <a:rPr lang="ru-RU" sz="2400" b="1" dirty="0" err="1">
                <a:solidFill>
                  <a:schemeClr val="bg1"/>
                </a:solidFill>
                <a:latin typeface="Geometos [RUS by Daymarius]" pitchFamily="2" charset="0"/>
                <a:ea typeface="Times New Roman" panose="02020603050405020304" pitchFamily="18" charset="0"/>
              </a:rPr>
              <a:t>частки</a:t>
            </a:r>
            <a:r>
              <a:rPr lang="ru-RU" sz="2400" b="1" dirty="0">
                <a:solidFill>
                  <a:schemeClr val="bg1"/>
                </a:solidFill>
                <a:latin typeface="Geometos [RUS by Daymarius]" pitchFamily="2" charset="0"/>
                <a:ea typeface="Times New Roman" panose="02020603050405020304" pitchFamily="18" charset="0"/>
              </a:rPr>
              <a:t> </a:t>
            </a:r>
            <a:r>
              <a:rPr lang="ru-RU" sz="2400" b="1" dirty="0" err="1">
                <a:solidFill>
                  <a:schemeClr val="bg1"/>
                </a:solidFill>
                <a:latin typeface="Geometos [RUS by Daymarius]" pitchFamily="2" charset="0"/>
                <a:ea typeface="Times New Roman" panose="02020603050405020304" pitchFamily="18" charset="0"/>
              </a:rPr>
              <a:t>із</a:t>
            </a:r>
            <a:r>
              <a:rPr lang="ru-RU" sz="2400" b="1" dirty="0">
                <a:solidFill>
                  <a:schemeClr val="bg1"/>
                </a:solidFill>
                <a:latin typeface="Geometos [RUS by Daymarius]" pitchFamily="2" charset="0"/>
                <a:ea typeface="Times New Roman" panose="02020603050405020304" pitchFamily="18" charset="0"/>
              </a:rPr>
              <a:t> майна, </a:t>
            </a:r>
            <a:r>
              <a:rPr lang="ru-RU" sz="2400" b="1" dirty="0" err="1">
                <a:solidFill>
                  <a:schemeClr val="bg1"/>
                </a:solidFill>
                <a:latin typeface="Geometos [RUS by Daymarius]" pitchFamily="2" charset="0"/>
                <a:ea typeface="Times New Roman" panose="02020603050405020304" pitchFamily="18" charset="0"/>
              </a:rPr>
              <a:t>що</a:t>
            </a:r>
            <a:r>
              <a:rPr lang="ru-RU" sz="2400" b="1" dirty="0">
                <a:solidFill>
                  <a:schemeClr val="bg1"/>
                </a:solidFill>
                <a:latin typeface="Geometos [RUS by Daymarius]" pitchFamily="2" charset="0"/>
                <a:ea typeface="Times New Roman" panose="02020603050405020304" pitchFamily="18" charset="0"/>
              </a:rPr>
              <a:t> є у </a:t>
            </a:r>
          </a:p>
          <a:p>
            <a:r>
              <a:rPr lang="ru-RU" sz="2400" b="1" dirty="0" err="1">
                <a:solidFill>
                  <a:schemeClr val="bg1"/>
                </a:solidFill>
                <a:latin typeface="Geometos [RUS by Daymarius]" pitchFamily="2" charset="0"/>
                <a:ea typeface="Times New Roman" panose="02020603050405020304" pitchFamily="18" charset="0"/>
              </a:rPr>
              <a:t>спільній</a:t>
            </a:r>
            <a:r>
              <a:rPr lang="ru-RU" sz="2400" b="1" dirty="0">
                <a:solidFill>
                  <a:schemeClr val="bg1"/>
                </a:solidFill>
                <a:latin typeface="Geometos [RUS by Daymarius]" pitchFamily="2" charset="0"/>
                <a:ea typeface="Times New Roman" panose="02020603050405020304" pitchFamily="18" charset="0"/>
              </a:rPr>
              <a:t> </a:t>
            </a:r>
            <a:r>
              <a:rPr lang="ru-RU" sz="2400" b="1" dirty="0" err="1">
                <a:solidFill>
                  <a:schemeClr val="bg1"/>
                </a:solidFill>
                <a:latin typeface="Geometos [RUS by Daymarius]" pitchFamily="2" charset="0"/>
                <a:ea typeface="Times New Roman" panose="02020603050405020304" pitchFamily="18" charset="0"/>
              </a:rPr>
              <a:t>сумісній</a:t>
            </a:r>
            <a:r>
              <a:rPr lang="ru-RU" sz="2400" b="1" dirty="0">
                <a:solidFill>
                  <a:schemeClr val="bg1"/>
                </a:solidFill>
                <a:latin typeface="Geometos [RUS by Daymarius]" pitchFamily="2" charset="0"/>
                <a:ea typeface="Times New Roman" panose="02020603050405020304" pitchFamily="18" charset="0"/>
              </a:rPr>
              <a:t> </a:t>
            </a:r>
            <a:r>
              <a:rPr lang="ru-RU" sz="2400" b="1" dirty="0" err="1">
                <a:solidFill>
                  <a:schemeClr val="bg1"/>
                </a:solidFill>
                <a:latin typeface="Geometos [RUS by Daymarius]" pitchFamily="2" charset="0"/>
                <a:ea typeface="Times New Roman" panose="02020603050405020304" pitchFamily="18" charset="0"/>
              </a:rPr>
              <a:t>власності</a:t>
            </a:r>
            <a:endParaRPr lang="ru-UA" sz="2400" b="1" dirty="0">
              <a:solidFill>
                <a:schemeClr val="bg1"/>
              </a:solidFill>
              <a:latin typeface="Geometos [RUS by Daymarius]" pitchFamily="2" charset="0"/>
              <a:ea typeface="Times New Roman" panose="02020603050405020304" pitchFamily="18" charset="0"/>
            </a:endParaRPr>
          </a:p>
          <a:p>
            <a:endParaRPr lang="ru-UA" sz="2400" b="1" dirty="0">
              <a:solidFill>
                <a:schemeClr val="bg1"/>
              </a:solidFill>
              <a:latin typeface="Geometos [RUS by Daymarius]" pitchFamily="2" charset="0"/>
            </a:endParaRPr>
          </a:p>
        </p:txBody>
      </p:sp>
      <p:cxnSp>
        <p:nvCxnSpPr>
          <p:cNvPr id="12" name="Прямая соединительная линия 11">
            <a:extLst>
              <a:ext uri="{FF2B5EF4-FFF2-40B4-BE49-F238E27FC236}">
                <a16:creationId xmlns:a16="http://schemas.microsoft.com/office/drawing/2014/main" id="{2BF8FDAC-CA7D-457A-AE4F-4002D702E2A7}"/>
              </a:ext>
            </a:extLst>
          </p:cNvPr>
          <p:cNvCxnSpPr>
            <a:cxnSpLocks/>
          </p:cNvCxnSpPr>
          <p:nvPr/>
        </p:nvCxnSpPr>
        <p:spPr>
          <a:xfrm flipV="1">
            <a:off x="1778000" y="0"/>
            <a:ext cx="0" cy="685800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85E5E3B4-1E5A-4EEE-A9A7-2FF82A426188}"/>
              </a:ext>
            </a:extLst>
          </p:cNvPr>
          <p:cNvCxnSpPr>
            <a:cxnSpLocks/>
          </p:cNvCxnSpPr>
          <p:nvPr/>
        </p:nvCxnSpPr>
        <p:spPr>
          <a:xfrm flipV="1">
            <a:off x="0" y="508415"/>
            <a:ext cx="12304059"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
        <p:nvSpPr>
          <p:cNvPr id="14" name="Прямоугольник 13">
            <a:extLst>
              <a:ext uri="{FF2B5EF4-FFF2-40B4-BE49-F238E27FC236}">
                <a16:creationId xmlns:a16="http://schemas.microsoft.com/office/drawing/2014/main" id="{7FE9483B-47D9-4DCF-906B-BA3997364B28}"/>
              </a:ext>
            </a:extLst>
          </p:cNvPr>
          <p:cNvSpPr/>
          <p:nvPr/>
        </p:nvSpPr>
        <p:spPr>
          <a:xfrm>
            <a:off x="2839255" y="2090838"/>
            <a:ext cx="8755846" cy="646331"/>
          </a:xfrm>
          <a:prstGeom prst="rect">
            <a:avLst/>
          </a:prstGeom>
        </p:spPr>
        <p:txBody>
          <a:bodyPr wrap="square">
            <a:spAutoFit/>
          </a:bodyPr>
          <a:lstStyle/>
          <a:p>
            <a:pPr>
              <a:spcAft>
                <a:spcPts val="750"/>
              </a:spcAft>
            </a:pPr>
            <a:r>
              <a:rPr lang="uk-UA" dirty="0">
                <a:solidFill>
                  <a:schemeClr val="bg1"/>
                </a:solidFill>
                <a:latin typeface="GothamSSm Narrow ExtraLight" pitchFamily="2" charset="0"/>
                <a:ea typeface="Times New Roman" panose="02020603050405020304" pitchFamily="18" charset="0"/>
              </a:rPr>
              <a:t>У разі виділу частки із майна, що є у спільній сумісній власності, частки кожного із співвласників є рівними</a:t>
            </a:r>
            <a:endParaRPr lang="ru-UA" dirty="0">
              <a:solidFill>
                <a:schemeClr val="bg1"/>
              </a:solidFill>
              <a:latin typeface="GothamSSm Narrow ExtraLight" pitchFamily="2" charset="0"/>
              <a:ea typeface="Times New Roman" panose="02020603050405020304" pitchFamily="18" charset="0"/>
            </a:endParaRPr>
          </a:p>
        </p:txBody>
      </p:sp>
      <p:sp>
        <p:nvSpPr>
          <p:cNvPr id="15" name="Прямоугольник 14">
            <a:extLst>
              <a:ext uri="{FF2B5EF4-FFF2-40B4-BE49-F238E27FC236}">
                <a16:creationId xmlns:a16="http://schemas.microsoft.com/office/drawing/2014/main" id="{4F84C7B2-1AA7-4E84-9998-2158EEAA3BF1}"/>
              </a:ext>
            </a:extLst>
          </p:cNvPr>
          <p:cNvSpPr/>
          <p:nvPr/>
        </p:nvSpPr>
        <p:spPr>
          <a:xfrm>
            <a:off x="2839255" y="3093523"/>
            <a:ext cx="8755846" cy="1023742"/>
          </a:xfrm>
          <a:prstGeom prst="rect">
            <a:avLst/>
          </a:prstGeom>
        </p:spPr>
        <p:txBody>
          <a:bodyPr wrap="square">
            <a:spAutoFit/>
          </a:bodyPr>
          <a:lstStyle/>
          <a:p>
            <a:pPr>
              <a:lnSpc>
                <a:spcPct val="115000"/>
              </a:lnSpc>
              <a:spcAft>
                <a:spcPts val="750"/>
              </a:spcAft>
            </a:pPr>
            <a:r>
              <a:rPr lang="uk-UA" dirty="0">
                <a:solidFill>
                  <a:schemeClr val="bg1"/>
                </a:solidFill>
                <a:latin typeface="GothamSSm Narrow ExtraLight" pitchFamily="2" charset="0"/>
                <a:ea typeface="Calibri" panose="020F0502020204030204" pitchFamily="34" charset="0"/>
                <a:cs typeface="Times New Roman" panose="02020603050405020304" pitchFamily="18" charset="0"/>
              </a:rPr>
              <a:t>Якщо виділ у натурі частки із спільного майна не допускається або є неможливим (неподільна річ), співвласник, який бажає виділу, має право на одержання від інших співвласників компенсації вартості його частки</a:t>
            </a:r>
            <a:endParaRPr lang="ru-UA" dirty="0">
              <a:solidFill>
                <a:schemeClr val="bg1"/>
              </a:solidFill>
              <a:latin typeface="GothamSSm Narrow ExtraLight" pitchFamily="2" charset="0"/>
              <a:ea typeface="Times New Roman" panose="02020603050405020304" pitchFamily="18" charset="0"/>
            </a:endParaRPr>
          </a:p>
        </p:txBody>
      </p:sp>
      <p:sp>
        <p:nvSpPr>
          <p:cNvPr id="16" name="Прямоугольник 15">
            <a:extLst>
              <a:ext uri="{FF2B5EF4-FFF2-40B4-BE49-F238E27FC236}">
                <a16:creationId xmlns:a16="http://schemas.microsoft.com/office/drawing/2014/main" id="{59D26670-530D-46D1-8A80-1FC039E5CB51}"/>
              </a:ext>
            </a:extLst>
          </p:cNvPr>
          <p:cNvSpPr/>
          <p:nvPr/>
        </p:nvSpPr>
        <p:spPr>
          <a:xfrm>
            <a:off x="2839255" y="4473619"/>
            <a:ext cx="8755846" cy="646331"/>
          </a:xfrm>
          <a:prstGeom prst="rect">
            <a:avLst/>
          </a:prstGeom>
        </p:spPr>
        <p:txBody>
          <a:bodyPr wrap="square">
            <a:spAutoFit/>
          </a:bodyPr>
          <a:lstStyle/>
          <a:p>
            <a:pPr>
              <a:spcAft>
                <a:spcPts val="750"/>
              </a:spcAft>
            </a:pPr>
            <a:r>
              <a:rPr lang="uk-UA" dirty="0">
                <a:solidFill>
                  <a:schemeClr val="bg1"/>
                </a:solidFill>
                <a:latin typeface="GothamSSm Narrow ExtraLight" pitchFamily="2" charset="0"/>
                <a:ea typeface="Times New Roman" panose="02020603050405020304" pitchFamily="18" charset="0"/>
              </a:rPr>
              <a:t>У разі виділу співвласником у натурі частки із спільного майна право спільної сумісної власності на це майно припиняється</a:t>
            </a:r>
            <a:endParaRPr lang="ru-UA" dirty="0">
              <a:solidFill>
                <a:schemeClr val="bg1"/>
              </a:solidFill>
              <a:latin typeface="GothamSSm Narrow ExtraLight" pitchFamily="2" charset="0"/>
              <a:ea typeface="Times New Roman" panose="02020603050405020304" pitchFamily="18" charset="0"/>
            </a:endParaRPr>
          </a:p>
        </p:txBody>
      </p:sp>
      <p:sp>
        <p:nvSpPr>
          <p:cNvPr id="17" name="Прямоугольник 16">
            <a:extLst>
              <a:ext uri="{FF2B5EF4-FFF2-40B4-BE49-F238E27FC236}">
                <a16:creationId xmlns:a16="http://schemas.microsoft.com/office/drawing/2014/main" id="{7121B9B0-7FAF-4E9F-AD09-3B5E3069BF7D}"/>
              </a:ext>
            </a:extLst>
          </p:cNvPr>
          <p:cNvSpPr/>
          <p:nvPr/>
        </p:nvSpPr>
        <p:spPr>
          <a:xfrm>
            <a:off x="2839254" y="5476303"/>
            <a:ext cx="8755846" cy="646331"/>
          </a:xfrm>
          <a:prstGeom prst="rect">
            <a:avLst/>
          </a:prstGeom>
        </p:spPr>
        <p:txBody>
          <a:bodyPr wrap="square">
            <a:spAutoFit/>
          </a:bodyPr>
          <a:lstStyle/>
          <a:p>
            <a:pPr>
              <a:spcAft>
                <a:spcPts val="750"/>
              </a:spcAft>
            </a:pPr>
            <a:r>
              <a:rPr lang="ru-RU" dirty="0" err="1">
                <a:solidFill>
                  <a:schemeClr val="bg1"/>
                </a:solidFill>
                <a:latin typeface="GothamSSm Narrow ExtraLight" pitchFamily="2" charset="0"/>
                <a:ea typeface="Times New Roman" panose="02020603050405020304" pitchFamily="18" charset="0"/>
              </a:rPr>
              <a:t>Договір</a:t>
            </a:r>
            <a:r>
              <a:rPr lang="ru-RU" dirty="0">
                <a:solidFill>
                  <a:schemeClr val="bg1"/>
                </a:solidFill>
                <a:latin typeface="GothamSSm Narrow ExtraLight" pitchFamily="2" charset="0"/>
                <a:ea typeface="Times New Roman" panose="02020603050405020304" pitchFamily="18" charset="0"/>
              </a:rPr>
              <a:t> про </a:t>
            </a:r>
            <a:r>
              <a:rPr lang="ru-RU" dirty="0" err="1">
                <a:solidFill>
                  <a:schemeClr val="bg1"/>
                </a:solidFill>
                <a:latin typeface="GothamSSm Narrow ExtraLight" pitchFamily="2" charset="0"/>
                <a:ea typeface="Times New Roman" panose="02020603050405020304" pitchFamily="18" charset="0"/>
              </a:rPr>
              <a:t>виділ</a:t>
            </a:r>
            <a:r>
              <a:rPr lang="ru-RU" dirty="0">
                <a:solidFill>
                  <a:schemeClr val="bg1"/>
                </a:solidFill>
                <a:latin typeface="GothamSSm Narrow ExtraLight" pitchFamily="2" charset="0"/>
                <a:ea typeface="Times New Roman" panose="02020603050405020304" pitchFamily="18" charset="0"/>
              </a:rPr>
              <a:t> у </a:t>
            </a:r>
            <a:r>
              <a:rPr lang="ru-RU" dirty="0" err="1">
                <a:solidFill>
                  <a:schemeClr val="bg1"/>
                </a:solidFill>
                <a:latin typeface="GothamSSm Narrow ExtraLight" pitchFamily="2" charset="0"/>
                <a:ea typeface="Times New Roman" panose="02020603050405020304" pitchFamily="18" charset="0"/>
              </a:rPr>
              <a:t>натурі</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частки</a:t>
            </a:r>
            <a:r>
              <a:rPr lang="ru-RU" dirty="0">
                <a:solidFill>
                  <a:schemeClr val="bg1"/>
                </a:solidFill>
                <a:latin typeface="GothamSSm Narrow ExtraLight" pitchFamily="2" charset="0"/>
                <a:ea typeface="Times New Roman" panose="02020603050405020304" pitchFamily="18" charset="0"/>
              </a:rPr>
              <a:t> з </a:t>
            </a:r>
            <a:r>
              <a:rPr lang="ru-RU" dirty="0" err="1">
                <a:solidFill>
                  <a:schemeClr val="bg1"/>
                </a:solidFill>
                <a:latin typeface="GothamSSm Narrow ExtraLight" pitchFamily="2" charset="0"/>
                <a:ea typeface="Times New Roman" panose="02020603050405020304" pitchFamily="18" charset="0"/>
              </a:rPr>
              <a:t>нерухомого</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спільного</a:t>
            </a:r>
            <a:r>
              <a:rPr lang="ru-RU" dirty="0">
                <a:solidFill>
                  <a:schemeClr val="bg1"/>
                </a:solidFill>
                <a:latin typeface="GothamSSm Narrow ExtraLight" pitchFamily="2" charset="0"/>
                <a:ea typeface="Times New Roman" panose="02020603050405020304" pitchFamily="18" charset="0"/>
              </a:rPr>
              <a:t> майна </a:t>
            </a:r>
            <a:r>
              <a:rPr lang="ru-RU" dirty="0" err="1">
                <a:solidFill>
                  <a:schemeClr val="bg1"/>
                </a:solidFill>
                <a:latin typeface="GothamSSm Narrow ExtraLight" pitchFamily="2" charset="0"/>
                <a:ea typeface="Times New Roman" panose="02020603050405020304" pitchFamily="18" charset="0"/>
              </a:rPr>
              <a:t>укладається</a:t>
            </a:r>
            <a:r>
              <a:rPr lang="ru-RU" dirty="0">
                <a:solidFill>
                  <a:schemeClr val="bg1"/>
                </a:solidFill>
                <a:latin typeface="GothamSSm Narrow ExtraLight" pitchFamily="2" charset="0"/>
                <a:ea typeface="Times New Roman" panose="02020603050405020304" pitchFamily="18" charset="0"/>
              </a:rPr>
              <a:t> у </a:t>
            </a:r>
            <a:r>
              <a:rPr lang="ru-RU" dirty="0" err="1">
                <a:solidFill>
                  <a:schemeClr val="bg1"/>
                </a:solidFill>
                <a:latin typeface="GothamSSm Narrow ExtraLight" pitchFamily="2" charset="0"/>
                <a:ea typeface="Times New Roman" panose="02020603050405020304" pitchFamily="18" charset="0"/>
              </a:rPr>
              <a:t>письмовій</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формі</a:t>
            </a:r>
            <a:r>
              <a:rPr lang="ru-RU" dirty="0">
                <a:solidFill>
                  <a:schemeClr val="bg1"/>
                </a:solidFill>
                <a:latin typeface="GothamSSm Narrow ExtraLight" pitchFamily="2" charset="0"/>
                <a:ea typeface="Times New Roman" panose="02020603050405020304" pitchFamily="18" charset="0"/>
              </a:rPr>
              <a:t> і </a:t>
            </a:r>
            <a:r>
              <a:rPr lang="ru-RU" dirty="0" err="1">
                <a:solidFill>
                  <a:schemeClr val="bg1"/>
                </a:solidFill>
                <a:latin typeface="GothamSSm Narrow ExtraLight" pitchFamily="2" charset="0"/>
                <a:ea typeface="Times New Roman" panose="02020603050405020304" pitchFamily="18" charset="0"/>
              </a:rPr>
              <a:t>підлягає</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нотаріальному</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посвідченню</a:t>
            </a:r>
            <a:r>
              <a:rPr lang="uk-UA" dirty="0">
                <a:solidFill>
                  <a:schemeClr val="bg1"/>
                </a:solidFill>
                <a:latin typeface="GothamSSm Narrow ExtraLight" pitchFamily="2" charset="0"/>
                <a:ea typeface="Times New Roman" panose="02020603050405020304" pitchFamily="18" charset="0"/>
              </a:rPr>
              <a:t> </a:t>
            </a:r>
            <a:endParaRPr lang="ru-UA" dirty="0">
              <a:solidFill>
                <a:schemeClr val="bg1"/>
              </a:solidFill>
              <a:latin typeface="GothamSSm Narrow ExtraLight" pitchFamily="2" charset="0"/>
              <a:ea typeface="Times New Roman" panose="02020603050405020304" pitchFamily="18" charset="0"/>
            </a:endParaRPr>
          </a:p>
        </p:txBody>
      </p:sp>
      <p:sp>
        <p:nvSpPr>
          <p:cNvPr id="18" name="Круг: прозрачная заливка 17">
            <a:extLst>
              <a:ext uri="{FF2B5EF4-FFF2-40B4-BE49-F238E27FC236}">
                <a16:creationId xmlns:a16="http://schemas.microsoft.com/office/drawing/2014/main" id="{911F2DCA-A249-4FB0-858B-A46DABA6DF14}"/>
              </a:ext>
            </a:extLst>
          </p:cNvPr>
          <p:cNvSpPr/>
          <p:nvPr/>
        </p:nvSpPr>
        <p:spPr>
          <a:xfrm>
            <a:off x="2395366" y="1110706"/>
            <a:ext cx="328975" cy="328975"/>
          </a:xfrm>
          <a:prstGeom prst="donut">
            <a:avLst>
              <a:gd name="adj" fmla="val 17276"/>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19" name="Круг: прозрачная заливка 18">
            <a:extLst>
              <a:ext uri="{FF2B5EF4-FFF2-40B4-BE49-F238E27FC236}">
                <a16:creationId xmlns:a16="http://schemas.microsoft.com/office/drawing/2014/main" id="{55B8DDD9-7D86-4074-81E2-8F950EF75865}"/>
              </a:ext>
            </a:extLst>
          </p:cNvPr>
          <p:cNvSpPr/>
          <p:nvPr/>
        </p:nvSpPr>
        <p:spPr>
          <a:xfrm>
            <a:off x="2395366" y="2086933"/>
            <a:ext cx="328975" cy="328975"/>
          </a:xfrm>
          <a:prstGeom prst="donut">
            <a:avLst>
              <a:gd name="adj" fmla="val 17276"/>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20" name="Круг: прозрачная заливка 19">
            <a:extLst>
              <a:ext uri="{FF2B5EF4-FFF2-40B4-BE49-F238E27FC236}">
                <a16:creationId xmlns:a16="http://schemas.microsoft.com/office/drawing/2014/main" id="{9E43C511-E485-46C0-9660-1E1CCC3AC5F0}"/>
              </a:ext>
            </a:extLst>
          </p:cNvPr>
          <p:cNvSpPr/>
          <p:nvPr/>
        </p:nvSpPr>
        <p:spPr>
          <a:xfrm>
            <a:off x="2395366" y="3131143"/>
            <a:ext cx="328975" cy="328975"/>
          </a:xfrm>
          <a:prstGeom prst="donut">
            <a:avLst>
              <a:gd name="adj" fmla="val 17276"/>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21" name="Круг: прозрачная заливка 20">
            <a:extLst>
              <a:ext uri="{FF2B5EF4-FFF2-40B4-BE49-F238E27FC236}">
                <a16:creationId xmlns:a16="http://schemas.microsoft.com/office/drawing/2014/main" id="{7CAD7D32-1F37-4D92-8C06-8215A28BDC59}"/>
              </a:ext>
            </a:extLst>
          </p:cNvPr>
          <p:cNvSpPr/>
          <p:nvPr/>
        </p:nvSpPr>
        <p:spPr>
          <a:xfrm>
            <a:off x="2395366" y="4461126"/>
            <a:ext cx="328975" cy="328975"/>
          </a:xfrm>
          <a:prstGeom prst="donut">
            <a:avLst>
              <a:gd name="adj" fmla="val 17276"/>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22" name="Круг: прозрачная заливка 21">
            <a:extLst>
              <a:ext uri="{FF2B5EF4-FFF2-40B4-BE49-F238E27FC236}">
                <a16:creationId xmlns:a16="http://schemas.microsoft.com/office/drawing/2014/main" id="{50F60DCB-8587-4EC3-8444-D52D0CA7BAC7}"/>
              </a:ext>
            </a:extLst>
          </p:cNvPr>
          <p:cNvSpPr/>
          <p:nvPr/>
        </p:nvSpPr>
        <p:spPr>
          <a:xfrm>
            <a:off x="2395366" y="5507339"/>
            <a:ext cx="328975" cy="328975"/>
          </a:xfrm>
          <a:prstGeom prst="donut">
            <a:avLst>
              <a:gd name="adj" fmla="val 17276"/>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23" name="Прямоугольник 22">
            <a:extLst>
              <a:ext uri="{FF2B5EF4-FFF2-40B4-BE49-F238E27FC236}">
                <a16:creationId xmlns:a16="http://schemas.microsoft.com/office/drawing/2014/main" id="{7B752D91-E9C0-4C6E-8878-4BC176E3BE48}"/>
              </a:ext>
            </a:extLst>
          </p:cNvPr>
          <p:cNvSpPr/>
          <p:nvPr/>
        </p:nvSpPr>
        <p:spPr>
          <a:xfrm>
            <a:off x="-10274923" y="5090664"/>
            <a:ext cx="3707296" cy="610193"/>
          </a:xfrm>
          <a:prstGeom prst="rect">
            <a:avLst/>
          </a:prstGeom>
          <a:gradFill>
            <a:gsLst>
              <a:gs pos="0">
                <a:srgbClr val="28B9C7"/>
              </a:gs>
              <a:gs pos="100000">
                <a:srgbClr val="1B62A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24" name="Прямоугольник 23">
            <a:extLst>
              <a:ext uri="{FF2B5EF4-FFF2-40B4-BE49-F238E27FC236}">
                <a16:creationId xmlns:a16="http://schemas.microsoft.com/office/drawing/2014/main" id="{E8C77B1C-76F3-4730-AB2D-97C7FC971261}"/>
              </a:ext>
            </a:extLst>
          </p:cNvPr>
          <p:cNvSpPr/>
          <p:nvPr/>
        </p:nvSpPr>
        <p:spPr>
          <a:xfrm>
            <a:off x="-10274923" y="1317479"/>
            <a:ext cx="3707296" cy="610193"/>
          </a:xfrm>
          <a:prstGeom prst="rect">
            <a:avLst/>
          </a:prstGeom>
          <a:gradFill>
            <a:gsLst>
              <a:gs pos="0">
                <a:srgbClr val="2DD5B9"/>
              </a:gs>
              <a:gs pos="100000">
                <a:srgbClr val="1B62A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25" name="Круг: прозрачная заливка 24">
            <a:extLst>
              <a:ext uri="{FF2B5EF4-FFF2-40B4-BE49-F238E27FC236}">
                <a16:creationId xmlns:a16="http://schemas.microsoft.com/office/drawing/2014/main" id="{2965F18A-777A-4409-8696-725F93263EE1}"/>
              </a:ext>
            </a:extLst>
          </p:cNvPr>
          <p:cNvSpPr/>
          <p:nvPr/>
        </p:nvSpPr>
        <p:spPr>
          <a:xfrm>
            <a:off x="-8751480" y="1317481"/>
            <a:ext cx="4386262" cy="4386258"/>
          </a:xfrm>
          <a:prstGeom prst="donut">
            <a:avLst>
              <a:gd name="adj" fmla="val 14947"/>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26" name="Овал 25">
            <a:extLst>
              <a:ext uri="{FF2B5EF4-FFF2-40B4-BE49-F238E27FC236}">
                <a16:creationId xmlns:a16="http://schemas.microsoft.com/office/drawing/2014/main" id="{D2A00461-53D4-4D0E-AA97-F06761E56FCA}"/>
              </a:ext>
            </a:extLst>
          </p:cNvPr>
          <p:cNvSpPr/>
          <p:nvPr/>
        </p:nvSpPr>
        <p:spPr>
          <a:xfrm>
            <a:off x="-8192139" y="1876820"/>
            <a:ext cx="3267578" cy="3267578"/>
          </a:xfrm>
          <a:prstGeom prst="ellipse">
            <a:avLst/>
          </a:prstGeom>
          <a:solidFill>
            <a:srgbClr val="27AFD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1" name="Прямоугольник 30">
            <a:extLst>
              <a:ext uri="{FF2B5EF4-FFF2-40B4-BE49-F238E27FC236}">
                <a16:creationId xmlns:a16="http://schemas.microsoft.com/office/drawing/2014/main" id="{BAEC1A4B-1499-4A18-966E-9016E2E84245}"/>
              </a:ext>
            </a:extLst>
          </p:cNvPr>
          <p:cNvSpPr/>
          <p:nvPr/>
        </p:nvSpPr>
        <p:spPr>
          <a:xfrm>
            <a:off x="24575638" y="1317481"/>
            <a:ext cx="3771835" cy="610193"/>
          </a:xfrm>
          <a:prstGeom prst="rect">
            <a:avLst/>
          </a:prstGeom>
          <a:gradFill>
            <a:gsLst>
              <a:gs pos="0">
                <a:srgbClr val="28B7CA"/>
              </a:gs>
              <a:gs pos="100000">
                <a:srgbClr val="1B62A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32" name="Прямоугольник 31">
            <a:extLst>
              <a:ext uri="{FF2B5EF4-FFF2-40B4-BE49-F238E27FC236}">
                <a16:creationId xmlns:a16="http://schemas.microsoft.com/office/drawing/2014/main" id="{97BA600E-425E-46DC-A908-B623B73509B5}"/>
              </a:ext>
            </a:extLst>
          </p:cNvPr>
          <p:cNvSpPr/>
          <p:nvPr/>
        </p:nvSpPr>
        <p:spPr>
          <a:xfrm>
            <a:off x="24575638" y="5090666"/>
            <a:ext cx="3771835" cy="610193"/>
          </a:xfrm>
          <a:prstGeom prst="rect">
            <a:avLst/>
          </a:prstGeom>
          <a:gradFill>
            <a:gsLst>
              <a:gs pos="0">
                <a:srgbClr val="2DD5B9"/>
              </a:gs>
              <a:gs pos="100000">
                <a:srgbClr val="1B62A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33" name="Круг: прозрачная заливка 32">
            <a:extLst>
              <a:ext uri="{FF2B5EF4-FFF2-40B4-BE49-F238E27FC236}">
                <a16:creationId xmlns:a16="http://schemas.microsoft.com/office/drawing/2014/main" id="{B99AAE7D-3C51-43F1-98F7-860F3A1AE413}"/>
              </a:ext>
            </a:extLst>
          </p:cNvPr>
          <p:cNvSpPr/>
          <p:nvPr/>
        </p:nvSpPr>
        <p:spPr>
          <a:xfrm>
            <a:off x="22412033" y="1317481"/>
            <a:ext cx="4386262" cy="4386258"/>
          </a:xfrm>
          <a:prstGeom prst="donut">
            <a:avLst>
              <a:gd name="adj" fmla="val 14947"/>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4" name="Овал 33">
            <a:extLst>
              <a:ext uri="{FF2B5EF4-FFF2-40B4-BE49-F238E27FC236}">
                <a16:creationId xmlns:a16="http://schemas.microsoft.com/office/drawing/2014/main" id="{6307B15B-198E-40D5-B85C-3B98082AEF8A}"/>
              </a:ext>
            </a:extLst>
          </p:cNvPr>
          <p:cNvSpPr/>
          <p:nvPr/>
        </p:nvSpPr>
        <p:spPr>
          <a:xfrm>
            <a:off x="22971374" y="1876820"/>
            <a:ext cx="3267578" cy="3267578"/>
          </a:xfrm>
          <a:prstGeom prst="ellipse">
            <a:avLst/>
          </a:prstGeom>
          <a:solidFill>
            <a:srgbClr val="27AFD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Tree>
    <p:extLst>
      <p:ext uri="{BB962C8B-B14F-4D97-AF65-F5344CB8AC3E}">
        <p14:creationId xmlns:p14="http://schemas.microsoft.com/office/powerpoint/2010/main" val="153294930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500"/>
                                        <p:tgtEl>
                                          <p:spTgt spid="18"/>
                                        </p:tgtEl>
                                      </p:cBhvr>
                                    </p:animEffect>
                                  </p:childTnLst>
                                </p:cTn>
                              </p:par>
                              <p:par>
                                <p:cTn id="16" presetID="8" presetClass="emph" presetSubtype="0" repeatCount="indefinite" fill="hold" grpId="1" nodeType="withEffect">
                                  <p:stCondLst>
                                    <p:cond delay="0"/>
                                  </p:stCondLst>
                                  <p:childTnLst>
                                    <p:animRot by="21600000">
                                      <p:cBhvr>
                                        <p:cTn id="17" dur="1000" fill="hold"/>
                                        <p:tgtEl>
                                          <p:spTgt spid="18"/>
                                        </p:tgtEl>
                                        <p:attrNameLst>
                                          <p:attrName>r</p:attrName>
                                        </p:attrNameLst>
                                      </p:cBhvr>
                                    </p:animRo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heel(1)">
                                      <p:cBhvr>
                                        <p:cTn id="24" dur="500"/>
                                        <p:tgtEl>
                                          <p:spTgt spid="19"/>
                                        </p:tgtEl>
                                      </p:cBhvr>
                                    </p:animEffect>
                                  </p:childTnLst>
                                </p:cTn>
                              </p:par>
                              <p:par>
                                <p:cTn id="25" presetID="8" presetClass="emph" presetSubtype="0" repeatCount="indefinite" fill="hold" grpId="1" nodeType="withEffect">
                                  <p:stCondLst>
                                    <p:cond delay="0"/>
                                  </p:stCondLst>
                                  <p:childTnLst>
                                    <p:animRot by="21600000">
                                      <p:cBhvr>
                                        <p:cTn id="26" dur="1000" fill="hold"/>
                                        <p:tgtEl>
                                          <p:spTgt spid="19"/>
                                        </p:tgtEl>
                                        <p:attrNameLst>
                                          <p:attrName>r</p:attrName>
                                        </p:attrNameLst>
                                      </p:cBhvr>
                                    </p:animRo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childTnLst>
                                </p:cTn>
                              </p:par>
                            </p:childTnLst>
                          </p:cTn>
                        </p:par>
                        <p:par>
                          <p:cTn id="30" fill="hold">
                            <p:stCondLst>
                              <p:cond delay="3000"/>
                            </p:stCondLst>
                            <p:childTnLst>
                              <p:par>
                                <p:cTn id="31" presetID="21" presetClass="entr" presetSubtype="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heel(1)">
                                      <p:cBhvr>
                                        <p:cTn id="33" dur="500"/>
                                        <p:tgtEl>
                                          <p:spTgt spid="20"/>
                                        </p:tgtEl>
                                      </p:cBhvr>
                                    </p:animEffect>
                                  </p:childTnLst>
                                </p:cTn>
                              </p:par>
                              <p:par>
                                <p:cTn id="34" presetID="8" presetClass="emph" presetSubtype="0" repeatCount="indefinite" fill="hold" grpId="1" nodeType="withEffect">
                                  <p:stCondLst>
                                    <p:cond delay="0"/>
                                  </p:stCondLst>
                                  <p:childTnLst>
                                    <p:animRot by="21600000">
                                      <p:cBhvr>
                                        <p:cTn id="35" dur="1000" fill="hold"/>
                                        <p:tgtEl>
                                          <p:spTgt spid="20"/>
                                        </p:tgtEl>
                                        <p:attrNameLst>
                                          <p:attrName>r</p:attrName>
                                        </p:attrNameLst>
                                      </p:cBhvr>
                                    </p:animRo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childTnLst>
                                </p:cTn>
                              </p:par>
                            </p:childTnLst>
                          </p:cTn>
                        </p:par>
                        <p:par>
                          <p:cTn id="39" fill="hold">
                            <p:stCondLst>
                              <p:cond delay="4000"/>
                            </p:stCondLst>
                            <p:childTnLst>
                              <p:par>
                                <p:cTn id="40" presetID="21" presetClass="entr" presetSubtype="1"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heel(1)">
                                      <p:cBhvr>
                                        <p:cTn id="42" dur="500"/>
                                        <p:tgtEl>
                                          <p:spTgt spid="21"/>
                                        </p:tgtEl>
                                      </p:cBhvr>
                                    </p:animEffect>
                                  </p:childTnLst>
                                </p:cTn>
                              </p:par>
                              <p:par>
                                <p:cTn id="43" presetID="8" presetClass="emph" presetSubtype="0" repeatCount="indefinite" fill="hold" grpId="1" nodeType="withEffect">
                                  <p:stCondLst>
                                    <p:cond delay="0"/>
                                  </p:stCondLst>
                                  <p:childTnLst>
                                    <p:animRot by="21600000">
                                      <p:cBhvr>
                                        <p:cTn id="44" dur="1000" fill="hold"/>
                                        <p:tgtEl>
                                          <p:spTgt spid="21"/>
                                        </p:tgtEl>
                                        <p:attrNameLst>
                                          <p:attrName>r</p:attrName>
                                        </p:attrNameLst>
                                      </p:cBhvr>
                                    </p:animRo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childTnLst>
                                </p:cTn>
                              </p:par>
                            </p:childTnLst>
                          </p:cTn>
                        </p:par>
                        <p:par>
                          <p:cTn id="48" fill="hold">
                            <p:stCondLst>
                              <p:cond delay="5000"/>
                            </p:stCondLst>
                            <p:childTnLst>
                              <p:par>
                                <p:cTn id="49" presetID="21" presetClass="entr" presetSubtype="1"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heel(1)">
                                      <p:cBhvr>
                                        <p:cTn id="51" dur="500"/>
                                        <p:tgtEl>
                                          <p:spTgt spid="22"/>
                                        </p:tgtEl>
                                      </p:cBhvr>
                                    </p:animEffect>
                                  </p:childTnLst>
                                </p:cTn>
                              </p:par>
                              <p:par>
                                <p:cTn id="52" presetID="8" presetClass="emph" presetSubtype="0" repeatCount="indefinite" fill="hold" grpId="1" nodeType="withEffect">
                                  <p:stCondLst>
                                    <p:cond delay="0"/>
                                  </p:stCondLst>
                                  <p:childTnLst>
                                    <p:animRot by="21600000">
                                      <p:cBhvr>
                                        <p:cTn id="53" dur="1000" fill="hold"/>
                                        <p:tgtEl>
                                          <p:spTgt spid="22"/>
                                        </p:tgtEl>
                                        <p:attrNameLst>
                                          <p:attrName>r</p:attrName>
                                        </p:attrNameLst>
                                      </p:cBhvr>
                                    </p:animRo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14" grpId="0"/>
      <p:bldP spid="15" grpId="0"/>
      <p:bldP spid="16" grpId="0"/>
      <p:bldP spid="17" grpId="0"/>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Рисунок 43">
            <a:extLst>
              <a:ext uri="{FF2B5EF4-FFF2-40B4-BE49-F238E27FC236}">
                <a16:creationId xmlns:a16="http://schemas.microsoft.com/office/drawing/2014/main" id="{4A532B7F-8F5C-44F4-B744-EFCC58863A66}"/>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45" name="Прямоугольник 44">
            <a:extLst>
              <a:ext uri="{FF2B5EF4-FFF2-40B4-BE49-F238E27FC236}">
                <a16:creationId xmlns:a16="http://schemas.microsoft.com/office/drawing/2014/main" id="{F1931BB0-5588-4250-A754-E8DD671AFEDB}"/>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43" name="Прямоугольник 42">
            <a:extLst>
              <a:ext uri="{FF2B5EF4-FFF2-40B4-BE49-F238E27FC236}">
                <a16:creationId xmlns:a16="http://schemas.microsoft.com/office/drawing/2014/main" id="{92E613D1-23D1-48D1-95CE-4ECEEACD383B}"/>
              </a:ext>
            </a:extLst>
          </p:cNvPr>
          <p:cNvSpPr/>
          <p:nvPr/>
        </p:nvSpPr>
        <p:spPr>
          <a:xfrm>
            <a:off x="0" y="334"/>
            <a:ext cx="12192000" cy="1174560"/>
          </a:xfrm>
          <a:prstGeom prst="rect">
            <a:avLst/>
          </a:prstGeom>
          <a:gradFill>
            <a:gsLst>
              <a:gs pos="0">
                <a:srgbClr val="2DD5B9"/>
              </a:gs>
              <a:gs pos="100000">
                <a:srgbClr val="1B62A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9" name="Прямоугольник 8">
            <a:extLst>
              <a:ext uri="{FF2B5EF4-FFF2-40B4-BE49-F238E27FC236}">
                <a16:creationId xmlns:a16="http://schemas.microsoft.com/office/drawing/2014/main" id="{8AEDE079-DE06-2F46-9948-9F77C9DC93D8}"/>
              </a:ext>
            </a:extLst>
          </p:cNvPr>
          <p:cNvSpPr/>
          <p:nvPr/>
        </p:nvSpPr>
        <p:spPr>
          <a:xfrm>
            <a:off x="436297" y="356710"/>
            <a:ext cx="11431463" cy="523220"/>
          </a:xfrm>
          <a:prstGeom prst="rect">
            <a:avLst/>
          </a:prstGeom>
        </p:spPr>
        <p:txBody>
          <a:bodyPr wrap="square">
            <a:spAutoFit/>
          </a:bodyPr>
          <a:lstStyle/>
          <a:p>
            <a:pPr>
              <a:spcAft>
                <a:spcPts val="750"/>
              </a:spcAft>
            </a:pPr>
            <a:r>
              <a:rPr lang="ru-RU" sz="2800" b="1" dirty="0" err="1">
                <a:solidFill>
                  <a:schemeClr val="bg1"/>
                </a:solidFill>
                <a:latin typeface="Geometos [RUS by Daymarius]" pitchFamily="2" charset="0"/>
                <a:ea typeface="Times New Roman" panose="02020603050405020304" pitchFamily="18" charset="0"/>
              </a:rPr>
              <a:t>Поділ</a:t>
            </a:r>
            <a:r>
              <a:rPr lang="ru-RU" sz="2800" b="1" dirty="0">
                <a:solidFill>
                  <a:schemeClr val="bg1"/>
                </a:solidFill>
                <a:latin typeface="Geometos [RUS by Daymarius]" pitchFamily="2" charset="0"/>
                <a:ea typeface="Times New Roman" panose="02020603050405020304" pitchFamily="18" charset="0"/>
              </a:rPr>
              <a:t> майна, </a:t>
            </a:r>
            <a:r>
              <a:rPr lang="ru-RU" sz="2800" b="1" dirty="0" err="1">
                <a:solidFill>
                  <a:schemeClr val="bg1"/>
                </a:solidFill>
                <a:latin typeface="Geometos [RUS by Daymarius]" pitchFamily="2" charset="0"/>
                <a:ea typeface="Times New Roman" panose="02020603050405020304" pitchFamily="18" charset="0"/>
              </a:rPr>
              <a:t>що</a:t>
            </a:r>
            <a:r>
              <a:rPr lang="ru-RU" sz="2800" b="1" dirty="0">
                <a:solidFill>
                  <a:schemeClr val="bg1"/>
                </a:solidFill>
                <a:latin typeface="Geometos [RUS by Daymarius]" pitchFamily="2" charset="0"/>
                <a:ea typeface="Times New Roman" panose="02020603050405020304" pitchFamily="18" charset="0"/>
              </a:rPr>
              <a:t> </a:t>
            </a:r>
            <a:r>
              <a:rPr lang="ru-RU" sz="2800" b="1" dirty="0" err="1">
                <a:solidFill>
                  <a:schemeClr val="bg1"/>
                </a:solidFill>
                <a:latin typeface="Geometos [RUS by Daymarius]" pitchFamily="2" charset="0"/>
                <a:ea typeface="Times New Roman" panose="02020603050405020304" pitchFamily="18" charset="0"/>
              </a:rPr>
              <a:t>є</a:t>
            </a:r>
            <a:r>
              <a:rPr lang="ru-RU" sz="2800" b="1" dirty="0">
                <a:solidFill>
                  <a:schemeClr val="bg1"/>
                </a:solidFill>
                <a:latin typeface="Geometos [RUS by Daymarius]" pitchFamily="2" charset="0"/>
                <a:ea typeface="Times New Roman" panose="02020603050405020304" pitchFamily="18" charset="0"/>
              </a:rPr>
              <a:t> у </a:t>
            </a:r>
            <a:r>
              <a:rPr lang="ru-RU" sz="2800" b="1" dirty="0" err="1">
                <a:solidFill>
                  <a:schemeClr val="bg1"/>
                </a:solidFill>
                <a:latin typeface="Geometos [RUS by Daymarius]" pitchFamily="2" charset="0"/>
                <a:ea typeface="Times New Roman" panose="02020603050405020304" pitchFamily="18" charset="0"/>
              </a:rPr>
              <a:t>спільній</a:t>
            </a:r>
            <a:r>
              <a:rPr lang="ru-RU" sz="2800" b="1" dirty="0">
                <a:solidFill>
                  <a:schemeClr val="bg1"/>
                </a:solidFill>
                <a:latin typeface="Geometos [RUS by Daymarius]" pitchFamily="2" charset="0"/>
                <a:ea typeface="Times New Roman" panose="02020603050405020304" pitchFamily="18" charset="0"/>
              </a:rPr>
              <a:t> </a:t>
            </a:r>
            <a:r>
              <a:rPr lang="ru-RU" sz="2800" b="1" dirty="0" err="1">
                <a:solidFill>
                  <a:schemeClr val="bg1"/>
                </a:solidFill>
                <a:latin typeface="Geometos [RUS by Daymarius]" pitchFamily="2" charset="0"/>
                <a:ea typeface="Times New Roman" panose="02020603050405020304" pitchFamily="18" charset="0"/>
              </a:rPr>
              <a:t>сумісній</a:t>
            </a:r>
            <a:r>
              <a:rPr lang="ru-RU" sz="2800" b="1" dirty="0">
                <a:solidFill>
                  <a:schemeClr val="bg1"/>
                </a:solidFill>
                <a:latin typeface="Geometos [RUS by Daymarius]" pitchFamily="2" charset="0"/>
                <a:ea typeface="Times New Roman" panose="02020603050405020304" pitchFamily="18" charset="0"/>
              </a:rPr>
              <a:t> </a:t>
            </a:r>
            <a:r>
              <a:rPr lang="ru-RU" sz="2800" b="1" dirty="0" err="1">
                <a:solidFill>
                  <a:schemeClr val="bg1"/>
                </a:solidFill>
                <a:latin typeface="Geometos [RUS by Daymarius]" pitchFamily="2" charset="0"/>
                <a:ea typeface="Times New Roman" panose="02020603050405020304" pitchFamily="18" charset="0"/>
              </a:rPr>
              <a:t>власності</a:t>
            </a:r>
            <a:endParaRPr lang="ru-UA" sz="2800" b="1" dirty="0">
              <a:solidFill>
                <a:schemeClr val="bg1"/>
              </a:solidFill>
              <a:latin typeface="Geometos [RUS by Daymarius]" pitchFamily="2" charset="0"/>
              <a:ea typeface="Times New Roman" panose="02020603050405020304" pitchFamily="18" charset="0"/>
            </a:endParaRPr>
          </a:p>
        </p:txBody>
      </p:sp>
      <p:sp>
        <p:nvSpPr>
          <p:cNvPr id="15" name="Прямоугольник 14">
            <a:extLst>
              <a:ext uri="{FF2B5EF4-FFF2-40B4-BE49-F238E27FC236}">
                <a16:creationId xmlns:a16="http://schemas.microsoft.com/office/drawing/2014/main" id="{65528031-9AE4-0C4A-86B1-8A9D78BE29FD}"/>
              </a:ext>
            </a:extLst>
          </p:cNvPr>
          <p:cNvSpPr/>
          <p:nvPr/>
        </p:nvSpPr>
        <p:spPr>
          <a:xfrm>
            <a:off x="453976" y="1702012"/>
            <a:ext cx="2372391" cy="1585049"/>
          </a:xfrm>
          <a:prstGeom prst="rect">
            <a:avLst/>
          </a:prstGeom>
        </p:spPr>
        <p:txBody>
          <a:bodyPr wrap="square">
            <a:spAutoFit/>
          </a:bodyPr>
          <a:lstStyle/>
          <a:p>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Майно</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що</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є</a:t>
            </a:r>
            <a:r>
              <a:rPr lang="ru-RU" sz="1600" dirty="0">
                <a:solidFill>
                  <a:schemeClr val="bg1"/>
                </a:solidFill>
                <a:latin typeface="GothamSSm Narrow ExtraLight" pitchFamily="2" charset="0"/>
                <a:ea typeface="Times New Roman" panose="02020603050405020304" pitchFamily="18" charset="0"/>
              </a:rPr>
              <a:t> у </a:t>
            </a:r>
            <a:r>
              <a:rPr lang="ru-RU" sz="1600" dirty="0" err="1">
                <a:solidFill>
                  <a:schemeClr val="bg1"/>
                </a:solidFill>
                <a:latin typeface="GothamSSm Narrow ExtraLight" pitchFamily="2" charset="0"/>
                <a:ea typeface="Times New Roman" panose="02020603050405020304" pitchFamily="18" charset="0"/>
              </a:rPr>
              <a:t>спільній</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сумісній</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власності</a:t>
            </a:r>
            <a:r>
              <a:rPr lang="ru-RU" sz="1600" dirty="0">
                <a:solidFill>
                  <a:schemeClr val="bg1"/>
                </a:solidFill>
                <a:latin typeface="GothamSSm Narrow ExtraLight" pitchFamily="2" charset="0"/>
                <a:ea typeface="Times New Roman" panose="02020603050405020304" pitchFamily="18"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може</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бути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поділене</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solidFill>
                  <a:schemeClr val="bg1"/>
                </a:solidFill>
                <a:latin typeface="GothamSSm Narrow ExtraLight" pitchFamily="2" charset="0"/>
                <a:ea typeface="Times New Roman" panose="02020603050405020304" pitchFamily="18" charset="0"/>
              </a:rPr>
              <a:t>між</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співвласниками</a:t>
            </a:r>
            <a:r>
              <a:rPr lang="ru-RU" sz="1600" dirty="0">
                <a:solidFill>
                  <a:schemeClr val="bg1"/>
                </a:solidFill>
                <a:latin typeface="GothamSSm Narrow ExtraLight" pitchFamily="2" charset="0"/>
                <a:ea typeface="Times New Roman" panose="02020603050405020304" pitchFamily="18" charset="0"/>
              </a:rPr>
              <a:t> за </a:t>
            </a:r>
            <a:r>
              <a:rPr lang="ru-RU" sz="1600" dirty="0" err="1">
                <a:solidFill>
                  <a:schemeClr val="bg1"/>
                </a:solidFill>
                <a:latin typeface="GothamSSm Narrow ExtraLight" pitchFamily="2" charset="0"/>
                <a:ea typeface="Times New Roman" panose="02020603050405020304" pitchFamily="18" charset="0"/>
              </a:rPr>
              <a:t>домовленістю</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між</a:t>
            </a:r>
            <a:r>
              <a:rPr lang="ru-RU" sz="1600" dirty="0">
                <a:solidFill>
                  <a:schemeClr val="bg1"/>
                </a:solidFill>
                <a:latin typeface="GothamSSm Narrow ExtraLight" pitchFamily="2" charset="0"/>
                <a:ea typeface="Times New Roman" panose="02020603050405020304" pitchFamily="18" charset="0"/>
              </a:rPr>
              <a:t> ними</a:t>
            </a:r>
            <a:endParaRPr lang="ru-UA" sz="1600" dirty="0">
              <a:solidFill>
                <a:schemeClr val="bg1"/>
              </a:solidFill>
            </a:endParaRPr>
          </a:p>
        </p:txBody>
      </p:sp>
      <p:sp>
        <p:nvSpPr>
          <p:cNvPr id="18" name="Прямоугольник 17">
            <a:extLst>
              <a:ext uri="{FF2B5EF4-FFF2-40B4-BE49-F238E27FC236}">
                <a16:creationId xmlns:a16="http://schemas.microsoft.com/office/drawing/2014/main" id="{64373DC2-903D-E243-8A18-314CC21DB7CC}"/>
              </a:ext>
            </a:extLst>
          </p:cNvPr>
          <p:cNvSpPr/>
          <p:nvPr/>
        </p:nvSpPr>
        <p:spPr>
          <a:xfrm>
            <a:off x="1453394" y="4467251"/>
            <a:ext cx="2797263" cy="1569660"/>
          </a:xfrm>
          <a:prstGeom prst="rect">
            <a:avLst/>
          </a:prstGeom>
        </p:spPr>
        <p:txBody>
          <a:bodyPr wrap="square">
            <a:spAutoFit/>
          </a:bodyPr>
          <a:lstStyle/>
          <a:p>
            <a:r>
              <a:rPr lang="ru-RU" sz="1600" dirty="0">
                <a:solidFill>
                  <a:schemeClr val="bg1"/>
                </a:solidFill>
                <a:latin typeface="GothamSSm Narrow ExtraLight" pitchFamily="2" charset="0"/>
                <a:ea typeface="Times New Roman" panose="02020603050405020304" pitchFamily="18" charset="0"/>
              </a:rPr>
              <a:t>У </a:t>
            </a:r>
            <a:r>
              <a:rPr lang="ru-RU" sz="1600" dirty="0" err="1">
                <a:solidFill>
                  <a:schemeClr val="bg1"/>
                </a:solidFill>
                <a:latin typeface="GothamSSm Narrow ExtraLight" pitchFamily="2" charset="0"/>
                <a:ea typeface="Times New Roman" panose="02020603050405020304" pitchFamily="18" charset="0"/>
              </a:rPr>
              <a:t>разі</a:t>
            </a:r>
            <a:r>
              <a:rPr lang="ru-RU" sz="1600" dirty="0">
                <a:solidFill>
                  <a:schemeClr val="bg1"/>
                </a:solidFill>
                <a:latin typeface="GothamSSm Narrow ExtraLight" pitchFamily="2" charset="0"/>
                <a:ea typeface="Times New Roman" panose="02020603050405020304" pitchFamily="18"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поділу</a:t>
            </a:r>
            <a:r>
              <a:rPr lang="ru-RU" sz="1600" dirty="0">
                <a:solidFill>
                  <a:schemeClr val="bg1"/>
                </a:solidFill>
                <a:latin typeface="GothamSSm Narrow ExtraLight" pitchFamily="2" charset="0"/>
                <a:ea typeface="Times New Roman" panose="02020603050405020304" pitchFamily="18" charset="0"/>
              </a:rPr>
              <a:t> майна, </a:t>
            </a:r>
            <a:r>
              <a:rPr lang="ru-RU" sz="1600" dirty="0" err="1">
                <a:solidFill>
                  <a:schemeClr val="bg1"/>
                </a:solidFill>
                <a:latin typeface="GothamSSm Narrow ExtraLight" pitchFamily="2" charset="0"/>
                <a:ea typeface="Times New Roman" panose="02020603050405020304" pitchFamily="18" charset="0"/>
              </a:rPr>
              <a:t>що</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є</a:t>
            </a:r>
            <a:r>
              <a:rPr lang="ru-RU" sz="1600" dirty="0">
                <a:solidFill>
                  <a:schemeClr val="bg1"/>
                </a:solidFill>
                <a:latin typeface="GothamSSm Narrow ExtraLight" pitchFamily="2" charset="0"/>
                <a:ea typeface="Times New Roman" panose="02020603050405020304" pitchFamily="18" charset="0"/>
              </a:rPr>
              <a:t> у </a:t>
            </a:r>
            <a:r>
              <a:rPr lang="ru-RU" sz="1600" dirty="0" err="1">
                <a:solidFill>
                  <a:schemeClr val="bg1"/>
                </a:solidFill>
                <a:latin typeface="GothamSSm Narrow ExtraLight" pitchFamily="2" charset="0"/>
                <a:ea typeface="Times New Roman" panose="02020603050405020304" pitchFamily="18" charset="0"/>
              </a:rPr>
              <a:t>спільній</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сумісній</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власності</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вважається</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що</a:t>
            </a:r>
            <a:r>
              <a:rPr lang="ru-RU" sz="1600" dirty="0">
                <a:solidFill>
                  <a:schemeClr val="bg1"/>
                </a:solidFill>
                <a:latin typeface="GothamSSm Narrow ExtraLight" pitchFamily="2" charset="0"/>
                <a:ea typeface="Times New Roman" panose="02020603050405020304" pitchFamily="18"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частки</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співвласників</a:t>
            </a:r>
            <a:r>
              <a:rPr lang="ru-RU" sz="1600" dirty="0">
                <a:solidFill>
                  <a:schemeClr val="bg1"/>
                </a:solidFill>
                <a:latin typeface="GothamSSm Narrow ExtraLight" pitchFamily="2" charset="0"/>
                <a:ea typeface="Times New Roman" panose="02020603050405020304" pitchFamily="18" charset="0"/>
              </a:rPr>
              <a:t> у </a:t>
            </a:r>
            <a:r>
              <a:rPr lang="ru-RU" sz="1600" dirty="0" err="1">
                <a:solidFill>
                  <a:schemeClr val="bg1"/>
                </a:solidFill>
                <a:latin typeface="GothamSSm Narrow ExtraLight" pitchFamily="2" charset="0"/>
                <a:ea typeface="Times New Roman" panose="02020603050405020304" pitchFamily="18" charset="0"/>
              </a:rPr>
              <a:t>праві</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спільної</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сумісної</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власності</a:t>
            </a:r>
            <a:r>
              <a:rPr lang="ru-RU" sz="1600" dirty="0">
                <a:solidFill>
                  <a:schemeClr val="bg1"/>
                </a:solidFill>
                <a:latin typeface="GothamSSm Narrow ExtraLight" pitchFamily="2" charset="0"/>
                <a:ea typeface="Times New Roman" panose="02020603050405020304" pitchFamily="18"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є</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рівними</a:t>
            </a:r>
            <a:endParaRPr lang="ru-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p:txBody>
      </p:sp>
      <p:sp>
        <p:nvSpPr>
          <p:cNvPr id="21" name="Прямоугольник 20">
            <a:extLst>
              <a:ext uri="{FF2B5EF4-FFF2-40B4-BE49-F238E27FC236}">
                <a16:creationId xmlns:a16="http://schemas.microsoft.com/office/drawing/2014/main" id="{5404CCF5-3868-EE49-9209-D3205F523B90}"/>
              </a:ext>
            </a:extLst>
          </p:cNvPr>
          <p:cNvSpPr/>
          <p:nvPr/>
        </p:nvSpPr>
        <p:spPr>
          <a:xfrm>
            <a:off x="4267523" y="1687920"/>
            <a:ext cx="2946701" cy="1323439"/>
          </a:xfrm>
          <a:prstGeom prst="rect">
            <a:avLst/>
          </a:prstGeom>
        </p:spPr>
        <p:txBody>
          <a:bodyPr wrap="square">
            <a:spAutoFit/>
          </a:bodyPr>
          <a:lstStyle/>
          <a:p>
            <a:r>
              <a:rPr lang="ru-RU" sz="1600" dirty="0">
                <a:solidFill>
                  <a:schemeClr val="bg1"/>
                </a:solidFill>
                <a:latin typeface="GothamSSm Narrow ExtraLight" pitchFamily="2" charset="0"/>
                <a:ea typeface="Times New Roman" panose="02020603050405020304" pitchFamily="18" charset="0"/>
              </a:rPr>
              <a:t>За </a:t>
            </a:r>
            <a:r>
              <a:rPr lang="ru-RU" sz="1600" dirty="0" err="1">
                <a:solidFill>
                  <a:schemeClr val="bg1"/>
                </a:solidFill>
                <a:latin typeface="GothamSSm Narrow ExtraLight" pitchFamily="2" charset="0"/>
                <a:ea typeface="Times New Roman" panose="02020603050405020304" pitchFamily="18" charset="0"/>
              </a:rPr>
              <a:t>рішенням</a:t>
            </a:r>
            <a:r>
              <a:rPr lang="ru-RU" sz="1600" dirty="0">
                <a:solidFill>
                  <a:schemeClr val="bg1"/>
                </a:solidFill>
                <a:latin typeface="GothamSSm Narrow ExtraLight" pitchFamily="2" charset="0"/>
                <a:ea typeface="Times New Roman" panose="02020603050405020304" pitchFamily="18" charset="0"/>
              </a:rPr>
              <a:t> суду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частка</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співвласника</a:t>
            </a:r>
            <a:r>
              <a:rPr lang="ru-RU" sz="1600" dirty="0">
                <a:solidFill>
                  <a:schemeClr val="bg1"/>
                </a:solidFill>
                <a:latin typeface="GothamSSm Narrow ExtraLight" pitchFamily="2" charset="0"/>
                <a:ea typeface="Times New Roman" panose="02020603050405020304" pitchFamily="18"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може</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бути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збільшена</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або</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зменшена</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a:solidFill>
                  <a:schemeClr val="bg1"/>
                </a:solidFill>
                <a:latin typeface="GothamSSm Narrow ExtraLight" pitchFamily="2" charset="0"/>
                <a:ea typeface="Times New Roman" panose="02020603050405020304" pitchFamily="18" charset="0"/>
              </a:rPr>
              <a:t>з </a:t>
            </a:r>
            <a:r>
              <a:rPr lang="ru-RU" sz="1600" dirty="0" err="1">
                <a:solidFill>
                  <a:schemeClr val="bg1"/>
                </a:solidFill>
                <a:latin typeface="GothamSSm Narrow ExtraLight" pitchFamily="2" charset="0"/>
                <a:ea typeface="Times New Roman" panose="02020603050405020304" pitchFamily="18" charset="0"/>
              </a:rPr>
              <a:t>урахуванням</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обставин</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які</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мають</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істотне</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значення</a:t>
            </a:r>
            <a:endParaRPr lang="ru-UA" sz="1600" dirty="0">
              <a:solidFill>
                <a:schemeClr val="bg1"/>
              </a:solidFill>
            </a:endParaRPr>
          </a:p>
        </p:txBody>
      </p:sp>
      <p:sp>
        <p:nvSpPr>
          <p:cNvPr id="24" name="Прямоугольник 23">
            <a:extLst>
              <a:ext uri="{FF2B5EF4-FFF2-40B4-BE49-F238E27FC236}">
                <a16:creationId xmlns:a16="http://schemas.microsoft.com/office/drawing/2014/main" id="{D6384649-CCE7-734D-9D49-6A9387A9D2B5}"/>
              </a:ext>
            </a:extLst>
          </p:cNvPr>
          <p:cNvSpPr/>
          <p:nvPr/>
        </p:nvSpPr>
        <p:spPr>
          <a:xfrm>
            <a:off x="7400481" y="4812154"/>
            <a:ext cx="2513424" cy="1323439"/>
          </a:xfrm>
          <a:prstGeom prst="rect">
            <a:avLst/>
          </a:prstGeom>
        </p:spPr>
        <p:txBody>
          <a:bodyPr wrap="square">
            <a:spAutoFit/>
          </a:bodyPr>
          <a:lstStyle/>
          <a:p>
            <a:r>
              <a:rPr lang="ru-RU" sz="1600" dirty="0">
                <a:solidFill>
                  <a:schemeClr val="bg1"/>
                </a:solidFill>
                <a:latin typeface="GothamSSm Narrow ExtraLight" pitchFamily="2" charset="0"/>
                <a:ea typeface="Times New Roman" panose="02020603050405020304" pitchFamily="18" charset="0"/>
              </a:rPr>
              <a:t>У </a:t>
            </a:r>
            <a:r>
              <a:rPr lang="ru-RU" sz="1600" dirty="0" err="1">
                <a:solidFill>
                  <a:schemeClr val="bg1"/>
                </a:solidFill>
                <a:latin typeface="GothamSSm Narrow ExtraLight" pitchFamily="2" charset="0"/>
                <a:ea typeface="Times New Roman" panose="02020603050405020304" pitchFamily="18" charset="0"/>
              </a:rPr>
              <a:t>разі</a:t>
            </a:r>
            <a:r>
              <a:rPr lang="ru-RU" sz="1600" dirty="0">
                <a:solidFill>
                  <a:schemeClr val="bg1"/>
                </a:solidFill>
                <a:latin typeface="GothamSSm Narrow ExtraLight" pitchFamily="2" charset="0"/>
                <a:ea typeface="Times New Roman" panose="02020603050405020304" pitchFamily="18"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поділу</a:t>
            </a:r>
            <a:r>
              <a:rPr lang="ru-RU" sz="1600" dirty="0">
                <a:solidFill>
                  <a:schemeClr val="bg1"/>
                </a:solidFill>
                <a:latin typeface="GothamSSm Narrow ExtraLight" pitchFamily="2" charset="0"/>
                <a:ea typeface="Times New Roman" panose="02020603050405020304" pitchFamily="18" charset="0"/>
              </a:rPr>
              <a:t> майна </a:t>
            </a:r>
            <a:r>
              <a:rPr lang="ru-RU" sz="1600" dirty="0" err="1">
                <a:solidFill>
                  <a:schemeClr val="bg1"/>
                </a:solidFill>
                <a:latin typeface="GothamSSm Narrow ExtraLight" pitchFamily="2" charset="0"/>
                <a:ea typeface="Times New Roman" panose="02020603050405020304" pitchFamily="18" charset="0"/>
              </a:rPr>
              <a:t>між</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співвласниками</a:t>
            </a:r>
            <a:r>
              <a:rPr lang="ru-RU" sz="1600" dirty="0">
                <a:solidFill>
                  <a:schemeClr val="bg1"/>
                </a:solidFill>
                <a:latin typeface="GothamSSm Narrow ExtraLight" pitchFamily="2" charset="0"/>
                <a:ea typeface="Times New Roman" panose="02020603050405020304" pitchFamily="18" charset="0"/>
              </a:rPr>
              <a:t> </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право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спільної</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сумісної</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власності</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a:solidFill>
                  <a:schemeClr val="bg1"/>
                </a:solidFill>
                <a:latin typeface="GothamSSm Narrow ExtraLight" pitchFamily="2" charset="0"/>
                <a:ea typeface="Times New Roman" panose="02020603050405020304" pitchFamily="18" charset="0"/>
              </a:rPr>
              <a:t>на </a:t>
            </a:r>
            <a:r>
              <a:rPr lang="ru-RU" sz="1600" dirty="0" err="1">
                <a:solidFill>
                  <a:schemeClr val="bg1"/>
                </a:solidFill>
                <a:latin typeface="GothamSSm Narrow ExtraLight" pitchFamily="2" charset="0"/>
                <a:ea typeface="Times New Roman" panose="02020603050405020304" pitchFamily="18" charset="0"/>
              </a:rPr>
              <a:t>нього</a:t>
            </a:r>
            <a:r>
              <a:rPr lang="ru-RU" sz="1600" dirty="0">
                <a:solidFill>
                  <a:schemeClr val="bg1"/>
                </a:solidFill>
                <a:latin typeface="GothamSSm Narrow ExtraLight" pitchFamily="2" charset="0"/>
                <a:ea typeface="Times New Roman" panose="02020603050405020304" pitchFamily="18"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припиняється</a:t>
            </a:r>
            <a:endParaRPr lang="ru-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p:txBody>
      </p:sp>
      <p:sp>
        <p:nvSpPr>
          <p:cNvPr id="25" name="Прямоугольник 24">
            <a:extLst>
              <a:ext uri="{FF2B5EF4-FFF2-40B4-BE49-F238E27FC236}">
                <a16:creationId xmlns:a16="http://schemas.microsoft.com/office/drawing/2014/main" id="{FE6F3E61-ACA9-5742-B987-CDC65D0608FA}"/>
              </a:ext>
            </a:extLst>
          </p:cNvPr>
          <p:cNvSpPr/>
          <p:nvPr/>
        </p:nvSpPr>
        <p:spPr>
          <a:xfrm>
            <a:off x="9010567" y="1683368"/>
            <a:ext cx="2857193" cy="1815882"/>
          </a:xfrm>
          <a:prstGeom prst="rect">
            <a:avLst/>
          </a:prstGeom>
        </p:spPr>
        <p:txBody>
          <a:bodyPr wrap="square">
            <a:spAutoFit/>
          </a:bodyPr>
          <a:lstStyle/>
          <a:p>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Договір</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 про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поділ</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нерухомого</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 майна,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що</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є</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 у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спільній</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сумісній</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власності</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укладається</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 у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письмовій</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формі</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 і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підлягає</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нотаріальному</a:t>
            </a:r>
            <a:r>
              <a:rPr lang="ru-RU" sz="1600" dirty="0">
                <a:solidFill>
                  <a:schemeClr val="bg1"/>
                </a:solidFill>
                <a:latin typeface="GothamSSm Narrow ExtraLight" pitchFamily="2" charset="0"/>
                <a:ea typeface="Calibri" panose="020F0502020204030204" pitchFamily="34" charset="0"/>
                <a:cs typeface="Times New Roman" panose="02020603050405020304" pitchFamily="18" charset="0"/>
              </a:rPr>
              <a:t> </a:t>
            </a:r>
            <a:r>
              <a:rPr lang="ru-RU" sz="1600" dirty="0" err="1">
                <a:solidFill>
                  <a:schemeClr val="bg1"/>
                </a:solidFill>
                <a:latin typeface="GothamSSm Narrow ExtraLight" pitchFamily="2" charset="0"/>
                <a:ea typeface="Calibri" panose="020F0502020204030204" pitchFamily="34" charset="0"/>
                <a:cs typeface="Times New Roman" panose="02020603050405020304" pitchFamily="18" charset="0"/>
              </a:rPr>
              <a:t>посвідченню</a:t>
            </a:r>
            <a:r>
              <a:rPr lang="ru-UA" sz="1600" dirty="0">
                <a:solidFill>
                  <a:schemeClr val="bg1"/>
                </a:solidFill>
                <a:latin typeface="GothamSSm Narrow ExtraLight" pitchFamily="2" charset="0"/>
              </a:rPr>
              <a:t> </a:t>
            </a:r>
          </a:p>
        </p:txBody>
      </p:sp>
      <p:cxnSp>
        <p:nvCxnSpPr>
          <p:cNvPr id="19" name="Прямая соединительная линия 18">
            <a:extLst>
              <a:ext uri="{FF2B5EF4-FFF2-40B4-BE49-F238E27FC236}">
                <a16:creationId xmlns:a16="http://schemas.microsoft.com/office/drawing/2014/main" id="{7F77A9D9-690F-4C3C-A25E-7938C7327FF8}"/>
              </a:ext>
            </a:extLst>
          </p:cNvPr>
          <p:cNvCxnSpPr>
            <a:cxnSpLocks/>
          </p:cNvCxnSpPr>
          <p:nvPr/>
        </p:nvCxnSpPr>
        <p:spPr>
          <a:xfrm flipV="1">
            <a:off x="16946617" y="0"/>
            <a:ext cx="0" cy="685800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
        <p:nvSpPr>
          <p:cNvPr id="2" name="Полилиния: фигура 1">
            <a:extLst>
              <a:ext uri="{FF2B5EF4-FFF2-40B4-BE49-F238E27FC236}">
                <a16:creationId xmlns:a16="http://schemas.microsoft.com/office/drawing/2014/main" id="{79F53112-9AC5-420B-A49B-989FDF17DE1D}"/>
              </a:ext>
            </a:extLst>
          </p:cNvPr>
          <p:cNvSpPr/>
          <p:nvPr/>
        </p:nvSpPr>
        <p:spPr>
          <a:xfrm>
            <a:off x="-93193" y="3467999"/>
            <a:ext cx="12361944" cy="1921246"/>
          </a:xfrm>
          <a:custGeom>
            <a:avLst/>
            <a:gdLst>
              <a:gd name="connsiteX0" fmla="*/ 0 w 12192000"/>
              <a:gd name="connsiteY0" fmla="*/ 1828882 h 1921246"/>
              <a:gd name="connsiteX1" fmla="*/ 3371273 w 12192000"/>
              <a:gd name="connsiteY1" fmla="*/ 82 h 1921246"/>
              <a:gd name="connsiteX2" fmla="*/ 5661891 w 12192000"/>
              <a:gd name="connsiteY2" fmla="*/ 1745755 h 1921246"/>
              <a:gd name="connsiteX3" fmla="*/ 8026400 w 12192000"/>
              <a:gd name="connsiteY3" fmla="*/ 194046 h 1921246"/>
              <a:gd name="connsiteX4" fmla="*/ 12192000 w 12192000"/>
              <a:gd name="connsiteY4" fmla="*/ 1921246 h 1921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921246">
                <a:moveTo>
                  <a:pt x="0" y="1828882"/>
                </a:moveTo>
                <a:cubicBezTo>
                  <a:pt x="1213812" y="921409"/>
                  <a:pt x="2427625" y="13936"/>
                  <a:pt x="3371273" y="82"/>
                </a:cubicBezTo>
                <a:cubicBezTo>
                  <a:pt x="4314921" y="-13772"/>
                  <a:pt x="4886037" y="1713428"/>
                  <a:pt x="5661891" y="1745755"/>
                </a:cubicBezTo>
                <a:cubicBezTo>
                  <a:pt x="6437745" y="1778082"/>
                  <a:pt x="6938049" y="164798"/>
                  <a:pt x="8026400" y="194046"/>
                </a:cubicBezTo>
                <a:cubicBezTo>
                  <a:pt x="9114751" y="223294"/>
                  <a:pt x="11456170" y="1665707"/>
                  <a:pt x="12192000" y="1921246"/>
                </a:cubicBezTo>
              </a:path>
            </a:pathLst>
          </a:custGeom>
          <a:noFill/>
          <a:ln w="254000">
            <a:gradFill>
              <a:gsLst>
                <a:gs pos="0">
                  <a:srgbClr val="2DD5B9"/>
                </a:gs>
                <a:gs pos="100000">
                  <a:srgbClr val="1B63A8"/>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cxnSp>
        <p:nvCxnSpPr>
          <p:cNvPr id="47" name="Прямая соединительная линия 46">
            <a:extLst>
              <a:ext uri="{FF2B5EF4-FFF2-40B4-BE49-F238E27FC236}">
                <a16:creationId xmlns:a16="http://schemas.microsoft.com/office/drawing/2014/main" id="{18CE6798-49F8-44AA-B5D5-9BEB91C65AC5}"/>
              </a:ext>
            </a:extLst>
          </p:cNvPr>
          <p:cNvCxnSpPr>
            <a:cxnSpLocks/>
          </p:cNvCxnSpPr>
          <p:nvPr/>
        </p:nvCxnSpPr>
        <p:spPr>
          <a:xfrm flipV="1">
            <a:off x="0" y="1282273"/>
            <a:ext cx="12304059"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grpSp>
        <p:nvGrpSpPr>
          <p:cNvPr id="49" name="Группа 48">
            <a:extLst>
              <a:ext uri="{FF2B5EF4-FFF2-40B4-BE49-F238E27FC236}">
                <a16:creationId xmlns:a16="http://schemas.microsoft.com/office/drawing/2014/main" id="{DFF09287-2B67-42BB-81C6-707EEA6632AA}"/>
              </a:ext>
            </a:extLst>
          </p:cNvPr>
          <p:cNvGrpSpPr/>
          <p:nvPr/>
        </p:nvGrpSpPr>
        <p:grpSpPr>
          <a:xfrm>
            <a:off x="2600772" y="2806809"/>
            <a:ext cx="1422974" cy="1422974"/>
            <a:chOff x="87240" y="3015065"/>
            <a:chExt cx="1762165" cy="1762165"/>
          </a:xfrm>
        </p:grpSpPr>
        <p:sp>
          <p:nvSpPr>
            <p:cNvPr id="51" name="Овал 50">
              <a:extLst>
                <a:ext uri="{FF2B5EF4-FFF2-40B4-BE49-F238E27FC236}">
                  <a16:creationId xmlns:a16="http://schemas.microsoft.com/office/drawing/2014/main" id="{CEDC5E79-4030-4520-8020-91B45E147AD9}"/>
                </a:ext>
              </a:extLst>
            </p:cNvPr>
            <p:cNvSpPr/>
            <p:nvPr/>
          </p:nvSpPr>
          <p:spPr>
            <a:xfrm>
              <a:off x="306627" y="3238735"/>
              <a:ext cx="1323394" cy="1323392"/>
            </a:xfrm>
            <a:prstGeom prst="ellipse">
              <a:avLst/>
            </a:prstGeom>
            <a:solidFill>
              <a:srgbClr val="070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52" name="Круг: прозрачная заливка 51">
              <a:extLst>
                <a:ext uri="{FF2B5EF4-FFF2-40B4-BE49-F238E27FC236}">
                  <a16:creationId xmlns:a16="http://schemas.microsoft.com/office/drawing/2014/main" id="{7A6ED0EA-5109-47A8-B7E0-CAF04529EA60}"/>
                </a:ext>
              </a:extLst>
            </p:cNvPr>
            <p:cNvSpPr/>
            <p:nvPr/>
          </p:nvSpPr>
          <p:spPr>
            <a:xfrm>
              <a:off x="87240" y="3015065"/>
              <a:ext cx="1762165" cy="1762165"/>
            </a:xfrm>
            <a:prstGeom prst="donut">
              <a:avLst>
                <a:gd name="adj" fmla="val 15804"/>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grpSp>
        <p:nvGrpSpPr>
          <p:cNvPr id="53" name="Группа 52">
            <a:extLst>
              <a:ext uri="{FF2B5EF4-FFF2-40B4-BE49-F238E27FC236}">
                <a16:creationId xmlns:a16="http://schemas.microsoft.com/office/drawing/2014/main" id="{D91F43FE-A782-4604-931F-A2AAAEA79BEC}"/>
              </a:ext>
            </a:extLst>
          </p:cNvPr>
          <p:cNvGrpSpPr/>
          <p:nvPr/>
        </p:nvGrpSpPr>
        <p:grpSpPr>
          <a:xfrm>
            <a:off x="5818330" y="3922260"/>
            <a:ext cx="1422974" cy="1422974"/>
            <a:chOff x="87240" y="3015065"/>
            <a:chExt cx="1762165" cy="1762165"/>
          </a:xfrm>
        </p:grpSpPr>
        <p:sp>
          <p:nvSpPr>
            <p:cNvPr id="54" name="Овал 53">
              <a:extLst>
                <a:ext uri="{FF2B5EF4-FFF2-40B4-BE49-F238E27FC236}">
                  <a16:creationId xmlns:a16="http://schemas.microsoft.com/office/drawing/2014/main" id="{CEC8C57F-ACD7-441E-8E00-722C57B98E98}"/>
                </a:ext>
              </a:extLst>
            </p:cNvPr>
            <p:cNvSpPr/>
            <p:nvPr/>
          </p:nvSpPr>
          <p:spPr>
            <a:xfrm>
              <a:off x="306627" y="3238735"/>
              <a:ext cx="1323394" cy="1323392"/>
            </a:xfrm>
            <a:prstGeom prst="ellipse">
              <a:avLst/>
            </a:prstGeom>
            <a:solidFill>
              <a:srgbClr val="070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55" name="Круг: прозрачная заливка 54">
              <a:extLst>
                <a:ext uri="{FF2B5EF4-FFF2-40B4-BE49-F238E27FC236}">
                  <a16:creationId xmlns:a16="http://schemas.microsoft.com/office/drawing/2014/main" id="{79BD0340-413D-4042-8189-1CC0DD2F60F9}"/>
                </a:ext>
              </a:extLst>
            </p:cNvPr>
            <p:cNvSpPr/>
            <p:nvPr/>
          </p:nvSpPr>
          <p:spPr>
            <a:xfrm>
              <a:off x="87240" y="3015065"/>
              <a:ext cx="1762165" cy="1762165"/>
            </a:xfrm>
            <a:prstGeom prst="donut">
              <a:avLst>
                <a:gd name="adj" fmla="val 15804"/>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grpSp>
        <p:nvGrpSpPr>
          <p:cNvPr id="56" name="Группа 55">
            <a:extLst>
              <a:ext uri="{FF2B5EF4-FFF2-40B4-BE49-F238E27FC236}">
                <a16:creationId xmlns:a16="http://schemas.microsoft.com/office/drawing/2014/main" id="{E139D6BC-F606-4C4A-A295-17CF86AD6A6A}"/>
              </a:ext>
            </a:extLst>
          </p:cNvPr>
          <p:cNvGrpSpPr/>
          <p:nvPr/>
        </p:nvGrpSpPr>
        <p:grpSpPr>
          <a:xfrm>
            <a:off x="10262977" y="4005691"/>
            <a:ext cx="1422974" cy="1422974"/>
            <a:chOff x="87240" y="3015065"/>
            <a:chExt cx="1762165" cy="1762165"/>
          </a:xfrm>
        </p:grpSpPr>
        <p:sp>
          <p:nvSpPr>
            <p:cNvPr id="57" name="Овал 56">
              <a:extLst>
                <a:ext uri="{FF2B5EF4-FFF2-40B4-BE49-F238E27FC236}">
                  <a16:creationId xmlns:a16="http://schemas.microsoft.com/office/drawing/2014/main" id="{7C6F9F52-EDDD-4BE1-8611-4A1B6B47FBB3}"/>
                </a:ext>
              </a:extLst>
            </p:cNvPr>
            <p:cNvSpPr/>
            <p:nvPr/>
          </p:nvSpPr>
          <p:spPr>
            <a:xfrm>
              <a:off x="306627" y="3238735"/>
              <a:ext cx="1323394" cy="1323392"/>
            </a:xfrm>
            <a:prstGeom prst="ellipse">
              <a:avLst/>
            </a:prstGeom>
            <a:solidFill>
              <a:srgbClr val="070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58" name="Круг: прозрачная заливка 57">
              <a:extLst>
                <a:ext uri="{FF2B5EF4-FFF2-40B4-BE49-F238E27FC236}">
                  <a16:creationId xmlns:a16="http://schemas.microsoft.com/office/drawing/2014/main" id="{61587A9C-5355-4E15-8C61-9DAF887A3212}"/>
                </a:ext>
              </a:extLst>
            </p:cNvPr>
            <p:cNvSpPr/>
            <p:nvPr/>
          </p:nvSpPr>
          <p:spPr>
            <a:xfrm>
              <a:off x="87240" y="3015065"/>
              <a:ext cx="1762165" cy="1762165"/>
            </a:xfrm>
            <a:prstGeom prst="donut">
              <a:avLst>
                <a:gd name="adj" fmla="val 15804"/>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pic>
        <p:nvPicPr>
          <p:cNvPr id="26" name="Рисунок 25" descr="Весы правосудия">
            <a:extLst>
              <a:ext uri="{FF2B5EF4-FFF2-40B4-BE49-F238E27FC236}">
                <a16:creationId xmlns:a16="http://schemas.microsoft.com/office/drawing/2014/main" id="{A8DB6B8B-AD5D-384A-9557-2465EC0755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61145" y="4233016"/>
            <a:ext cx="737344" cy="737344"/>
          </a:xfrm>
          <a:prstGeom prst="rect">
            <a:avLst/>
          </a:prstGeom>
        </p:spPr>
      </p:pic>
      <p:pic>
        <p:nvPicPr>
          <p:cNvPr id="27" name="Рисунок 26">
            <a:extLst>
              <a:ext uri="{FF2B5EF4-FFF2-40B4-BE49-F238E27FC236}">
                <a16:creationId xmlns:a16="http://schemas.microsoft.com/office/drawing/2014/main" id="{C7CEFB25-14F4-0C47-8F00-B66B2F7E6E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34279" y="4298806"/>
            <a:ext cx="1222777" cy="956160"/>
          </a:xfrm>
          <a:prstGeom prst="rect">
            <a:avLst/>
          </a:prstGeom>
          <a:effectLst/>
        </p:spPr>
      </p:pic>
      <p:pic>
        <p:nvPicPr>
          <p:cNvPr id="29" name="Рисунок 28" descr="Чемодан">
            <a:extLst>
              <a:ext uri="{FF2B5EF4-FFF2-40B4-BE49-F238E27FC236}">
                <a16:creationId xmlns:a16="http://schemas.microsoft.com/office/drawing/2014/main" id="{32382B32-C3E5-0D47-BCC3-A738187E13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78839" y="3174770"/>
            <a:ext cx="653955" cy="653955"/>
          </a:xfrm>
          <a:prstGeom prst="rect">
            <a:avLst/>
          </a:prstGeom>
        </p:spPr>
      </p:pic>
      <p:pic>
        <p:nvPicPr>
          <p:cNvPr id="59" name="Рисунок 58">
            <a:extLst>
              <a:ext uri="{FF2B5EF4-FFF2-40B4-BE49-F238E27FC236}">
                <a16:creationId xmlns:a16="http://schemas.microsoft.com/office/drawing/2014/main" id="{A2E81056-DDDA-4A59-B649-DAF50C746690}"/>
              </a:ext>
            </a:extLst>
          </p:cNvPr>
          <p:cNvPicPr>
            <a:picLocks noChangeAspect="1"/>
          </p:cNvPicPr>
          <p:nvPr/>
        </p:nvPicPr>
        <p:blipFill rotWithShape="1">
          <a:blip r:embed="rId9"/>
          <a:srcRect l="46670" t="-7360" b="-1"/>
          <a:stretch/>
        </p:blipFill>
        <p:spPr>
          <a:xfrm>
            <a:off x="-8495745" y="6119559"/>
            <a:ext cx="6501967" cy="451357"/>
          </a:xfrm>
          <a:prstGeom prst="rect">
            <a:avLst/>
          </a:prstGeom>
          <a:effectLst>
            <a:glow rad="63500">
              <a:srgbClr val="0AFFE7">
                <a:alpha val="14000"/>
              </a:srgbClr>
            </a:glow>
          </a:effectLst>
        </p:spPr>
      </p:pic>
    </p:spTree>
    <p:extLst>
      <p:ext uri="{BB962C8B-B14F-4D97-AF65-F5344CB8AC3E}">
        <p14:creationId xmlns:p14="http://schemas.microsoft.com/office/powerpoint/2010/main" val="143477082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2000"/>
                                        <p:tgtEl>
                                          <p:spTgt spid="2"/>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750"/>
                                        <p:tgtEl>
                                          <p:spTgt spid="15"/>
                                        </p:tgtEl>
                                      </p:cBhvr>
                                    </p:animEffect>
                                    <p:anim calcmode="lin" valueType="num">
                                      <p:cBhvr>
                                        <p:cTn id="17" dur="750" fill="hold"/>
                                        <p:tgtEl>
                                          <p:spTgt spid="15"/>
                                        </p:tgtEl>
                                        <p:attrNameLst>
                                          <p:attrName>ppt_x</p:attrName>
                                        </p:attrNameLst>
                                      </p:cBhvr>
                                      <p:tavLst>
                                        <p:tav tm="0">
                                          <p:val>
                                            <p:strVal val="#ppt_x"/>
                                          </p:val>
                                        </p:tav>
                                        <p:tav tm="100000">
                                          <p:val>
                                            <p:strVal val="#ppt_x"/>
                                          </p:val>
                                        </p:tav>
                                      </p:tavLst>
                                    </p:anim>
                                    <p:anim calcmode="lin" valueType="num">
                                      <p:cBhvr>
                                        <p:cTn id="18" dur="75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5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750"/>
                                        <p:tgtEl>
                                          <p:spTgt spid="18"/>
                                        </p:tgtEl>
                                      </p:cBhvr>
                                    </p:animEffect>
                                    <p:anim calcmode="lin" valueType="num">
                                      <p:cBhvr>
                                        <p:cTn id="22" dur="750" fill="hold"/>
                                        <p:tgtEl>
                                          <p:spTgt spid="18"/>
                                        </p:tgtEl>
                                        <p:attrNameLst>
                                          <p:attrName>ppt_x</p:attrName>
                                        </p:attrNameLst>
                                      </p:cBhvr>
                                      <p:tavLst>
                                        <p:tav tm="0">
                                          <p:val>
                                            <p:strVal val="#ppt_x"/>
                                          </p:val>
                                        </p:tav>
                                        <p:tav tm="100000">
                                          <p:val>
                                            <p:strVal val="#ppt_x"/>
                                          </p:val>
                                        </p:tav>
                                      </p:tavLst>
                                    </p:anim>
                                    <p:anim calcmode="lin" valueType="num">
                                      <p:cBhvr>
                                        <p:cTn id="23" dur="750" fill="hold"/>
                                        <p:tgtEl>
                                          <p:spTgt spid="18"/>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500"/>
                                  </p:stCondLst>
                                  <p:childTnLst>
                                    <p:set>
                                      <p:cBhvr>
                                        <p:cTn id="25" dur="1" fill="hold">
                                          <p:stCondLst>
                                            <p:cond delay="0"/>
                                          </p:stCondLst>
                                        </p:cTn>
                                        <p:tgtEl>
                                          <p:spTgt spid="49"/>
                                        </p:tgtEl>
                                        <p:attrNameLst>
                                          <p:attrName>style.visibility</p:attrName>
                                        </p:attrNameLst>
                                      </p:cBhvr>
                                      <p:to>
                                        <p:strVal val="visible"/>
                                      </p:to>
                                    </p:set>
                                    <p:anim calcmode="lin" valueType="num">
                                      <p:cBhvr>
                                        <p:cTn id="26" dur="1000" fill="hold"/>
                                        <p:tgtEl>
                                          <p:spTgt spid="49"/>
                                        </p:tgtEl>
                                        <p:attrNameLst>
                                          <p:attrName>ppt_w</p:attrName>
                                        </p:attrNameLst>
                                      </p:cBhvr>
                                      <p:tavLst>
                                        <p:tav tm="0">
                                          <p:val>
                                            <p:fltVal val="0"/>
                                          </p:val>
                                        </p:tav>
                                        <p:tav tm="100000">
                                          <p:val>
                                            <p:strVal val="#ppt_w"/>
                                          </p:val>
                                        </p:tav>
                                      </p:tavLst>
                                    </p:anim>
                                    <p:anim calcmode="lin" valueType="num">
                                      <p:cBhvr>
                                        <p:cTn id="27" dur="1000" fill="hold"/>
                                        <p:tgtEl>
                                          <p:spTgt spid="49"/>
                                        </p:tgtEl>
                                        <p:attrNameLst>
                                          <p:attrName>ppt_h</p:attrName>
                                        </p:attrNameLst>
                                      </p:cBhvr>
                                      <p:tavLst>
                                        <p:tav tm="0">
                                          <p:val>
                                            <p:fltVal val="0"/>
                                          </p:val>
                                        </p:tav>
                                        <p:tav tm="100000">
                                          <p:val>
                                            <p:strVal val="#ppt_h"/>
                                          </p:val>
                                        </p:tav>
                                      </p:tavLst>
                                    </p:anim>
                                    <p:anim calcmode="lin" valueType="num">
                                      <p:cBhvr>
                                        <p:cTn id="28" dur="1000" fill="hold"/>
                                        <p:tgtEl>
                                          <p:spTgt spid="49"/>
                                        </p:tgtEl>
                                        <p:attrNameLst>
                                          <p:attrName>style.rotation</p:attrName>
                                        </p:attrNameLst>
                                      </p:cBhvr>
                                      <p:tavLst>
                                        <p:tav tm="0">
                                          <p:val>
                                            <p:fltVal val="90"/>
                                          </p:val>
                                        </p:tav>
                                        <p:tav tm="100000">
                                          <p:val>
                                            <p:fltVal val="0"/>
                                          </p:val>
                                        </p:tav>
                                      </p:tavLst>
                                    </p:anim>
                                    <p:animEffect transition="in" filter="fade">
                                      <p:cBhvr>
                                        <p:cTn id="29" dur="1000"/>
                                        <p:tgtEl>
                                          <p:spTgt spid="49"/>
                                        </p:tgtEl>
                                      </p:cBhvr>
                                    </p:animEffect>
                                  </p:childTnLst>
                                </p:cTn>
                              </p:par>
                              <p:par>
                                <p:cTn id="30" presetID="10" presetClass="entr" presetSubtype="0" fill="hold" nodeType="withEffect">
                                  <p:stCondLst>
                                    <p:cond delay="50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8" presetClass="emph" presetSubtype="0" repeatCount="indefinite" fill="hold" nodeType="withEffect">
                                  <p:stCondLst>
                                    <p:cond delay="500"/>
                                  </p:stCondLst>
                                  <p:childTnLst>
                                    <p:animRot by="-21600000">
                                      <p:cBhvr>
                                        <p:cTn id="34" dur="1000" fill="hold"/>
                                        <p:tgtEl>
                                          <p:spTgt spid="49"/>
                                        </p:tgtEl>
                                        <p:attrNameLst>
                                          <p:attrName>r</p:attrName>
                                        </p:attrNameLst>
                                      </p:cBhvr>
                                    </p:animRot>
                                  </p:childTnLst>
                                </p:cTn>
                              </p:par>
                              <p:par>
                                <p:cTn id="35" presetID="42" presetClass="entr" presetSubtype="0" fill="hold" grpId="0" nodeType="withEffect">
                                  <p:stCondLst>
                                    <p:cond delay="10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750"/>
                                        <p:tgtEl>
                                          <p:spTgt spid="21"/>
                                        </p:tgtEl>
                                      </p:cBhvr>
                                    </p:animEffect>
                                    <p:anim calcmode="lin" valueType="num">
                                      <p:cBhvr>
                                        <p:cTn id="38" dur="750" fill="hold"/>
                                        <p:tgtEl>
                                          <p:spTgt spid="21"/>
                                        </p:tgtEl>
                                        <p:attrNameLst>
                                          <p:attrName>ppt_x</p:attrName>
                                        </p:attrNameLst>
                                      </p:cBhvr>
                                      <p:tavLst>
                                        <p:tav tm="0">
                                          <p:val>
                                            <p:strVal val="#ppt_x"/>
                                          </p:val>
                                        </p:tav>
                                        <p:tav tm="100000">
                                          <p:val>
                                            <p:strVal val="#ppt_x"/>
                                          </p:val>
                                        </p:tav>
                                      </p:tavLst>
                                    </p:anim>
                                    <p:anim calcmode="lin" valueType="num">
                                      <p:cBhvr>
                                        <p:cTn id="39" dur="75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50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750"/>
                                        <p:tgtEl>
                                          <p:spTgt spid="24"/>
                                        </p:tgtEl>
                                      </p:cBhvr>
                                    </p:animEffect>
                                    <p:anim calcmode="lin" valueType="num">
                                      <p:cBhvr>
                                        <p:cTn id="43" dur="750" fill="hold"/>
                                        <p:tgtEl>
                                          <p:spTgt spid="24"/>
                                        </p:tgtEl>
                                        <p:attrNameLst>
                                          <p:attrName>ppt_x</p:attrName>
                                        </p:attrNameLst>
                                      </p:cBhvr>
                                      <p:tavLst>
                                        <p:tav tm="0">
                                          <p:val>
                                            <p:strVal val="#ppt_x"/>
                                          </p:val>
                                        </p:tav>
                                        <p:tav tm="100000">
                                          <p:val>
                                            <p:strVal val="#ppt_x"/>
                                          </p:val>
                                        </p:tav>
                                      </p:tavLst>
                                    </p:anim>
                                    <p:anim calcmode="lin" valueType="num">
                                      <p:cBhvr>
                                        <p:cTn id="44" dur="750" fill="hold"/>
                                        <p:tgtEl>
                                          <p:spTgt spid="24"/>
                                        </p:tgtEl>
                                        <p:attrNameLst>
                                          <p:attrName>ppt_y</p:attrName>
                                        </p:attrNameLst>
                                      </p:cBhvr>
                                      <p:tavLst>
                                        <p:tav tm="0">
                                          <p:val>
                                            <p:strVal val="#ppt_y+.1"/>
                                          </p:val>
                                        </p:tav>
                                        <p:tav tm="100000">
                                          <p:val>
                                            <p:strVal val="#ppt_y"/>
                                          </p:val>
                                        </p:tav>
                                      </p:tavLst>
                                    </p:anim>
                                  </p:childTnLst>
                                </p:cTn>
                              </p:par>
                              <p:par>
                                <p:cTn id="45" presetID="31" presetClass="entr" presetSubtype="0" fill="hold" nodeType="withEffect">
                                  <p:stCondLst>
                                    <p:cond delay="1500"/>
                                  </p:stCondLst>
                                  <p:childTnLst>
                                    <p:set>
                                      <p:cBhvr>
                                        <p:cTn id="46" dur="1" fill="hold">
                                          <p:stCondLst>
                                            <p:cond delay="0"/>
                                          </p:stCondLst>
                                        </p:cTn>
                                        <p:tgtEl>
                                          <p:spTgt spid="53"/>
                                        </p:tgtEl>
                                        <p:attrNameLst>
                                          <p:attrName>style.visibility</p:attrName>
                                        </p:attrNameLst>
                                      </p:cBhvr>
                                      <p:to>
                                        <p:strVal val="visible"/>
                                      </p:to>
                                    </p:set>
                                    <p:anim calcmode="lin" valueType="num">
                                      <p:cBhvr>
                                        <p:cTn id="47" dur="1000" fill="hold"/>
                                        <p:tgtEl>
                                          <p:spTgt spid="53"/>
                                        </p:tgtEl>
                                        <p:attrNameLst>
                                          <p:attrName>ppt_w</p:attrName>
                                        </p:attrNameLst>
                                      </p:cBhvr>
                                      <p:tavLst>
                                        <p:tav tm="0">
                                          <p:val>
                                            <p:fltVal val="0"/>
                                          </p:val>
                                        </p:tav>
                                        <p:tav tm="100000">
                                          <p:val>
                                            <p:strVal val="#ppt_w"/>
                                          </p:val>
                                        </p:tav>
                                      </p:tavLst>
                                    </p:anim>
                                    <p:anim calcmode="lin" valueType="num">
                                      <p:cBhvr>
                                        <p:cTn id="48" dur="1000" fill="hold"/>
                                        <p:tgtEl>
                                          <p:spTgt spid="53"/>
                                        </p:tgtEl>
                                        <p:attrNameLst>
                                          <p:attrName>ppt_h</p:attrName>
                                        </p:attrNameLst>
                                      </p:cBhvr>
                                      <p:tavLst>
                                        <p:tav tm="0">
                                          <p:val>
                                            <p:fltVal val="0"/>
                                          </p:val>
                                        </p:tav>
                                        <p:tav tm="100000">
                                          <p:val>
                                            <p:strVal val="#ppt_h"/>
                                          </p:val>
                                        </p:tav>
                                      </p:tavLst>
                                    </p:anim>
                                    <p:anim calcmode="lin" valueType="num">
                                      <p:cBhvr>
                                        <p:cTn id="49" dur="1000" fill="hold"/>
                                        <p:tgtEl>
                                          <p:spTgt spid="53"/>
                                        </p:tgtEl>
                                        <p:attrNameLst>
                                          <p:attrName>style.rotation</p:attrName>
                                        </p:attrNameLst>
                                      </p:cBhvr>
                                      <p:tavLst>
                                        <p:tav tm="0">
                                          <p:val>
                                            <p:fltVal val="90"/>
                                          </p:val>
                                        </p:tav>
                                        <p:tav tm="100000">
                                          <p:val>
                                            <p:fltVal val="0"/>
                                          </p:val>
                                        </p:tav>
                                      </p:tavLst>
                                    </p:anim>
                                    <p:animEffect transition="in" filter="fade">
                                      <p:cBhvr>
                                        <p:cTn id="50" dur="1000"/>
                                        <p:tgtEl>
                                          <p:spTgt spid="53"/>
                                        </p:tgtEl>
                                      </p:cBhvr>
                                    </p:animEffect>
                                  </p:childTnLst>
                                </p:cTn>
                              </p:par>
                              <p:par>
                                <p:cTn id="51" presetID="10" presetClass="entr" presetSubtype="0" fill="hold" nodeType="withEffect">
                                  <p:stCondLst>
                                    <p:cond delay="150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8" presetClass="emph" presetSubtype="0" repeatCount="indefinite" fill="hold" nodeType="withEffect">
                                  <p:stCondLst>
                                    <p:cond delay="1500"/>
                                  </p:stCondLst>
                                  <p:childTnLst>
                                    <p:animRot by="-21600000">
                                      <p:cBhvr>
                                        <p:cTn id="55" dur="1500" fill="hold"/>
                                        <p:tgtEl>
                                          <p:spTgt spid="53"/>
                                        </p:tgtEl>
                                        <p:attrNameLst>
                                          <p:attrName>r</p:attrName>
                                        </p:attrNameLst>
                                      </p:cBhvr>
                                    </p:animRot>
                                  </p:childTnLst>
                                </p:cTn>
                              </p:par>
                              <p:par>
                                <p:cTn id="56" presetID="42" presetClass="entr" presetSubtype="0" fill="hold" grpId="0" nodeType="withEffect">
                                  <p:stCondLst>
                                    <p:cond delay="20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750"/>
                                        <p:tgtEl>
                                          <p:spTgt spid="25"/>
                                        </p:tgtEl>
                                      </p:cBhvr>
                                    </p:animEffect>
                                    <p:anim calcmode="lin" valueType="num">
                                      <p:cBhvr>
                                        <p:cTn id="59" dur="750" fill="hold"/>
                                        <p:tgtEl>
                                          <p:spTgt spid="25"/>
                                        </p:tgtEl>
                                        <p:attrNameLst>
                                          <p:attrName>ppt_x</p:attrName>
                                        </p:attrNameLst>
                                      </p:cBhvr>
                                      <p:tavLst>
                                        <p:tav tm="0">
                                          <p:val>
                                            <p:strVal val="#ppt_x"/>
                                          </p:val>
                                        </p:tav>
                                        <p:tav tm="100000">
                                          <p:val>
                                            <p:strVal val="#ppt_x"/>
                                          </p:val>
                                        </p:tav>
                                      </p:tavLst>
                                    </p:anim>
                                    <p:anim calcmode="lin" valueType="num">
                                      <p:cBhvr>
                                        <p:cTn id="60" dur="750" fill="hold"/>
                                        <p:tgtEl>
                                          <p:spTgt spid="25"/>
                                        </p:tgtEl>
                                        <p:attrNameLst>
                                          <p:attrName>ppt_y</p:attrName>
                                        </p:attrNameLst>
                                      </p:cBhvr>
                                      <p:tavLst>
                                        <p:tav tm="0">
                                          <p:val>
                                            <p:strVal val="#ppt_y+.1"/>
                                          </p:val>
                                        </p:tav>
                                        <p:tav tm="100000">
                                          <p:val>
                                            <p:strVal val="#ppt_y"/>
                                          </p:val>
                                        </p:tav>
                                      </p:tavLst>
                                    </p:anim>
                                  </p:childTnLst>
                                </p:cTn>
                              </p:par>
                              <p:par>
                                <p:cTn id="61" presetID="31" presetClass="entr" presetSubtype="0" fill="hold" nodeType="withEffect">
                                  <p:stCondLst>
                                    <p:cond delay="2000"/>
                                  </p:stCondLst>
                                  <p:childTnLst>
                                    <p:set>
                                      <p:cBhvr>
                                        <p:cTn id="62" dur="1" fill="hold">
                                          <p:stCondLst>
                                            <p:cond delay="0"/>
                                          </p:stCondLst>
                                        </p:cTn>
                                        <p:tgtEl>
                                          <p:spTgt spid="56"/>
                                        </p:tgtEl>
                                        <p:attrNameLst>
                                          <p:attrName>style.visibility</p:attrName>
                                        </p:attrNameLst>
                                      </p:cBhvr>
                                      <p:to>
                                        <p:strVal val="visible"/>
                                      </p:to>
                                    </p:set>
                                    <p:anim calcmode="lin" valueType="num">
                                      <p:cBhvr>
                                        <p:cTn id="63" dur="1000" fill="hold"/>
                                        <p:tgtEl>
                                          <p:spTgt spid="56"/>
                                        </p:tgtEl>
                                        <p:attrNameLst>
                                          <p:attrName>ppt_w</p:attrName>
                                        </p:attrNameLst>
                                      </p:cBhvr>
                                      <p:tavLst>
                                        <p:tav tm="0">
                                          <p:val>
                                            <p:fltVal val="0"/>
                                          </p:val>
                                        </p:tav>
                                        <p:tav tm="100000">
                                          <p:val>
                                            <p:strVal val="#ppt_w"/>
                                          </p:val>
                                        </p:tav>
                                      </p:tavLst>
                                    </p:anim>
                                    <p:anim calcmode="lin" valueType="num">
                                      <p:cBhvr>
                                        <p:cTn id="64" dur="1000" fill="hold"/>
                                        <p:tgtEl>
                                          <p:spTgt spid="56"/>
                                        </p:tgtEl>
                                        <p:attrNameLst>
                                          <p:attrName>ppt_h</p:attrName>
                                        </p:attrNameLst>
                                      </p:cBhvr>
                                      <p:tavLst>
                                        <p:tav tm="0">
                                          <p:val>
                                            <p:fltVal val="0"/>
                                          </p:val>
                                        </p:tav>
                                        <p:tav tm="100000">
                                          <p:val>
                                            <p:strVal val="#ppt_h"/>
                                          </p:val>
                                        </p:tav>
                                      </p:tavLst>
                                    </p:anim>
                                    <p:anim calcmode="lin" valueType="num">
                                      <p:cBhvr>
                                        <p:cTn id="65" dur="1000" fill="hold"/>
                                        <p:tgtEl>
                                          <p:spTgt spid="56"/>
                                        </p:tgtEl>
                                        <p:attrNameLst>
                                          <p:attrName>style.rotation</p:attrName>
                                        </p:attrNameLst>
                                      </p:cBhvr>
                                      <p:tavLst>
                                        <p:tav tm="0">
                                          <p:val>
                                            <p:fltVal val="90"/>
                                          </p:val>
                                        </p:tav>
                                        <p:tav tm="100000">
                                          <p:val>
                                            <p:fltVal val="0"/>
                                          </p:val>
                                        </p:tav>
                                      </p:tavLst>
                                    </p:anim>
                                    <p:animEffect transition="in" filter="fade">
                                      <p:cBhvr>
                                        <p:cTn id="66" dur="1000"/>
                                        <p:tgtEl>
                                          <p:spTgt spid="56"/>
                                        </p:tgtEl>
                                      </p:cBhvr>
                                    </p:animEffect>
                                  </p:childTnLst>
                                </p:cTn>
                              </p:par>
                              <p:par>
                                <p:cTn id="67" presetID="10" presetClass="entr" presetSubtype="0" fill="hold" nodeType="withEffect">
                                  <p:stCondLst>
                                    <p:cond delay="200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par>
                                <p:cTn id="70" presetID="8" presetClass="emph" presetSubtype="0" repeatCount="indefinite" fill="hold" nodeType="withEffect">
                                  <p:stCondLst>
                                    <p:cond delay="2000"/>
                                  </p:stCondLst>
                                  <p:childTnLst>
                                    <p:animRot by="21600000">
                                      <p:cBhvr>
                                        <p:cTn id="71" dur="1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9" grpId="0"/>
      <p:bldP spid="15" grpId="0"/>
      <p:bldP spid="18" grpId="0"/>
      <p:bldP spid="21" grpId="0"/>
      <p:bldP spid="24" grpId="0"/>
      <p:bldP spid="25"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526BD794-0987-EC45-B38A-A301236ADF5A}"/>
              </a:ext>
            </a:extLst>
          </p:cNvPr>
          <p:cNvPicPr>
            <a:picLocks noChangeAspect="1"/>
          </p:cNvPicPr>
          <p:nvPr/>
        </p:nvPicPr>
        <p:blipFill>
          <a:blip r:embed="rId2"/>
          <a:stretch>
            <a:fillRect/>
          </a:stretch>
        </p:blipFill>
        <p:spPr>
          <a:xfrm>
            <a:off x="-134471" y="-107577"/>
            <a:ext cx="12438530" cy="7059705"/>
          </a:xfrm>
          <a:prstGeom prst="rect">
            <a:avLst/>
          </a:prstGeom>
        </p:spPr>
      </p:pic>
      <p:sp>
        <p:nvSpPr>
          <p:cNvPr id="8" name="Прямоугольник 7">
            <a:extLst>
              <a:ext uri="{FF2B5EF4-FFF2-40B4-BE49-F238E27FC236}">
                <a16:creationId xmlns:a16="http://schemas.microsoft.com/office/drawing/2014/main" id="{59551A85-4056-BD49-B473-6095438689B9}"/>
              </a:ext>
            </a:extLst>
          </p:cNvPr>
          <p:cNvSpPr/>
          <p:nvPr/>
        </p:nvSpPr>
        <p:spPr>
          <a:xfrm>
            <a:off x="-134471" y="-107577"/>
            <a:ext cx="12438530" cy="7059705"/>
          </a:xfrm>
          <a:prstGeom prst="rect">
            <a:avLst/>
          </a:prstGeom>
          <a:solidFill>
            <a:srgbClr val="09101C">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9" name="Рисунок 8">
            <a:extLst>
              <a:ext uri="{FF2B5EF4-FFF2-40B4-BE49-F238E27FC236}">
                <a16:creationId xmlns:a16="http://schemas.microsoft.com/office/drawing/2014/main" id="{10CAC286-50B2-9C40-AAF1-A30A21E967E6}"/>
              </a:ext>
            </a:extLst>
          </p:cNvPr>
          <p:cNvPicPr>
            <a:picLocks noChangeAspect="1"/>
          </p:cNvPicPr>
          <p:nvPr/>
        </p:nvPicPr>
        <p:blipFill>
          <a:blip r:embed="rId3"/>
          <a:stretch>
            <a:fillRect/>
          </a:stretch>
        </p:blipFill>
        <p:spPr>
          <a:xfrm>
            <a:off x="1556264" y="1343586"/>
            <a:ext cx="9057057" cy="4712164"/>
          </a:xfrm>
          <a:prstGeom prst="rect">
            <a:avLst/>
          </a:prstGeom>
        </p:spPr>
      </p:pic>
      <p:pic>
        <p:nvPicPr>
          <p:cNvPr id="3" name="Рисунок 2">
            <a:extLst>
              <a:ext uri="{FF2B5EF4-FFF2-40B4-BE49-F238E27FC236}">
                <a16:creationId xmlns:a16="http://schemas.microsoft.com/office/drawing/2014/main" id="{710C31DC-6CF0-1648-A01F-B0F037E2A6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0761" y="-25430"/>
            <a:ext cx="4271818" cy="5160818"/>
          </a:xfrm>
          <a:prstGeom prst="rect">
            <a:avLst/>
          </a:prstGeom>
        </p:spPr>
      </p:pic>
      <p:pic>
        <p:nvPicPr>
          <p:cNvPr id="5" name="Рисунок 4">
            <a:extLst>
              <a:ext uri="{FF2B5EF4-FFF2-40B4-BE49-F238E27FC236}">
                <a16:creationId xmlns:a16="http://schemas.microsoft.com/office/drawing/2014/main" id="{8DE62425-D09A-4944-BB83-4F8F3F4B57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00771" y="668919"/>
            <a:ext cx="4052455" cy="4434223"/>
          </a:xfrm>
          <a:prstGeom prst="rect">
            <a:avLst/>
          </a:prstGeom>
        </p:spPr>
      </p:pic>
      <p:pic>
        <p:nvPicPr>
          <p:cNvPr id="13" name="Рисунок 12">
            <a:extLst>
              <a:ext uri="{FF2B5EF4-FFF2-40B4-BE49-F238E27FC236}">
                <a16:creationId xmlns:a16="http://schemas.microsoft.com/office/drawing/2014/main" id="{9CF14773-49A1-EB4E-8053-F110CA35081F}"/>
              </a:ext>
            </a:extLst>
          </p:cNvPr>
          <p:cNvPicPr>
            <a:picLocks noChangeAspect="1"/>
          </p:cNvPicPr>
          <p:nvPr/>
        </p:nvPicPr>
        <p:blipFill>
          <a:blip r:embed="rId8"/>
          <a:stretch>
            <a:fillRect/>
          </a:stretch>
        </p:blipFill>
        <p:spPr>
          <a:xfrm>
            <a:off x="8178998" y="4262825"/>
            <a:ext cx="2507463" cy="1122745"/>
          </a:xfrm>
          <a:prstGeom prst="rect">
            <a:avLst/>
          </a:prstGeom>
        </p:spPr>
      </p:pic>
      <p:pic>
        <p:nvPicPr>
          <p:cNvPr id="14" name="Рисунок 13">
            <a:extLst>
              <a:ext uri="{FF2B5EF4-FFF2-40B4-BE49-F238E27FC236}">
                <a16:creationId xmlns:a16="http://schemas.microsoft.com/office/drawing/2014/main" id="{6C56A0A5-A878-CC43-A32A-6BE01BDC8283}"/>
              </a:ext>
            </a:extLst>
          </p:cNvPr>
          <p:cNvPicPr>
            <a:picLocks noChangeAspect="1"/>
          </p:cNvPicPr>
          <p:nvPr/>
        </p:nvPicPr>
        <p:blipFill>
          <a:blip r:embed="rId9"/>
          <a:stretch>
            <a:fillRect/>
          </a:stretch>
        </p:blipFill>
        <p:spPr>
          <a:xfrm>
            <a:off x="1106437" y="4262824"/>
            <a:ext cx="2507463" cy="1122745"/>
          </a:xfrm>
          <a:prstGeom prst="rect">
            <a:avLst/>
          </a:prstGeom>
        </p:spPr>
      </p:pic>
      <p:sp>
        <p:nvSpPr>
          <p:cNvPr id="16" name="TextBox 15">
            <a:extLst>
              <a:ext uri="{FF2B5EF4-FFF2-40B4-BE49-F238E27FC236}">
                <a16:creationId xmlns:a16="http://schemas.microsoft.com/office/drawing/2014/main" id="{1F8812F6-0412-7341-8E99-EF78785F4789}"/>
              </a:ext>
            </a:extLst>
          </p:cNvPr>
          <p:cNvSpPr txBox="1"/>
          <p:nvPr/>
        </p:nvSpPr>
        <p:spPr>
          <a:xfrm>
            <a:off x="7631247" y="5394869"/>
            <a:ext cx="4381328" cy="1200329"/>
          </a:xfrm>
          <a:prstGeom prst="rect">
            <a:avLst/>
          </a:prstGeom>
          <a:noFill/>
        </p:spPr>
        <p:txBody>
          <a:bodyPr wrap="none" rtlCol="0">
            <a:spAutoFit/>
          </a:bodyPr>
          <a:lstStyle/>
          <a:p>
            <a:pPr algn="ctr"/>
            <a:r>
              <a:rPr lang="ru-RU" dirty="0" err="1">
                <a:solidFill>
                  <a:schemeClr val="bg1"/>
                </a:solidFill>
                <a:latin typeface="GothamSSm Narrow ExtraLight" pitchFamily="2" charset="0"/>
              </a:rPr>
              <a:t>власність</a:t>
            </a:r>
            <a:r>
              <a:rPr lang="ru-RU" dirty="0">
                <a:solidFill>
                  <a:schemeClr val="bg1"/>
                </a:solidFill>
                <a:latin typeface="GothamSSm Narrow ExtraLight" pitchFamily="2" charset="0"/>
              </a:rPr>
              <a:t> народу </a:t>
            </a:r>
            <a:r>
              <a:rPr lang="ru-RU" dirty="0" err="1">
                <a:solidFill>
                  <a:schemeClr val="bg1"/>
                </a:solidFill>
                <a:latin typeface="GothamSSm Narrow ExtraLight" pitchFamily="2" charset="0"/>
              </a:rPr>
              <a:t>України</a:t>
            </a:r>
            <a:r>
              <a:rPr lang="ru-RU" dirty="0">
                <a:solidFill>
                  <a:schemeClr val="bg1"/>
                </a:solidFill>
                <a:latin typeface="GothamSSm Narrow ExtraLight" pitchFamily="2" charset="0"/>
              </a:rPr>
              <a:t>,</a:t>
            </a:r>
          </a:p>
          <a:p>
            <a:pPr algn="ctr"/>
            <a:r>
              <a:rPr lang="ru-RU" dirty="0">
                <a:solidFill>
                  <a:schemeClr val="bg1"/>
                </a:solidFill>
                <a:latin typeface="GothamSSm Narrow ExtraLight" pitchFamily="2" charset="0"/>
              </a:rPr>
              <a:t> яка через </a:t>
            </a:r>
            <a:r>
              <a:rPr lang="ru-RU" dirty="0" err="1">
                <a:solidFill>
                  <a:schemeClr val="bg1"/>
                </a:solidFill>
                <a:latin typeface="GothamSSm Narrow ExtraLight" pitchFamily="2" charset="0"/>
              </a:rPr>
              <a:t>специфічний</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правовий</a:t>
            </a:r>
            <a:endParaRPr lang="ru-RU" dirty="0">
              <a:solidFill>
                <a:schemeClr val="bg1"/>
              </a:solidFill>
              <a:latin typeface="GothamSSm Narrow ExtraLight" pitchFamily="2" charset="0"/>
            </a:endParaRPr>
          </a:p>
          <a:p>
            <a:pPr algn="ctr"/>
            <a:r>
              <a:rPr lang="ru-RU" dirty="0">
                <a:solidFill>
                  <a:schemeClr val="bg1"/>
                </a:solidFill>
                <a:latin typeface="GothamSSm Narrow ExtraLight" pitchFamily="2" charset="0"/>
              </a:rPr>
              <a:t> режим </a:t>
            </a:r>
            <a:r>
              <a:rPr lang="ru-RU" dirty="0" err="1">
                <a:solidFill>
                  <a:schemeClr val="bg1"/>
                </a:solidFill>
                <a:latin typeface="GothamSSm Narrow ExtraLight" pitchFamily="2" charset="0"/>
              </a:rPr>
              <a:t>її</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використання</a:t>
            </a:r>
            <a:r>
              <a:rPr lang="ru-RU" dirty="0">
                <a:solidFill>
                  <a:schemeClr val="bg1"/>
                </a:solidFill>
                <a:latin typeface="GothamSSm Narrow ExtraLight" pitchFamily="2" charset="0"/>
              </a:rPr>
              <a:t> представлена </a:t>
            </a:r>
          </a:p>
          <a:p>
            <a:pPr algn="ctr"/>
            <a:r>
              <a:rPr lang="ru-RU" dirty="0">
                <a:solidFill>
                  <a:schemeClr val="bg1"/>
                </a:solidFill>
                <a:latin typeface="GothamSSm Narrow ExtraLight" pitchFamily="2" charset="0"/>
              </a:rPr>
              <a:t>в </a:t>
            </a:r>
            <a:r>
              <a:rPr lang="ru-RU" dirty="0" err="1">
                <a:solidFill>
                  <a:schemeClr val="bg1"/>
                </a:solidFill>
                <a:latin typeface="GothamSSm Narrow ExtraLight" pitchFamily="2" charset="0"/>
              </a:rPr>
              <a:t>якості</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самостійної</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форми</a:t>
            </a:r>
            <a:r>
              <a:rPr lang="ru-RU" dirty="0">
                <a:solidFill>
                  <a:schemeClr val="bg1"/>
                </a:solidFill>
                <a:latin typeface="GothamSSm Narrow ExtraLight" pitchFamily="2" charset="0"/>
              </a:rPr>
              <a:t>.</a:t>
            </a:r>
            <a:endParaRPr lang="ru-UA" dirty="0">
              <a:solidFill>
                <a:schemeClr val="bg1"/>
              </a:solidFill>
              <a:latin typeface="GothamSSm Narrow ExtraLight" pitchFamily="2" charset="0"/>
            </a:endParaRPr>
          </a:p>
        </p:txBody>
      </p:sp>
      <p:sp>
        <p:nvSpPr>
          <p:cNvPr id="17" name="Прямоугольник 16">
            <a:extLst>
              <a:ext uri="{FF2B5EF4-FFF2-40B4-BE49-F238E27FC236}">
                <a16:creationId xmlns:a16="http://schemas.microsoft.com/office/drawing/2014/main" id="{50448020-8671-2E43-82E1-E7AA4FE5B11E}"/>
              </a:ext>
            </a:extLst>
          </p:cNvPr>
          <p:cNvSpPr/>
          <p:nvPr/>
        </p:nvSpPr>
        <p:spPr>
          <a:xfrm>
            <a:off x="-82022" y="5393429"/>
            <a:ext cx="3785136" cy="923330"/>
          </a:xfrm>
          <a:prstGeom prst="rect">
            <a:avLst/>
          </a:prstGeom>
        </p:spPr>
        <p:txBody>
          <a:bodyPr>
            <a:spAutoFit/>
          </a:bodyPr>
          <a:lstStyle/>
          <a:p>
            <a:pPr algn="ctr"/>
            <a:r>
              <a:rPr lang="ru-UA" dirty="0">
                <a:solidFill>
                  <a:schemeClr val="bg1"/>
                </a:solidFill>
                <a:latin typeface="GothamSSm Narrow ExtraLight" pitchFamily="2" charset="0"/>
              </a:rPr>
              <a:t>власність окремих суб’єктів</a:t>
            </a:r>
          </a:p>
          <a:p>
            <a:pPr algn="ctr"/>
            <a:r>
              <a:rPr lang="ru-UA" dirty="0">
                <a:solidFill>
                  <a:schemeClr val="bg1"/>
                </a:solidFill>
                <a:latin typeface="GothamSSm Narrow ExtraLight" pitchFamily="2" charset="0"/>
              </a:rPr>
              <a:t>цивільного права (фізична</a:t>
            </a:r>
          </a:p>
          <a:p>
            <a:pPr algn="ctr"/>
            <a:r>
              <a:rPr lang="ru-UA" dirty="0">
                <a:solidFill>
                  <a:schemeClr val="bg1"/>
                </a:solidFill>
                <a:latin typeface="GothamSSm Narrow ExtraLight" pitchFamily="2" charset="0"/>
              </a:rPr>
              <a:t>особа, юридична особа). </a:t>
            </a:r>
          </a:p>
        </p:txBody>
      </p:sp>
      <p:sp>
        <p:nvSpPr>
          <p:cNvPr id="19" name="TextBox 18">
            <a:extLst>
              <a:ext uri="{FF2B5EF4-FFF2-40B4-BE49-F238E27FC236}">
                <a16:creationId xmlns:a16="http://schemas.microsoft.com/office/drawing/2014/main" id="{BBDC14E0-7170-9C4F-BF61-0DA072B39130}"/>
              </a:ext>
            </a:extLst>
          </p:cNvPr>
          <p:cNvSpPr txBox="1"/>
          <p:nvPr/>
        </p:nvSpPr>
        <p:spPr>
          <a:xfrm>
            <a:off x="2816707" y="3292948"/>
            <a:ext cx="2488422" cy="707886"/>
          </a:xfrm>
          <a:prstGeom prst="rect">
            <a:avLst/>
          </a:prstGeom>
          <a:noFill/>
        </p:spPr>
        <p:txBody>
          <a:bodyPr wrap="square" rtlCol="0">
            <a:spAutoFit/>
          </a:bodyPr>
          <a:lstStyle/>
          <a:p>
            <a:pPr algn="ctr"/>
            <a:r>
              <a:rPr lang="ru-RU" sz="2000" dirty="0">
                <a:solidFill>
                  <a:schemeClr val="bg1"/>
                </a:solidFill>
                <a:latin typeface="Geometos [RUS by Daymarius]" pitchFamily="2" charset="0"/>
              </a:rPr>
              <a:t>приватна </a:t>
            </a:r>
          </a:p>
          <a:p>
            <a:pPr algn="ctr"/>
            <a:r>
              <a:rPr lang="ru-RU" sz="2000" dirty="0" err="1">
                <a:solidFill>
                  <a:schemeClr val="bg1"/>
                </a:solidFill>
                <a:latin typeface="Geometos [RUS by Daymarius]" pitchFamily="2" charset="0"/>
              </a:rPr>
              <a:t>власність</a:t>
            </a:r>
            <a:endParaRPr lang="ru-UA" sz="2000" dirty="0">
              <a:solidFill>
                <a:schemeClr val="bg1"/>
              </a:solidFill>
              <a:latin typeface="Geometos [RUS by Daymarius]" pitchFamily="2" charset="0"/>
            </a:endParaRPr>
          </a:p>
        </p:txBody>
      </p:sp>
      <p:sp>
        <p:nvSpPr>
          <p:cNvPr id="20" name="Прямоугольник 19">
            <a:extLst>
              <a:ext uri="{FF2B5EF4-FFF2-40B4-BE49-F238E27FC236}">
                <a16:creationId xmlns:a16="http://schemas.microsoft.com/office/drawing/2014/main" id="{FDC768C4-2010-B54D-BDD0-00AFE2CA9E59}"/>
              </a:ext>
            </a:extLst>
          </p:cNvPr>
          <p:cNvSpPr/>
          <p:nvPr/>
        </p:nvSpPr>
        <p:spPr>
          <a:xfrm>
            <a:off x="6614892" y="3283649"/>
            <a:ext cx="3128212" cy="707886"/>
          </a:xfrm>
          <a:prstGeom prst="rect">
            <a:avLst/>
          </a:prstGeom>
        </p:spPr>
        <p:txBody>
          <a:bodyPr>
            <a:spAutoFit/>
          </a:bodyPr>
          <a:lstStyle/>
          <a:p>
            <a:pPr algn="ctr"/>
            <a:r>
              <a:rPr lang="ru-UA" sz="2000" dirty="0">
                <a:solidFill>
                  <a:schemeClr val="bg1"/>
                </a:solidFill>
                <a:latin typeface="Geometos [RUS by Daymarius]" pitchFamily="2" charset="0"/>
              </a:rPr>
              <a:t>публічна </a:t>
            </a:r>
          </a:p>
          <a:p>
            <a:pPr algn="ctr"/>
            <a:r>
              <a:rPr lang="ru-UA" sz="2000" dirty="0">
                <a:solidFill>
                  <a:schemeClr val="bg1"/>
                </a:solidFill>
                <a:latin typeface="Geometos [RUS by Daymarius]" pitchFamily="2" charset="0"/>
              </a:rPr>
              <a:t>власність </a:t>
            </a:r>
          </a:p>
        </p:txBody>
      </p:sp>
      <p:pic>
        <p:nvPicPr>
          <p:cNvPr id="12" name="Рисунок 11">
            <a:extLst>
              <a:ext uri="{FF2B5EF4-FFF2-40B4-BE49-F238E27FC236}">
                <a16:creationId xmlns:a16="http://schemas.microsoft.com/office/drawing/2014/main" id="{5BE727FB-3FA5-2248-83E6-8E2FCC5E31BD}"/>
              </a:ext>
            </a:extLst>
          </p:cNvPr>
          <p:cNvPicPr>
            <a:picLocks noChangeAspect="1"/>
          </p:cNvPicPr>
          <p:nvPr/>
        </p:nvPicPr>
        <p:blipFill>
          <a:blip r:embed="rId10"/>
          <a:stretch>
            <a:fillRect/>
          </a:stretch>
        </p:blipFill>
        <p:spPr>
          <a:xfrm>
            <a:off x="-185267" y="757999"/>
            <a:ext cx="12192000" cy="445555"/>
          </a:xfrm>
          <a:prstGeom prst="rect">
            <a:avLst/>
          </a:prstGeom>
        </p:spPr>
      </p:pic>
      <p:sp>
        <p:nvSpPr>
          <p:cNvPr id="15" name="TextBox 14">
            <a:extLst>
              <a:ext uri="{FF2B5EF4-FFF2-40B4-BE49-F238E27FC236}">
                <a16:creationId xmlns:a16="http://schemas.microsoft.com/office/drawing/2014/main" id="{56A1FA3E-1ECE-D746-B1F3-9C4A54ED5670}"/>
              </a:ext>
            </a:extLst>
          </p:cNvPr>
          <p:cNvSpPr txBox="1"/>
          <p:nvPr/>
        </p:nvSpPr>
        <p:spPr>
          <a:xfrm>
            <a:off x="1821753" y="134816"/>
            <a:ext cx="8548494" cy="707886"/>
          </a:xfrm>
          <a:prstGeom prst="rect">
            <a:avLst/>
          </a:prstGeom>
          <a:noFill/>
        </p:spPr>
        <p:txBody>
          <a:bodyPr wrap="none" rtlCol="0">
            <a:spAutoFit/>
          </a:bodyPr>
          <a:lstStyle/>
          <a:p>
            <a:r>
              <a:rPr lang="ru-RU" sz="4000" dirty="0" err="1">
                <a:solidFill>
                  <a:schemeClr val="bg1"/>
                </a:solidFill>
                <a:latin typeface="Geometos [RUS by Daymarius]" pitchFamily="2" charset="0"/>
              </a:rPr>
              <a:t>Власність</a:t>
            </a:r>
            <a:r>
              <a:rPr lang="ru-RU" sz="4000" dirty="0">
                <a:solidFill>
                  <a:schemeClr val="bg1"/>
                </a:solidFill>
                <a:latin typeface="Geometos [RUS by Daymarius]" pitchFamily="2" charset="0"/>
              </a:rPr>
              <a:t> </a:t>
            </a:r>
            <a:r>
              <a:rPr lang="ru-RU" sz="4000" dirty="0" err="1">
                <a:solidFill>
                  <a:schemeClr val="bg1"/>
                </a:solidFill>
                <a:latin typeface="Geometos [RUS by Daymarius]" pitchFamily="2" charset="0"/>
              </a:rPr>
              <a:t>існує</a:t>
            </a:r>
            <a:r>
              <a:rPr lang="ru-RU" sz="4000" dirty="0">
                <a:solidFill>
                  <a:schemeClr val="bg1"/>
                </a:solidFill>
                <a:latin typeface="Geometos [RUS by Daymarius]" pitchFamily="2" charset="0"/>
              </a:rPr>
              <a:t> в формах</a:t>
            </a:r>
            <a:endParaRPr lang="ru-UA" sz="4000" dirty="0">
              <a:solidFill>
                <a:schemeClr val="bg1"/>
              </a:solidFill>
              <a:latin typeface="Geometos [RUS by Daymarius]" pitchFamily="2" charset="0"/>
            </a:endParaRPr>
          </a:p>
        </p:txBody>
      </p:sp>
      <p:pic>
        <p:nvPicPr>
          <p:cNvPr id="18" name="Рисунок 17">
            <a:extLst>
              <a:ext uri="{FF2B5EF4-FFF2-40B4-BE49-F238E27FC236}">
                <a16:creationId xmlns:a16="http://schemas.microsoft.com/office/drawing/2014/main" id="{5EFCA0FA-A479-491F-A77F-7D3A0CF77E41}"/>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30114" t="23919" r="34206" b="29343"/>
          <a:stretch/>
        </p:blipFill>
        <p:spPr>
          <a:xfrm rot="19502757">
            <a:off x="15050096" y="516960"/>
            <a:ext cx="1719015" cy="1900777"/>
          </a:xfrm>
          <a:prstGeom prst="rect">
            <a:avLst/>
          </a:prstGeom>
        </p:spPr>
      </p:pic>
      <p:sp>
        <p:nvSpPr>
          <p:cNvPr id="21" name="Прямоугольник 20">
            <a:extLst>
              <a:ext uri="{FF2B5EF4-FFF2-40B4-BE49-F238E27FC236}">
                <a16:creationId xmlns:a16="http://schemas.microsoft.com/office/drawing/2014/main" id="{EC904463-35DD-4758-AB2D-D2E8B9D0D940}"/>
              </a:ext>
            </a:extLst>
          </p:cNvPr>
          <p:cNvSpPr/>
          <p:nvPr/>
        </p:nvSpPr>
        <p:spPr>
          <a:xfrm>
            <a:off x="15902375" y="-107578"/>
            <a:ext cx="6856294" cy="7059705"/>
          </a:xfrm>
          <a:prstGeom prst="rect">
            <a:avLst/>
          </a:prstGeom>
          <a:gradFill>
            <a:gsLst>
              <a:gs pos="30000">
                <a:schemeClr val="tx1"/>
              </a:gs>
              <a:gs pos="0">
                <a:schemeClr val="tx1">
                  <a:alpha val="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Tree>
    <p:extLst>
      <p:ext uri="{BB962C8B-B14F-4D97-AF65-F5344CB8AC3E}">
        <p14:creationId xmlns:p14="http://schemas.microsoft.com/office/powerpoint/2010/main" val="254357956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1000"/>
                                        <p:tgtEl>
                                          <p:spTgt spid="12"/>
                                        </p:tgtEl>
                                      </p:cBhvr>
                                    </p:animEffect>
                                  </p:childTnLst>
                                </p:cTn>
                              </p:par>
                              <p:par>
                                <p:cTn id="15" presetID="14" presetClass="entr" presetSubtype="5"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randombar(vertical)">
                                      <p:cBhvr>
                                        <p:cTn id="17" dur="1000"/>
                                        <p:tgtEl>
                                          <p:spTgt spid="9"/>
                                        </p:tgtEl>
                                      </p:cBhvr>
                                    </p:animEffect>
                                  </p:childTnLst>
                                </p:cTn>
                              </p:par>
                              <p:par>
                                <p:cTn id="18" presetID="10" presetClass="entr" presetSubtype="0" fill="hold" grpId="0" nodeType="withEffect">
                                  <p:stCondLst>
                                    <p:cond delay="125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53" presetClass="entr" presetSubtype="16" fill="hold" nodeType="withEffect">
                                  <p:stCondLst>
                                    <p:cond delay="125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22" presetClass="entr" presetSubtype="2" fill="hold" nodeType="withEffect">
                                  <p:stCondLst>
                                    <p:cond delay="125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par>
                                <p:cTn id="29" presetID="35" presetClass="emph" presetSubtype="0" repeatCount="indefinite" fill="hold" nodeType="withEffect">
                                  <p:stCondLst>
                                    <p:cond delay="1250"/>
                                  </p:stCondLst>
                                  <p:childTnLst>
                                    <p:anim calcmode="discrete" valueType="str">
                                      <p:cBhvr>
                                        <p:cTn id="30" dur="750" fill="hold"/>
                                        <p:tgtEl>
                                          <p:spTgt spid="14"/>
                                        </p:tgtEl>
                                        <p:attrNameLst>
                                          <p:attrName>style.visibility</p:attrName>
                                        </p:attrNameLst>
                                      </p:cBhvr>
                                      <p:tavLst>
                                        <p:tav tm="0">
                                          <p:val>
                                            <p:strVal val="hidden"/>
                                          </p:val>
                                        </p:tav>
                                        <p:tav tm="50000">
                                          <p:val>
                                            <p:strVal val="visible"/>
                                          </p:val>
                                        </p:tav>
                                      </p:tavLst>
                                    </p:anim>
                                  </p:childTnLst>
                                </p:cTn>
                              </p:par>
                              <p:par>
                                <p:cTn id="31" presetID="42" presetClass="entr" presetSubtype="0" fill="hold" grpId="0" nodeType="withEffect">
                                  <p:stCondLst>
                                    <p:cond delay="150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10" presetClass="entr" presetSubtype="0" fill="hold" grpId="0" nodeType="withEffect">
                                  <p:stCondLst>
                                    <p:cond delay="150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22" presetClass="entr" presetSubtype="8" fill="hold" nodeType="withEffect">
                                  <p:stCondLst>
                                    <p:cond delay="150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par>
                                <p:cTn id="42" presetID="53" presetClass="entr" presetSubtype="16" fill="hold" nodeType="withEffect">
                                  <p:stCondLst>
                                    <p:cond delay="150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35" presetClass="emph" presetSubtype="0" repeatCount="indefinite" fill="hold" nodeType="withEffect">
                                  <p:stCondLst>
                                    <p:cond delay="1500"/>
                                  </p:stCondLst>
                                  <p:childTnLst>
                                    <p:anim calcmode="discrete" valueType="str">
                                      <p:cBhvr>
                                        <p:cTn id="48" dur="750" fill="hold"/>
                                        <p:tgtEl>
                                          <p:spTgt spid="13"/>
                                        </p:tgtEl>
                                        <p:attrNameLst>
                                          <p:attrName>style.visibility</p:attrName>
                                        </p:attrNameLst>
                                      </p:cBhvr>
                                      <p:tavLst>
                                        <p:tav tm="0">
                                          <p:val>
                                            <p:strVal val="hidden"/>
                                          </p:val>
                                        </p:tav>
                                        <p:tav tm="50000">
                                          <p:val>
                                            <p:strVal val="visible"/>
                                          </p:val>
                                        </p:tav>
                                      </p:tavLst>
                                    </p:anim>
                                  </p:childTnLst>
                                </p:cTn>
                              </p:par>
                              <p:par>
                                <p:cTn id="49" presetID="42" presetClass="entr" presetSubtype="0" fill="hold" grpId="0" nodeType="withEffect">
                                  <p:stCondLst>
                                    <p:cond delay="175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17" grpId="0"/>
      <p:bldP spid="19" grpId="0"/>
      <p:bldP spid="20"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a:extLst>
              <a:ext uri="{FF2B5EF4-FFF2-40B4-BE49-F238E27FC236}">
                <a16:creationId xmlns:a16="http://schemas.microsoft.com/office/drawing/2014/main" id="{2DDB751A-936C-4269-9392-E2B3BB45381D}"/>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31" name="Прямоугольник 30">
            <a:extLst>
              <a:ext uri="{FF2B5EF4-FFF2-40B4-BE49-F238E27FC236}">
                <a16:creationId xmlns:a16="http://schemas.microsoft.com/office/drawing/2014/main" id="{C39853C3-E638-4D53-B0C0-ECF0AC06AC56}"/>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4" name="Прямоугольник 3">
            <a:extLst>
              <a:ext uri="{FF2B5EF4-FFF2-40B4-BE49-F238E27FC236}">
                <a16:creationId xmlns:a16="http://schemas.microsoft.com/office/drawing/2014/main" id="{160031CE-D6BC-DD4F-B7E2-42EBD98F32D3}"/>
              </a:ext>
            </a:extLst>
          </p:cNvPr>
          <p:cNvSpPr/>
          <p:nvPr/>
        </p:nvSpPr>
        <p:spPr>
          <a:xfrm>
            <a:off x="484890" y="195043"/>
            <a:ext cx="10357338" cy="1077218"/>
          </a:xfrm>
          <a:prstGeom prst="rect">
            <a:avLst/>
          </a:prstGeom>
        </p:spPr>
        <p:txBody>
          <a:bodyPr wrap="square">
            <a:spAutoFit/>
          </a:bodyPr>
          <a:lstStyle/>
          <a:p>
            <a:r>
              <a:rPr lang="ru-RU" sz="3200" dirty="0" err="1">
                <a:solidFill>
                  <a:schemeClr val="bg1"/>
                </a:solidFill>
                <a:latin typeface="Geometos [RUS by Daymarius]" pitchFamily="2" charset="0"/>
                <a:ea typeface="Calibri" panose="020F0502020204030204" pitchFamily="34" charset="0"/>
                <a:cs typeface="Times New Roman" panose="02020603050405020304" pitchFamily="18" charset="0"/>
              </a:rPr>
              <a:t>Звернення</a:t>
            </a:r>
            <a:r>
              <a:rPr lang="ru-RU" sz="3200" dirty="0">
                <a:solidFill>
                  <a:schemeClr val="bg1"/>
                </a:solidFill>
                <a:latin typeface="Geometos [RUS by Daymarius]" pitchFamily="2" charset="0"/>
                <a:ea typeface="Calibri" panose="020F0502020204030204" pitchFamily="34" charset="0"/>
                <a:cs typeface="Times New Roman" panose="02020603050405020304" pitchFamily="18" charset="0"/>
              </a:rPr>
              <a:t> </a:t>
            </a:r>
            <a:r>
              <a:rPr lang="ru-RU" sz="3200" dirty="0" err="1">
                <a:solidFill>
                  <a:schemeClr val="bg1"/>
                </a:solidFill>
                <a:latin typeface="Geometos [RUS by Daymarius]" pitchFamily="2" charset="0"/>
                <a:ea typeface="Calibri" panose="020F0502020204030204" pitchFamily="34" charset="0"/>
                <a:cs typeface="Times New Roman" panose="02020603050405020304" pitchFamily="18" charset="0"/>
              </a:rPr>
              <a:t>стягнення</a:t>
            </a:r>
            <a:r>
              <a:rPr lang="ru-RU" sz="3200" dirty="0">
                <a:solidFill>
                  <a:schemeClr val="bg1"/>
                </a:solidFill>
                <a:latin typeface="Geometos [RUS by Daymarius]" pitchFamily="2" charset="0"/>
                <a:ea typeface="Calibri" panose="020F0502020204030204" pitchFamily="34" charset="0"/>
                <a:cs typeface="Times New Roman" panose="02020603050405020304" pitchFamily="18" charset="0"/>
              </a:rPr>
              <a:t> на </a:t>
            </a:r>
            <a:r>
              <a:rPr lang="ru-RU" sz="3200" dirty="0" err="1">
                <a:solidFill>
                  <a:schemeClr val="bg1"/>
                </a:solidFill>
                <a:latin typeface="Geometos [RUS by Daymarius]" pitchFamily="2" charset="0"/>
                <a:ea typeface="Calibri" panose="020F0502020204030204" pitchFamily="34" charset="0"/>
                <a:cs typeface="Times New Roman" panose="02020603050405020304" pitchFamily="18" charset="0"/>
              </a:rPr>
              <a:t>частку</a:t>
            </a:r>
            <a:r>
              <a:rPr lang="ru-RU" sz="3200" dirty="0">
                <a:solidFill>
                  <a:schemeClr val="bg1"/>
                </a:solidFill>
                <a:latin typeface="Geometos [RUS by Daymarius]" pitchFamily="2" charset="0"/>
                <a:ea typeface="Calibri" panose="020F0502020204030204" pitchFamily="34" charset="0"/>
                <a:cs typeface="Times New Roman" panose="02020603050405020304" pitchFamily="18" charset="0"/>
              </a:rPr>
              <a:t> майна, </a:t>
            </a:r>
          </a:p>
          <a:p>
            <a:r>
              <a:rPr lang="ru-RU" sz="3200" dirty="0" err="1">
                <a:solidFill>
                  <a:schemeClr val="bg1"/>
                </a:solidFill>
                <a:latin typeface="Geometos [RUS by Daymarius]" pitchFamily="2" charset="0"/>
                <a:ea typeface="Calibri" panose="020F0502020204030204" pitchFamily="34" charset="0"/>
                <a:cs typeface="Times New Roman" panose="02020603050405020304" pitchFamily="18" charset="0"/>
              </a:rPr>
              <a:t>що</a:t>
            </a:r>
            <a:r>
              <a:rPr lang="ru-RU" sz="3200" dirty="0">
                <a:solidFill>
                  <a:schemeClr val="bg1"/>
                </a:solidFill>
                <a:latin typeface="Geometos [RUS by Daymarius]" pitchFamily="2" charset="0"/>
                <a:ea typeface="Calibri" panose="020F0502020204030204" pitchFamily="34" charset="0"/>
                <a:cs typeface="Times New Roman" panose="02020603050405020304" pitchFamily="18" charset="0"/>
              </a:rPr>
              <a:t> є у </a:t>
            </a:r>
            <a:r>
              <a:rPr lang="ru-RU" sz="3200" dirty="0" err="1">
                <a:solidFill>
                  <a:schemeClr val="bg1"/>
                </a:solidFill>
                <a:latin typeface="Geometos [RUS by Daymarius]" pitchFamily="2" charset="0"/>
                <a:ea typeface="Calibri" panose="020F0502020204030204" pitchFamily="34" charset="0"/>
                <a:cs typeface="Times New Roman" panose="02020603050405020304" pitchFamily="18" charset="0"/>
              </a:rPr>
              <a:t>спільній</a:t>
            </a:r>
            <a:r>
              <a:rPr lang="ru-RU" sz="3200" dirty="0">
                <a:solidFill>
                  <a:schemeClr val="bg1"/>
                </a:solidFill>
                <a:latin typeface="Geometos [RUS by Daymarius]" pitchFamily="2" charset="0"/>
                <a:ea typeface="Calibri" panose="020F0502020204030204" pitchFamily="34" charset="0"/>
                <a:cs typeface="Times New Roman" panose="02020603050405020304" pitchFamily="18" charset="0"/>
              </a:rPr>
              <a:t> </a:t>
            </a:r>
            <a:r>
              <a:rPr lang="ru-RU" sz="3200" dirty="0" err="1">
                <a:solidFill>
                  <a:schemeClr val="bg1"/>
                </a:solidFill>
                <a:latin typeface="Geometos [RUS by Daymarius]" pitchFamily="2" charset="0"/>
                <a:ea typeface="Calibri" panose="020F0502020204030204" pitchFamily="34" charset="0"/>
                <a:cs typeface="Times New Roman" panose="02020603050405020304" pitchFamily="18" charset="0"/>
              </a:rPr>
              <a:t>сумісній</a:t>
            </a:r>
            <a:r>
              <a:rPr lang="ru-RU" sz="3200" dirty="0">
                <a:solidFill>
                  <a:schemeClr val="bg1"/>
                </a:solidFill>
                <a:latin typeface="Geometos [RUS by Daymarius]" pitchFamily="2" charset="0"/>
                <a:ea typeface="Calibri" panose="020F0502020204030204" pitchFamily="34" charset="0"/>
                <a:cs typeface="Times New Roman" panose="02020603050405020304" pitchFamily="18" charset="0"/>
              </a:rPr>
              <a:t> </a:t>
            </a:r>
            <a:r>
              <a:rPr lang="ru-RU" sz="3200" dirty="0" err="1">
                <a:solidFill>
                  <a:schemeClr val="bg1"/>
                </a:solidFill>
                <a:latin typeface="Geometos [RUS by Daymarius]" pitchFamily="2" charset="0"/>
                <a:ea typeface="Calibri" panose="020F0502020204030204" pitchFamily="34" charset="0"/>
                <a:cs typeface="Times New Roman" panose="02020603050405020304" pitchFamily="18" charset="0"/>
              </a:rPr>
              <a:t>власності</a:t>
            </a:r>
            <a:r>
              <a:rPr lang="ru-UA" sz="3200" dirty="0">
                <a:solidFill>
                  <a:schemeClr val="bg1"/>
                </a:solidFill>
                <a:latin typeface="Geometos [RUS by Daymarius]" pitchFamily="2" charset="0"/>
              </a:rPr>
              <a:t> </a:t>
            </a:r>
          </a:p>
        </p:txBody>
      </p:sp>
      <p:sp>
        <p:nvSpPr>
          <p:cNvPr id="2" name="Прямоугольник 1">
            <a:extLst>
              <a:ext uri="{FF2B5EF4-FFF2-40B4-BE49-F238E27FC236}">
                <a16:creationId xmlns:a16="http://schemas.microsoft.com/office/drawing/2014/main" id="{40A63DB4-D10A-5E4F-A53E-EE158B77135B}"/>
              </a:ext>
            </a:extLst>
          </p:cNvPr>
          <p:cNvSpPr/>
          <p:nvPr/>
        </p:nvSpPr>
        <p:spPr>
          <a:xfrm>
            <a:off x="1226976" y="2177750"/>
            <a:ext cx="10327283" cy="923330"/>
          </a:xfrm>
          <a:prstGeom prst="rect">
            <a:avLst/>
          </a:prstGeom>
        </p:spPr>
        <p:txBody>
          <a:bodyPr wrap="square">
            <a:spAutoFit/>
          </a:bodyPr>
          <a:lstStyle/>
          <a:p>
            <a:pPr>
              <a:spcAft>
                <a:spcPts val="750"/>
              </a:spcAft>
            </a:pPr>
            <a:r>
              <a:rPr lang="ru-RU" dirty="0">
                <a:solidFill>
                  <a:schemeClr val="bg1"/>
                </a:solidFill>
                <a:latin typeface="GothamSSm Narrow ExtraLight" pitchFamily="2" charset="0"/>
                <a:ea typeface="Times New Roman" panose="02020603050405020304" pitchFamily="18" charset="0"/>
              </a:rPr>
              <a:t>Кредитор </a:t>
            </a:r>
            <a:r>
              <a:rPr lang="ru-RU" dirty="0" err="1">
                <a:solidFill>
                  <a:schemeClr val="bg1"/>
                </a:solidFill>
                <a:latin typeface="GothamSSm Narrow ExtraLight" pitchFamily="2" charset="0"/>
                <a:ea typeface="Times New Roman" panose="02020603050405020304" pitchFamily="18" charset="0"/>
              </a:rPr>
              <a:t>співвласника</a:t>
            </a:r>
            <a:r>
              <a:rPr lang="ru-RU" dirty="0">
                <a:solidFill>
                  <a:schemeClr val="bg1"/>
                </a:solidFill>
                <a:latin typeface="GothamSSm Narrow ExtraLight" pitchFamily="2" charset="0"/>
                <a:ea typeface="Times New Roman" panose="02020603050405020304" pitchFamily="18" charset="0"/>
              </a:rPr>
              <a:t> майна, </a:t>
            </a:r>
            <a:r>
              <a:rPr lang="ru-RU" dirty="0" err="1">
                <a:solidFill>
                  <a:schemeClr val="bg1"/>
                </a:solidFill>
                <a:latin typeface="GothamSSm Narrow ExtraLight" pitchFamily="2" charset="0"/>
                <a:ea typeface="Times New Roman" panose="02020603050405020304" pitchFamily="18" charset="0"/>
              </a:rPr>
              <a:t>що</a:t>
            </a:r>
            <a:r>
              <a:rPr lang="ru-RU" dirty="0">
                <a:solidFill>
                  <a:schemeClr val="bg1"/>
                </a:solidFill>
                <a:latin typeface="GothamSSm Narrow ExtraLight" pitchFamily="2" charset="0"/>
                <a:ea typeface="Times New Roman" panose="02020603050405020304" pitchFamily="18" charset="0"/>
              </a:rPr>
              <a:t> є у </a:t>
            </a:r>
            <a:r>
              <a:rPr lang="ru-RU" dirty="0" err="1">
                <a:solidFill>
                  <a:schemeClr val="bg1"/>
                </a:solidFill>
                <a:latin typeface="GothamSSm Narrow ExtraLight" pitchFamily="2" charset="0"/>
                <a:ea typeface="Times New Roman" panose="02020603050405020304" pitchFamily="18" charset="0"/>
              </a:rPr>
              <a:t>спільній</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сумісній</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власності</a:t>
            </a:r>
            <a:r>
              <a:rPr lang="ru-RU" dirty="0">
                <a:solidFill>
                  <a:schemeClr val="bg1"/>
                </a:solidFill>
                <a:latin typeface="GothamSSm Narrow ExtraLight" pitchFamily="2" charset="0"/>
                <a:ea typeface="Times New Roman" panose="02020603050405020304" pitchFamily="18" charset="0"/>
              </a:rPr>
              <a:t>, </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у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разі</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недостатності</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у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нього</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іншого</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майна</a:t>
            </a:r>
            <a:r>
              <a:rPr lang="ru-RU" dirty="0">
                <a:solidFill>
                  <a:schemeClr val="bg1"/>
                </a:solidFill>
                <a:latin typeface="GothamSSm Narrow ExtraLight" pitchFamily="2" charset="0"/>
                <a:ea typeface="Times New Roman" panose="02020603050405020304" pitchFamily="18" charset="0"/>
              </a:rPr>
              <a:t>, на яке </a:t>
            </a:r>
            <a:r>
              <a:rPr lang="ru-RU" dirty="0" err="1">
                <a:solidFill>
                  <a:schemeClr val="bg1"/>
                </a:solidFill>
                <a:latin typeface="GothamSSm Narrow ExtraLight" pitchFamily="2" charset="0"/>
                <a:ea typeface="Times New Roman" panose="02020603050405020304" pitchFamily="18" charset="0"/>
              </a:rPr>
              <a:t>може</a:t>
            </a:r>
            <a:r>
              <a:rPr lang="ru-RU" dirty="0">
                <a:solidFill>
                  <a:schemeClr val="bg1"/>
                </a:solidFill>
                <a:latin typeface="GothamSSm Narrow ExtraLight" pitchFamily="2" charset="0"/>
                <a:ea typeface="Times New Roman" panose="02020603050405020304" pitchFamily="18" charset="0"/>
              </a:rPr>
              <a:t> бути </a:t>
            </a:r>
            <a:r>
              <a:rPr lang="ru-RU" dirty="0" err="1">
                <a:solidFill>
                  <a:schemeClr val="bg1"/>
                </a:solidFill>
                <a:latin typeface="GothamSSm Narrow ExtraLight" pitchFamily="2" charset="0"/>
                <a:ea typeface="Times New Roman" panose="02020603050405020304" pitchFamily="18" charset="0"/>
              </a:rPr>
              <a:t>звернене</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стягнення</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може</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пред'явити</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позов</a:t>
            </a:r>
            <a:r>
              <a:rPr lang="ru-RU" dirty="0">
                <a:solidFill>
                  <a:schemeClr val="bg1"/>
                </a:solidFill>
                <a:latin typeface="GothamSSm Narrow ExtraLight" pitchFamily="2" charset="0"/>
                <a:ea typeface="Times New Roman" panose="02020603050405020304" pitchFamily="18" charset="0"/>
              </a:rPr>
              <a:t> про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виділ</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частки</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із</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спільного</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майна в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натурі</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a:solidFill>
                  <a:schemeClr val="bg1"/>
                </a:solidFill>
                <a:latin typeface="GothamSSm Narrow ExtraLight" pitchFamily="2" charset="0"/>
                <a:ea typeface="Times New Roman" panose="02020603050405020304" pitchFamily="18" charset="0"/>
              </a:rPr>
              <a:t>для </a:t>
            </a:r>
            <a:r>
              <a:rPr lang="ru-RU" dirty="0" err="1">
                <a:solidFill>
                  <a:schemeClr val="bg1"/>
                </a:solidFill>
                <a:latin typeface="GothamSSm Narrow ExtraLight" pitchFamily="2" charset="0"/>
                <a:ea typeface="Times New Roman" panose="02020603050405020304" pitchFamily="18" charset="0"/>
              </a:rPr>
              <a:t>звернення</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стягнення</a:t>
            </a:r>
            <a:r>
              <a:rPr lang="ru-RU" dirty="0">
                <a:solidFill>
                  <a:schemeClr val="bg1"/>
                </a:solidFill>
                <a:latin typeface="GothamSSm Narrow ExtraLight" pitchFamily="2" charset="0"/>
                <a:ea typeface="Times New Roman" panose="02020603050405020304" pitchFamily="18" charset="0"/>
              </a:rPr>
              <a:t> на </a:t>
            </a:r>
            <a:r>
              <a:rPr lang="ru-RU" dirty="0" err="1">
                <a:solidFill>
                  <a:schemeClr val="bg1"/>
                </a:solidFill>
                <a:latin typeface="GothamSSm Narrow ExtraLight" pitchFamily="2" charset="0"/>
                <a:ea typeface="Times New Roman" panose="02020603050405020304" pitchFamily="18" charset="0"/>
              </a:rPr>
              <a:t>неї</a:t>
            </a:r>
            <a:endParaRPr lang="ru-UA" dirty="0">
              <a:solidFill>
                <a:schemeClr val="bg1"/>
              </a:solidFill>
              <a:latin typeface="GothamSSm Narrow ExtraLight" pitchFamily="2" charset="0"/>
              <a:ea typeface="Times New Roman" panose="02020603050405020304" pitchFamily="18" charset="0"/>
            </a:endParaRPr>
          </a:p>
        </p:txBody>
      </p:sp>
      <p:pic>
        <p:nvPicPr>
          <p:cNvPr id="6" name="Рисунок 5">
            <a:extLst>
              <a:ext uri="{FF2B5EF4-FFF2-40B4-BE49-F238E27FC236}">
                <a16:creationId xmlns:a16="http://schemas.microsoft.com/office/drawing/2014/main" id="{8B796BDB-1275-A843-BA31-70F4D8BA2CE3}"/>
              </a:ext>
            </a:extLst>
          </p:cNvPr>
          <p:cNvPicPr>
            <a:picLocks noChangeAspect="1"/>
          </p:cNvPicPr>
          <p:nvPr/>
        </p:nvPicPr>
        <p:blipFill rotWithShape="1">
          <a:blip r:embed="rId3"/>
          <a:srcRect l="46670" t="-7360" b="-1"/>
          <a:stretch/>
        </p:blipFill>
        <p:spPr>
          <a:xfrm>
            <a:off x="-123266" y="6119559"/>
            <a:ext cx="6501967" cy="451357"/>
          </a:xfrm>
          <a:prstGeom prst="rect">
            <a:avLst/>
          </a:prstGeom>
          <a:effectLst>
            <a:glow rad="63500">
              <a:srgbClr val="0AFFE7">
                <a:alpha val="14000"/>
              </a:srgbClr>
            </a:glow>
          </a:effectLst>
        </p:spPr>
      </p:pic>
      <p:cxnSp>
        <p:nvCxnSpPr>
          <p:cNvPr id="8" name="Прямая соединительная линия 7">
            <a:extLst>
              <a:ext uri="{FF2B5EF4-FFF2-40B4-BE49-F238E27FC236}">
                <a16:creationId xmlns:a16="http://schemas.microsoft.com/office/drawing/2014/main" id="{700ED892-389B-4AC6-9A19-8A7315D13CFD}"/>
              </a:ext>
            </a:extLst>
          </p:cNvPr>
          <p:cNvCxnSpPr>
            <a:cxnSpLocks/>
          </p:cNvCxnSpPr>
          <p:nvPr/>
        </p:nvCxnSpPr>
        <p:spPr>
          <a:xfrm flipV="1">
            <a:off x="-114301" y="1459193"/>
            <a:ext cx="12420000"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
        <p:nvSpPr>
          <p:cNvPr id="11" name="Полилиния: фигура 10">
            <a:extLst>
              <a:ext uri="{FF2B5EF4-FFF2-40B4-BE49-F238E27FC236}">
                <a16:creationId xmlns:a16="http://schemas.microsoft.com/office/drawing/2014/main" id="{3537DAF2-6D4A-40A1-843C-4A8C9258E011}"/>
              </a:ext>
            </a:extLst>
          </p:cNvPr>
          <p:cNvSpPr/>
          <p:nvPr/>
        </p:nvSpPr>
        <p:spPr>
          <a:xfrm>
            <a:off x="17221413" y="3467999"/>
            <a:ext cx="12361944" cy="1921246"/>
          </a:xfrm>
          <a:custGeom>
            <a:avLst/>
            <a:gdLst>
              <a:gd name="connsiteX0" fmla="*/ 0 w 12192000"/>
              <a:gd name="connsiteY0" fmla="*/ 1828882 h 1921246"/>
              <a:gd name="connsiteX1" fmla="*/ 3371273 w 12192000"/>
              <a:gd name="connsiteY1" fmla="*/ 82 h 1921246"/>
              <a:gd name="connsiteX2" fmla="*/ 5661891 w 12192000"/>
              <a:gd name="connsiteY2" fmla="*/ 1745755 h 1921246"/>
              <a:gd name="connsiteX3" fmla="*/ 8026400 w 12192000"/>
              <a:gd name="connsiteY3" fmla="*/ 194046 h 1921246"/>
              <a:gd name="connsiteX4" fmla="*/ 12192000 w 12192000"/>
              <a:gd name="connsiteY4" fmla="*/ 1921246 h 1921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921246">
                <a:moveTo>
                  <a:pt x="0" y="1828882"/>
                </a:moveTo>
                <a:cubicBezTo>
                  <a:pt x="1213812" y="921409"/>
                  <a:pt x="2427625" y="13936"/>
                  <a:pt x="3371273" y="82"/>
                </a:cubicBezTo>
                <a:cubicBezTo>
                  <a:pt x="4314921" y="-13772"/>
                  <a:pt x="4886037" y="1713428"/>
                  <a:pt x="5661891" y="1745755"/>
                </a:cubicBezTo>
                <a:cubicBezTo>
                  <a:pt x="6437745" y="1778082"/>
                  <a:pt x="6938049" y="164798"/>
                  <a:pt x="8026400" y="194046"/>
                </a:cubicBezTo>
                <a:cubicBezTo>
                  <a:pt x="9114751" y="223294"/>
                  <a:pt x="11456170" y="1665707"/>
                  <a:pt x="12192000" y="1921246"/>
                </a:cubicBezTo>
              </a:path>
            </a:pathLst>
          </a:custGeom>
          <a:noFill/>
          <a:ln w="254000">
            <a:gradFill>
              <a:gsLst>
                <a:gs pos="0">
                  <a:srgbClr val="2DD5B9"/>
                </a:gs>
                <a:gs pos="100000">
                  <a:srgbClr val="1B63A8"/>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nvGrpSpPr>
          <p:cNvPr id="12" name="Группа 11">
            <a:extLst>
              <a:ext uri="{FF2B5EF4-FFF2-40B4-BE49-F238E27FC236}">
                <a16:creationId xmlns:a16="http://schemas.microsoft.com/office/drawing/2014/main" id="{5DAAC53F-5E4C-46F2-8EF4-BB6FE2F0BC95}"/>
              </a:ext>
            </a:extLst>
          </p:cNvPr>
          <p:cNvGrpSpPr/>
          <p:nvPr/>
        </p:nvGrpSpPr>
        <p:grpSpPr>
          <a:xfrm>
            <a:off x="19915378" y="2806809"/>
            <a:ext cx="1422974" cy="1422974"/>
            <a:chOff x="87240" y="3015065"/>
            <a:chExt cx="1762165" cy="1762165"/>
          </a:xfrm>
        </p:grpSpPr>
        <p:sp>
          <p:nvSpPr>
            <p:cNvPr id="13" name="Овал 12">
              <a:extLst>
                <a:ext uri="{FF2B5EF4-FFF2-40B4-BE49-F238E27FC236}">
                  <a16:creationId xmlns:a16="http://schemas.microsoft.com/office/drawing/2014/main" id="{FA4B9715-03BB-4C5A-83DE-B609C83D8FB1}"/>
                </a:ext>
              </a:extLst>
            </p:cNvPr>
            <p:cNvSpPr/>
            <p:nvPr/>
          </p:nvSpPr>
          <p:spPr>
            <a:xfrm>
              <a:off x="306627" y="3238735"/>
              <a:ext cx="1323394" cy="1323392"/>
            </a:xfrm>
            <a:prstGeom prst="ellipse">
              <a:avLst/>
            </a:prstGeom>
            <a:solidFill>
              <a:srgbClr val="070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4" name="Круг: прозрачная заливка 13">
              <a:extLst>
                <a:ext uri="{FF2B5EF4-FFF2-40B4-BE49-F238E27FC236}">
                  <a16:creationId xmlns:a16="http://schemas.microsoft.com/office/drawing/2014/main" id="{3EB9F0DB-5C40-40C6-B623-2934C3C92D08}"/>
                </a:ext>
              </a:extLst>
            </p:cNvPr>
            <p:cNvSpPr/>
            <p:nvPr/>
          </p:nvSpPr>
          <p:spPr>
            <a:xfrm>
              <a:off x="87240" y="3015065"/>
              <a:ext cx="1762165" cy="1762165"/>
            </a:xfrm>
            <a:prstGeom prst="donut">
              <a:avLst>
                <a:gd name="adj" fmla="val 15804"/>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grpSp>
        <p:nvGrpSpPr>
          <p:cNvPr id="15" name="Группа 14">
            <a:extLst>
              <a:ext uri="{FF2B5EF4-FFF2-40B4-BE49-F238E27FC236}">
                <a16:creationId xmlns:a16="http://schemas.microsoft.com/office/drawing/2014/main" id="{99CB7779-1FB7-4380-9946-77A5E6E98516}"/>
              </a:ext>
            </a:extLst>
          </p:cNvPr>
          <p:cNvGrpSpPr/>
          <p:nvPr/>
        </p:nvGrpSpPr>
        <p:grpSpPr>
          <a:xfrm>
            <a:off x="23132936" y="3922260"/>
            <a:ext cx="1422974" cy="1422974"/>
            <a:chOff x="87240" y="3015065"/>
            <a:chExt cx="1762165" cy="1762165"/>
          </a:xfrm>
        </p:grpSpPr>
        <p:sp>
          <p:nvSpPr>
            <p:cNvPr id="16" name="Овал 15">
              <a:extLst>
                <a:ext uri="{FF2B5EF4-FFF2-40B4-BE49-F238E27FC236}">
                  <a16:creationId xmlns:a16="http://schemas.microsoft.com/office/drawing/2014/main" id="{9932C1EB-34A9-4D7B-AE7E-3B354015E0E1}"/>
                </a:ext>
              </a:extLst>
            </p:cNvPr>
            <p:cNvSpPr/>
            <p:nvPr/>
          </p:nvSpPr>
          <p:spPr>
            <a:xfrm>
              <a:off x="306627" y="3238735"/>
              <a:ext cx="1323394" cy="1323392"/>
            </a:xfrm>
            <a:prstGeom prst="ellipse">
              <a:avLst/>
            </a:prstGeom>
            <a:solidFill>
              <a:srgbClr val="070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7" name="Круг: прозрачная заливка 16">
              <a:extLst>
                <a:ext uri="{FF2B5EF4-FFF2-40B4-BE49-F238E27FC236}">
                  <a16:creationId xmlns:a16="http://schemas.microsoft.com/office/drawing/2014/main" id="{6B26D9E5-FAD1-4B10-931D-43AB383F3B50}"/>
                </a:ext>
              </a:extLst>
            </p:cNvPr>
            <p:cNvSpPr/>
            <p:nvPr/>
          </p:nvSpPr>
          <p:spPr>
            <a:xfrm>
              <a:off x="87240" y="3015065"/>
              <a:ext cx="1762165" cy="1762165"/>
            </a:xfrm>
            <a:prstGeom prst="donut">
              <a:avLst>
                <a:gd name="adj" fmla="val 15804"/>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grpSp>
        <p:nvGrpSpPr>
          <p:cNvPr id="18" name="Группа 17">
            <a:extLst>
              <a:ext uri="{FF2B5EF4-FFF2-40B4-BE49-F238E27FC236}">
                <a16:creationId xmlns:a16="http://schemas.microsoft.com/office/drawing/2014/main" id="{0E7F67EC-CDDF-4E21-98AC-7E5CB92D79CA}"/>
              </a:ext>
            </a:extLst>
          </p:cNvPr>
          <p:cNvGrpSpPr/>
          <p:nvPr/>
        </p:nvGrpSpPr>
        <p:grpSpPr>
          <a:xfrm>
            <a:off x="27577583" y="4005691"/>
            <a:ext cx="1422974" cy="1422974"/>
            <a:chOff x="87240" y="3015065"/>
            <a:chExt cx="1762165" cy="1762165"/>
          </a:xfrm>
        </p:grpSpPr>
        <p:sp>
          <p:nvSpPr>
            <p:cNvPr id="19" name="Овал 18">
              <a:extLst>
                <a:ext uri="{FF2B5EF4-FFF2-40B4-BE49-F238E27FC236}">
                  <a16:creationId xmlns:a16="http://schemas.microsoft.com/office/drawing/2014/main" id="{7C6DDBEE-1B47-446E-934E-F8D9CDB82736}"/>
                </a:ext>
              </a:extLst>
            </p:cNvPr>
            <p:cNvSpPr/>
            <p:nvPr/>
          </p:nvSpPr>
          <p:spPr>
            <a:xfrm>
              <a:off x="306627" y="3238735"/>
              <a:ext cx="1323394" cy="1323392"/>
            </a:xfrm>
            <a:prstGeom prst="ellipse">
              <a:avLst/>
            </a:prstGeom>
            <a:solidFill>
              <a:srgbClr val="070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0" name="Круг: прозрачная заливка 19">
              <a:extLst>
                <a:ext uri="{FF2B5EF4-FFF2-40B4-BE49-F238E27FC236}">
                  <a16:creationId xmlns:a16="http://schemas.microsoft.com/office/drawing/2014/main" id="{C00710DC-9E33-4A2F-9A6F-7733C786F876}"/>
                </a:ext>
              </a:extLst>
            </p:cNvPr>
            <p:cNvSpPr/>
            <p:nvPr/>
          </p:nvSpPr>
          <p:spPr>
            <a:xfrm>
              <a:off x="87240" y="3015065"/>
              <a:ext cx="1762165" cy="1762165"/>
            </a:xfrm>
            <a:prstGeom prst="donut">
              <a:avLst>
                <a:gd name="adj" fmla="val 15804"/>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pic>
        <p:nvPicPr>
          <p:cNvPr id="21" name="Рисунок 20" descr="Весы правосудия">
            <a:extLst>
              <a:ext uri="{FF2B5EF4-FFF2-40B4-BE49-F238E27FC236}">
                <a16:creationId xmlns:a16="http://schemas.microsoft.com/office/drawing/2014/main" id="{2038A926-0F7A-4F8E-9615-02E96D8832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475751" y="4233016"/>
            <a:ext cx="737344" cy="737344"/>
          </a:xfrm>
          <a:prstGeom prst="rect">
            <a:avLst/>
          </a:prstGeom>
        </p:spPr>
      </p:pic>
      <p:pic>
        <p:nvPicPr>
          <p:cNvPr id="22" name="Рисунок 21">
            <a:extLst>
              <a:ext uri="{FF2B5EF4-FFF2-40B4-BE49-F238E27FC236}">
                <a16:creationId xmlns:a16="http://schemas.microsoft.com/office/drawing/2014/main" id="{64D1195F-4997-4C1B-82CF-3CE951130C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548885" y="4298806"/>
            <a:ext cx="1222777" cy="956160"/>
          </a:xfrm>
          <a:prstGeom prst="rect">
            <a:avLst/>
          </a:prstGeom>
          <a:effectLst/>
        </p:spPr>
      </p:pic>
      <p:pic>
        <p:nvPicPr>
          <p:cNvPr id="23" name="Рисунок 22" descr="Чемодан">
            <a:extLst>
              <a:ext uri="{FF2B5EF4-FFF2-40B4-BE49-F238E27FC236}">
                <a16:creationId xmlns:a16="http://schemas.microsoft.com/office/drawing/2014/main" id="{44644086-22AF-41A6-9132-05EDC3902C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293445" y="3174770"/>
            <a:ext cx="653955" cy="653955"/>
          </a:xfrm>
          <a:prstGeom prst="rect">
            <a:avLst/>
          </a:prstGeom>
        </p:spPr>
      </p:pic>
      <p:sp>
        <p:nvSpPr>
          <p:cNvPr id="24" name="Прямоугольник 23">
            <a:extLst>
              <a:ext uri="{FF2B5EF4-FFF2-40B4-BE49-F238E27FC236}">
                <a16:creationId xmlns:a16="http://schemas.microsoft.com/office/drawing/2014/main" id="{846B47E4-199E-4492-876F-B2B398F94FF7}"/>
              </a:ext>
            </a:extLst>
          </p:cNvPr>
          <p:cNvSpPr/>
          <p:nvPr/>
        </p:nvSpPr>
        <p:spPr>
          <a:xfrm>
            <a:off x="1226976" y="3487327"/>
            <a:ext cx="10327283" cy="923330"/>
          </a:xfrm>
          <a:prstGeom prst="rect">
            <a:avLst/>
          </a:prstGeom>
        </p:spPr>
        <p:txBody>
          <a:bodyPr wrap="square">
            <a:spAutoFit/>
          </a:bodyPr>
          <a:lstStyle/>
          <a:p>
            <a:pPr>
              <a:spcAft>
                <a:spcPts val="750"/>
              </a:spcAft>
            </a:pPr>
            <a:r>
              <a:rPr lang="uk-UA" dirty="0">
                <a:solidFill>
                  <a:schemeClr val="bg1"/>
                </a:solidFill>
                <a:latin typeface="GothamSSm Narrow ExtraLight" pitchFamily="2" charset="0"/>
                <a:ea typeface="Times New Roman" panose="02020603050405020304" pitchFamily="18" charset="0"/>
              </a:rPr>
              <a:t>У разі </a:t>
            </a: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неможливості виділу </a:t>
            </a:r>
            <a:r>
              <a:rPr lang="uk-UA" dirty="0">
                <a:solidFill>
                  <a:schemeClr val="bg1"/>
                </a:solidFill>
                <a:latin typeface="GothamSSm Narrow ExtraLight" pitchFamily="2" charset="0"/>
                <a:ea typeface="Times New Roman" panose="02020603050405020304" pitchFamily="18" charset="0"/>
              </a:rPr>
              <a:t>в натурі частки із спільного майна або </a:t>
            </a: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заперечення інших співвласників </a:t>
            </a:r>
            <a:r>
              <a:rPr lang="uk-UA" dirty="0">
                <a:solidFill>
                  <a:schemeClr val="bg1"/>
                </a:solidFill>
                <a:latin typeface="GothamSSm Narrow ExtraLight" pitchFamily="2" charset="0"/>
                <a:ea typeface="Times New Roman" panose="02020603050405020304" pitchFamily="18" charset="0"/>
              </a:rPr>
              <a:t>проти такого виділу кредитор має право </a:t>
            </a: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вимагати продажу боржником своєї частки </a:t>
            </a:r>
            <a:r>
              <a:rPr lang="uk-UA" dirty="0">
                <a:solidFill>
                  <a:schemeClr val="bg1"/>
                </a:solidFill>
                <a:latin typeface="GothamSSm Narrow ExtraLight" pitchFamily="2" charset="0"/>
                <a:ea typeface="Times New Roman" panose="02020603050405020304" pitchFamily="18" charset="0"/>
              </a:rPr>
              <a:t>у праві спільної сумісної власності </a:t>
            </a: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 направленням суми виторгу на погашення боргу</a:t>
            </a:r>
            <a:endParaRPr lang="ru-UA" dirty="0">
              <a:solidFill>
                <a:schemeClr val="bg1"/>
              </a:solidFill>
              <a:latin typeface="GothamSSm Narrow ExtraLight" pitchFamily="2" charset="0"/>
              <a:ea typeface="Times New Roman" panose="02020603050405020304" pitchFamily="18" charset="0"/>
            </a:endParaRPr>
          </a:p>
        </p:txBody>
      </p:sp>
      <p:sp>
        <p:nvSpPr>
          <p:cNvPr id="25" name="Прямоугольник 24">
            <a:extLst>
              <a:ext uri="{FF2B5EF4-FFF2-40B4-BE49-F238E27FC236}">
                <a16:creationId xmlns:a16="http://schemas.microsoft.com/office/drawing/2014/main" id="{17EC34AF-4740-4DB1-94C0-A1D0B606EFFF}"/>
              </a:ext>
            </a:extLst>
          </p:cNvPr>
          <p:cNvSpPr/>
          <p:nvPr/>
        </p:nvSpPr>
        <p:spPr>
          <a:xfrm>
            <a:off x="1226976" y="4854564"/>
            <a:ext cx="10327283" cy="923330"/>
          </a:xfrm>
          <a:prstGeom prst="rect">
            <a:avLst/>
          </a:prstGeom>
        </p:spPr>
        <p:txBody>
          <a:bodyPr wrap="square">
            <a:spAutoFit/>
          </a:bodyPr>
          <a:lstStyle/>
          <a:p>
            <a:pPr>
              <a:spcAft>
                <a:spcPts val="750"/>
              </a:spcAft>
            </a:pPr>
            <a:r>
              <a:rPr lang="uk-UA" dirty="0">
                <a:solidFill>
                  <a:schemeClr val="bg1"/>
                </a:solidFill>
                <a:latin typeface="GothamSSm Narrow ExtraLight" pitchFamily="2" charset="0"/>
                <a:ea typeface="Times New Roman" panose="02020603050405020304" pitchFamily="18" charset="0"/>
              </a:rPr>
              <a:t>У разі </a:t>
            </a: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відмови боржника від продажу </a:t>
            </a:r>
            <a:r>
              <a:rPr lang="uk-UA" dirty="0">
                <a:solidFill>
                  <a:schemeClr val="bg1"/>
                </a:solidFill>
                <a:latin typeface="GothamSSm Narrow ExtraLight" pitchFamily="2" charset="0"/>
                <a:ea typeface="Times New Roman" panose="02020603050405020304" pitchFamily="18" charset="0"/>
              </a:rPr>
              <a:t>своєї частки кредитор має право </a:t>
            </a: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вимагати продажу цієї частки з публічних торгів </a:t>
            </a:r>
            <a:r>
              <a:rPr lang="uk-UA" dirty="0">
                <a:solidFill>
                  <a:schemeClr val="bg1"/>
                </a:solidFill>
                <a:latin typeface="GothamSSm Narrow ExtraLight" pitchFamily="2" charset="0"/>
                <a:ea typeface="Times New Roman" panose="02020603050405020304" pitchFamily="18" charset="0"/>
              </a:rPr>
              <a:t>або </a:t>
            </a: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переведення на нього прав та обов'язків співвласника-боржника</a:t>
            </a:r>
            <a:endParaRPr lang="ru-UA" dirty="0">
              <a:solidFill>
                <a:schemeClr val="bg1"/>
              </a:solidFill>
              <a:latin typeface="GothamSSm Narrow ExtraLight" pitchFamily="2" charset="0"/>
              <a:ea typeface="Times New Roman" panose="02020603050405020304" pitchFamily="18" charset="0"/>
            </a:endParaRPr>
          </a:p>
        </p:txBody>
      </p:sp>
      <p:sp>
        <p:nvSpPr>
          <p:cNvPr id="26" name="Круг: прозрачная заливка 25">
            <a:extLst>
              <a:ext uri="{FF2B5EF4-FFF2-40B4-BE49-F238E27FC236}">
                <a16:creationId xmlns:a16="http://schemas.microsoft.com/office/drawing/2014/main" id="{497275A6-E54F-47B2-804E-2A6F43721E3E}"/>
              </a:ext>
            </a:extLst>
          </p:cNvPr>
          <p:cNvSpPr/>
          <p:nvPr/>
        </p:nvSpPr>
        <p:spPr>
          <a:xfrm>
            <a:off x="595802" y="2221174"/>
            <a:ext cx="328975" cy="328975"/>
          </a:xfrm>
          <a:prstGeom prst="donut">
            <a:avLst>
              <a:gd name="adj" fmla="val 17276"/>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27" name="Круг: прозрачная заливка 26">
            <a:extLst>
              <a:ext uri="{FF2B5EF4-FFF2-40B4-BE49-F238E27FC236}">
                <a16:creationId xmlns:a16="http://schemas.microsoft.com/office/drawing/2014/main" id="{9AA933F1-9BFE-414F-9B48-9830900822CE}"/>
              </a:ext>
            </a:extLst>
          </p:cNvPr>
          <p:cNvSpPr/>
          <p:nvPr/>
        </p:nvSpPr>
        <p:spPr>
          <a:xfrm>
            <a:off x="595802" y="3508631"/>
            <a:ext cx="328975" cy="328975"/>
          </a:xfrm>
          <a:prstGeom prst="donut">
            <a:avLst>
              <a:gd name="adj" fmla="val 17276"/>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28" name="Круг: прозрачная заливка 27">
            <a:extLst>
              <a:ext uri="{FF2B5EF4-FFF2-40B4-BE49-F238E27FC236}">
                <a16:creationId xmlns:a16="http://schemas.microsoft.com/office/drawing/2014/main" id="{D307D0B6-DE4B-4D7B-B5BD-7801A4E3A776}"/>
              </a:ext>
            </a:extLst>
          </p:cNvPr>
          <p:cNvSpPr/>
          <p:nvPr/>
        </p:nvSpPr>
        <p:spPr>
          <a:xfrm>
            <a:off x="595802" y="4890726"/>
            <a:ext cx="328975" cy="328975"/>
          </a:xfrm>
          <a:prstGeom prst="donut">
            <a:avLst>
              <a:gd name="adj" fmla="val 17276"/>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grpSp>
        <p:nvGrpSpPr>
          <p:cNvPr id="29" name="Группа 28">
            <a:extLst>
              <a:ext uri="{FF2B5EF4-FFF2-40B4-BE49-F238E27FC236}">
                <a16:creationId xmlns:a16="http://schemas.microsoft.com/office/drawing/2014/main" id="{3D25AA77-3CCF-4EAF-9E76-B748265951FD}"/>
              </a:ext>
            </a:extLst>
          </p:cNvPr>
          <p:cNvGrpSpPr/>
          <p:nvPr/>
        </p:nvGrpSpPr>
        <p:grpSpPr>
          <a:xfrm>
            <a:off x="-22521758" y="3805504"/>
            <a:ext cx="14934501" cy="47370"/>
            <a:chOff x="-16584670" y="4817863"/>
            <a:chExt cx="14934501" cy="47370"/>
          </a:xfrm>
        </p:grpSpPr>
        <p:cxnSp>
          <p:nvCxnSpPr>
            <p:cNvPr id="35" name="Прямая соединительная линия 34">
              <a:extLst>
                <a:ext uri="{FF2B5EF4-FFF2-40B4-BE49-F238E27FC236}">
                  <a16:creationId xmlns:a16="http://schemas.microsoft.com/office/drawing/2014/main" id="{7EF0404E-6245-4455-A71D-FF9F4C325AAB}"/>
                </a:ext>
              </a:extLst>
            </p:cNvPr>
            <p:cNvCxnSpPr>
              <a:cxnSpLocks/>
            </p:cNvCxnSpPr>
            <p:nvPr/>
          </p:nvCxnSpPr>
          <p:spPr>
            <a:xfrm flipV="1">
              <a:off x="-14070169" y="4817863"/>
              <a:ext cx="12420000"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a:extLst>
                <a:ext uri="{FF2B5EF4-FFF2-40B4-BE49-F238E27FC236}">
                  <a16:creationId xmlns:a16="http://schemas.microsoft.com/office/drawing/2014/main" id="{307B3264-49B2-4C94-8821-C48A97069CB0}"/>
                </a:ext>
              </a:extLst>
            </p:cNvPr>
            <p:cNvCxnSpPr>
              <a:cxnSpLocks/>
            </p:cNvCxnSpPr>
            <p:nvPr/>
          </p:nvCxnSpPr>
          <p:spPr>
            <a:xfrm flipH="1">
              <a:off x="-16584670" y="4817863"/>
              <a:ext cx="2013264" cy="23685"/>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658924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heel(1)">
                                      <p:cBhvr>
                                        <p:cTn id="15" dur="500"/>
                                        <p:tgtEl>
                                          <p:spTgt spid="26"/>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heel(1)">
                                      <p:cBhvr>
                                        <p:cTn id="24" dur="500"/>
                                        <p:tgtEl>
                                          <p:spTgt spid="27"/>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21" presetClass="entr" presetSubtype="1"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heel(1)">
                                      <p:cBhvr>
                                        <p:cTn id="33" dur="500"/>
                                        <p:tgtEl>
                                          <p:spTgt spid="28"/>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P spid="24" grpId="0"/>
      <p:bldP spid="25" grpId="0"/>
      <p:bldP spid="26" grpId="0" animBg="1"/>
      <p:bldP spid="27"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a:extLst>
              <a:ext uri="{FF2B5EF4-FFF2-40B4-BE49-F238E27FC236}">
                <a16:creationId xmlns:a16="http://schemas.microsoft.com/office/drawing/2014/main" id="{CE9E710A-9358-455D-B85A-92121A34BA15}"/>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27" name="Прямоугольник 26">
            <a:extLst>
              <a:ext uri="{FF2B5EF4-FFF2-40B4-BE49-F238E27FC236}">
                <a16:creationId xmlns:a16="http://schemas.microsoft.com/office/drawing/2014/main" id="{1CDB5D9E-A653-4163-9F53-E632E522C44D}"/>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13" name="Прямоугольник 12">
            <a:extLst>
              <a:ext uri="{FF2B5EF4-FFF2-40B4-BE49-F238E27FC236}">
                <a16:creationId xmlns:a16="http://schemas.microsoft.com/office/drawing/2014/main" id="{37E71A89-B5F2-9745-BDF1-40E792692F54}"/>
              </a:ext>
            </a:extLst>
          </p:cNvPr>
          <p:cNvSpPr/>
          <p:nvPr/>
        </p:nvSpPr>
        <p:spPr>
          <a:xfrm>
            <a:off x="427807" y="4493938"/>
            <a:ext cx="6246698" cy="1631216"/>
          </a:xfrm>
          <a:prstGeom prst="rect">
            <a:avLst/>
          </a:prstGeom>
        </p:spPr>
        <p:txBody>
          <a:bodyPr wrap="square">
            <a:spAutoFit/>
          </a:bodyPr>
          <a:lstStyle/>
          <a:p>
            <a:pPr>
              <a:spcAft>
                <a:spcPts val="750"/>
              </a:spcAft>
            </a:pPr>
            <a:r>
              <a:rPr lang="ru-RU" sz="20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Майно</a:t>
            </a:r>
            <a:r>
              <a:rPr lang="ru-RU" sz="2000" dirty="0">
                <a:solidFill>
                  <a:schemeClr val="bg1"/>
                </a:solidFill>
                <a:latin typeface="GothamSSm Narrow ExtraLight" pitchFamily="2" charset="0"/>
              </a:rPr>
              <a:t>, </a:t>
            </a:r>
            <a:r>
              <a:rPr lang="ru-RU" sz="2000" dirty="0" err="1">
                <a:solidFill>
                  <a:schemeClr val="bg1"/>
                </a:solidFill>
                <a:latin typeface="GothamSSm Narrow ExtraLight" pitchFamily="2" charset="0"/>
              </a:rPr>
              <a:t>набуте</a:t>
            </a:r>
            <a:r>
              <a:rPr lang="ru-RU" sz="2000" dirty="0">
                <a:solidFill>
                  <a:schemeClr val="bg1"/>
                </a:solidFill>
                <a:latin typeface="GothamSSm Narrow ExtraLight" pitchFamily="2" charset="0"/>
              </a:rPr>
              <a:t> </a:t>
            </a:r>
            <a:r>
              <a:rPr lang="ru-RU" sz="20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подружжям</a:t>
            </a:r>
            <a:r>
              <a:rPr lang="ru-RU" sz="2000" dirty="0">
                <a:solidFill>
                  <a:schemeClr val="bg1"/>
                </a:solidFill>
                <a:latin typeface="GothamSSm Narrow ExtraLight" pitchFamily="2" charset="0"/>
              </a:rPr>
              <a:t> за час </a:t>
            </a:r>
            <a:r>
              <a:rPr lang="ru-RU" sz="2000" dirty="0" err="1">
                <a:solidFill>
                  <a:schemeClr val="bg1"/>
                </a:solidFill>
                <a:latin typeface="GothamSSm Narrow ExtraLight" pitchFamily="2" charset="0"/>
              </a:rPr>
              <a:t>шлюбу</a:t>
            </a:r>
            <a:r>
              <a:rPr lang="ru-RU" sz="2000" dirty="0">
                <a:solidFill>
                  <a:schemeClr val="bg1"/>
                </a:solidFill>
                <a:latin typeface="GothamSSm Narrow ExtraLight" pitchFamily="2" charset="0"/>
              </a:rPr>
              <a:t>, </a:t>
            </a:r>
            <a:r>
              <a:rPr lang="ru-RU" sz="20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належить</a:t>
            </a:r>
            <a:r>
              <a:rPr lang="ru-RU"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20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дружині</a:t>
            </a:r>
            <a:r>
              <a:rPr lang="ru-RU"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та </a:t>
            </a:r>
            <a:r>
              <a:rPr lang="ru-RU" sz="20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чоловікові</a:t>
            </a:r>
            <a:r>
              <a:rPr lang="ru-RU" sz="2000" dirty="0">
                <a:solidFill>
                  <a:schemeClr val="bg1"/>
                </a:solidFill>
                <a:latin typeface="GothamSSm Narrow ExtraLight" pitchFamily="2" charset="0"/>
              </a:rPr>
              <a:t> на </a:t>
            </a:r>
            <a:r>
              <a:rPr lang="ru-RU" sz="2000" dirty="0" err="1">
                <a:solidFill>
                  <a:schemeClr val="bg1"/>
                </a:solidFill>
                <a:latin typeface="GothamSSm Narrow ExtraLight" pitchFamily="2" charset="0"/>
              </a:rPr>
              <a:t>праві</a:t>
            </a:r>
            <a:r>
              <a:rPr lang="ru-RU" sz="2000" dirty="0">
                <a:solidFill>
                  <a:schemeClr val="bg1"/>
                </a:solidFill>
                <a:latin typeface="GothamSSm Narrow ExtraLight" pitchFamily="2" charset="0"/>
              </a:rPr>
              <a:t> </a:t>
            </a:r>
            <a:r>
              <a:rPr lang="ru-RU" sz="2000" dirty="0" err="1">
                <a:solidFill>
                  <a:schemeClr val="bg1"/>
                </a:solidFill>
                <a:latin typeface="GothamSSm Narrow ExtraLight" pitchFamily="2" charset="0"/>
              </a:rPr>
              <a:t>спільної</a:t>
            </a:r>
            <a:r>
              <a:rPr lang="ru-RU" sz="2000" dirty="0">
                <a:solidFill>
                  <a:schemeClr val="bg1"/>
                </a:solidFill>
                <a:latin typeface="GothamSSm Narrow ExtraLight" pitchFamily="2" charset="0"/>
              </a:rPr>
              <a:t> </a:t>
            </a:r>
            <a:r>
              <a:rPr lang="ru-RU" sz="2000" dirty="0" err="1">
                <a:solidFill>
                  <a:schemeClr val="bg1"/>
                </a:solidFill>
                <a:latin typeface="GothamSSm Narrow ExtraLight" pitchFamily="2" charset="0"/>
              </a:rPr>
              <a:t>сумісної</a:t>
            </a:r>
            <a:r>
              <a:rPr lang="ru-RU" sz="2000" dirty="0">
                <a:solidFill>
                  <a:schemeClr val="bg1"/>
                </a:solidFill>
                <a:latin typeface="GothamSSm Narrow ExtraLight" pitchFamily="2" charset="0"/>
              </a:rPr>
              <a:t> </a:t>
            </a:r>
            <a:r>
              <a:rPr lang="ru-RU" sz="2000" dirty="0" err="1">
                <a:solidFill>
                  <a:schemeClr val="bg1"/>
                </a:solidFill>
                <a:latin typeface="GothamSSm Narrow ExtraLight" pitchFamily="2" charset="0"/>
              </a:rPr>
              <a:t>власності</a:t>
            </a:r>
            <a:r>
              <a:rPr lang="ru-RU" sz="2000" dirty="0">
                <a:solidFill>
                  <a:schemeClr val="bg1"/>
                </a:solidFill>
                <a:latin typeface="GothamSSm Narrow ExtraLight" pitchFamily="2" charset="0"/>
              </a:rPr>
              <a:t> </a:t>
            </a:r>
            <a:r>
              <a:rPr lang="ru-RU" sz="2000" dirty="0" err="1">
                <a:solidFill>
                  <a:schemeClr val="bg1"/>
                </a:solidFill>
                <a:latin typeface="GothamSSm Narrow ExtraLight" pitchFamily="2" charset="0"/>
              </a:rPr>
              <a:t>незалежно</a:t>
            </a:r>
            <a:r>
              <a:rPr lang="ru-RU" sz="2000" dirty="0">
                <a:solidFill>
                  <a:schemeClr val="bg1"/>
                </a:solidFill>
                <a:latin typeface="GothamSSm Narrow ExtraLight" pitchFamily="2" charset="0"/>
              </a:rPr>
              <a:t> </a:t>
            </a:r>
            <a:r>
              <a:rPr lang="ru-RU" sz="2000" dirty="0" err="1">
                <a:solidFill>
                  <a:schemeClr val="bg1"/>
                </a:solidFill>
                <a:latin typeface="GothamSSm Narrow ExtraLight" pitchFamily="2" charset="0"/>
              </a:rPr>
              <a:t>від</a:t>
            </a:r>
            <a:r>
              <a:rPr lang="ru-RU" sz="2000" dirty="0">
                <a:solidFill>
                  <a:schemeClr val="bg1"/>
                </a:solidFill>
                <a:latin typeface="GothamSSm Narrow ExtraLight" pitchFamily="2" charset="0"/>
              </a:rPr>
              <a:t> того, </a:t>
            </a:r>
            <a:r>
              <a:rPr lang="ru-RU" sz="2000" dirty="0" err="1">
                <a:solidFill>
                  <a:schemeClr val="bg1"/>
                </a:solidFill>
                <a:latin typeface="GothamSSm Narrow ExtraLight" pitchFamily="2" charset="0"/>
              </a:rPr>
              <a:t>що</a:t>
            </a:r>
            <a:r>
              <a:rPr lang="ru-RU" sz="2000" dirty="0">
                <a:solidFill>
                  <a:schemeClr val="bg1"/>
                </a:solidFill>
                <a:latin typeface="GothamSSm Narrow ExtraLight" pitchFamily="2" charset="0"/>
              </a:rPr>
              <a:t> один з них </a:t>
            </a:r>
            <a:r>
              <a:rPr lang="ru-RU"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не мав </a:t>
            </a:r>
            <a:r>
              <a:rPr lang="ru-RU" sz="2000" dirty="0">
                <a:solidFill>
                  <a:schemeClr val="bg1"/>
                </a:solidFill>
                <a:latin typeface="GothamSSm Narrow ExtraLight" pitchFamily="2" charset="0"/>
              </a:rPr>
              <a:t>з </a:t>
            </a:r>
            <a:r>
              <a:rPr lang="ru-RU" sz="2000" dirty="0" err="1">
                <a:solidFill>
                  <a:schemeClr val="bg1"/>
                </a:solidFill>
                <a:latin typeface="GothamSSm Narrow ExtraLight" pitchFamily="2" charset="0"/>
              </a:rPr>
              <a:t>поважної</a:t>
            </a:r>
            <a:r>
              <a:rPr lang="ru-RU" sz="2000" dirty="0">
                <a:solidFill>
                  <a:schemeClr val="bg1"/>
                </a:solidFill>
                <a:latin typeface="GothamSSm Narrow ExtraLight" pitchFamily="2" charset="0"/>
              </a:rPr>
              <a:t> причини </a:t>
            </a:r>
            <a:r>
              <a:rPr lang="ru-RU" sz="20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самостійного</a:t>
            </a:r>
            <a:r>
              <a:rPr lang="ru-RU"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20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заробітку</a:t>
            </a:r>
            <a:r>
              <a:rPr lang="ru-RU"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2000" dirty="0">
                <a:solidFill>
                  <a:schemeClr val="bg1"/>
                </a:solidFill>
                <a:latin typeface="GothamSSm Narrow ExtraLight" pitchFamily="2" charset="0"/>
              </a:rPr>
              <a:t>(доходу)</a:t>
            </a:r>
            <a:endParaRPr lang="ru-UA" sz="2000" dirty="0">
              <a:solidFill>
                <a:schemeClr val="bg1"/>
              </a:solidFill>
              <a:latin typeface="GothamSSm Narrow ExtraLight" pitchFamily="2" charset="0"/>
            </a:endParaRPr>
          </a:p>
        </p:txBody>
      </p:sp>
      <p:sp>
        <p:nvSpPr>
          <p:cNvPr id="16" name="Прямоугольник 15">
            <a:extLst>
              <a:ext uri="{FF2B5EF4-FFF2-40B4-BE49-F238E27FC236}">
                <a16:creationId xmlns:a16="http://schemas.microsoft.com/office/drawing/2014/main" id="{857A3739-BC47-F14B-90F1-0EFE7321219D}"/>
              </a:ext>
            </a:extLst>
          </p:cNvPr>
          <p:cNvSpPr/>
          <p:nvPr/>
        </p:nvSpPr>
        <p:spPr>
          <a:xfrm>
            <a:off x="6674504" y="9771345"/>
            <a:ext cx="5298069" cy="1302921"/>
          </a:xfrm>
          <a:prstGeom prst="rect">
            <a:avLst/>
          </a:prstGeom>
        </p:spPr>
        <p:txBody>
          <a:bodyPr wrap="square">
            <a:spAutoFit/>
          </a:bodyPr>
          <a:lstStyle/>
          <a:p>
            <a:pPr>
              <a:spcAft>
                <a:spcPts val="750"/>
              </a:spcAft>
            </a:pPr>
            <a:r>
              <a:rPr lang="uk-UA" dirty="0">
                <a:solidFill>
                  <a:schemeClr val="bg1"/>
                </a:solidFill>
                <a:latin typeface="GothamSSm Narrow ExtraLight" pitchFamily="2" charset="0"/>
              </a:rPr>
              <a:t>Об'єктом права спільної сумісної власності є заробітна плата, пенсія, стипендія, інші доходи, одержані одним із подружжя</a:t>
            </a:r>
            <a:endParaRPr lang="ru-UA" dirty="0">
              <a:solidFill>
                <a:schemeClr val="bg1"/>
              </a:solidFill>
              <a:latin typeface="GothamSSm Narrow ExtraLight" pitchFamily="2" charset="0"/>
            </a:endParaRPr>
          </a:p>
          <a:p>
            <a:pPr>
              <a:spcAft>
                <a:spcPts val="750"/>
              </a:spcAft>
            </a:pPr>
            <a:r>
              <a:rPr lang="uk-UA" dirty="0">
                <a:solidFill>
                  <a:schemeClr val="bg1"/>
                </a:solidFill>
                <a:latin typeface="GothamSSm Narrow ExtraLight" pitchFamily="2" charset="0"/>
              </a:rPr>
              <a:t> </a:t>
            </a:r>
            <a:endParaRPr lang="ru-UA" dirty="0">
              <a:solidFill>
                <a:schemeClr val="bg1"/>
              </a:solidFill>
              <a:latin typeface="GothamSSm Narrow ExtraLight" pitchFamily="2" charset="0"/>
            </a:endParaRPr>
          </a:p>
        </p:txBody>
      </p:sp>
      <p:pic>
        <p:nvPicPr>
          <p:cNvPr id="20" name="Рисунок 19">
            <a:extLst>
              <a:ext uri="{FF2B5EF4-FFF2-40B4-BE49-F238E27FC236}">
                <a16:creationId xmlns:a16="http://schemas.microsoft.com/office/drawing/2014/main" id="{EFC59F65-6A04-4C99-92A7-702CD98A5338}"/>
              </a:ext>
            </a:extLst>
          </p:cNvPr>
          <p:cNvPicPr>
            <a:picLocks noChangeAspect="1"/>
          </p:cNvPicPr>
          <p:nvPr/>
        </p:nvPicPr>
        <p:blipFill rotWithShape="1">
          <a:blip r:embed="rId3"/>
          <a:srcRect l="46670" t="-7360" b="-1"/>
          <a:stretch/>
        </p:blipFill>
        <p:spPr>
          <a:xfrm>
            <a:off x="-11743766" y="6119559"/>
            <a:ext cx="6501967" cy="451357"/>
          </a:xfrm>
          <a:prstGeom prst="rect">
            <a:avLst/>
          </a:prstGeom>
          <a:effectLst>
            <a:glow rad="63500">
              <a:srgbClr val="0AFFE7">
                <a:alpha val="14000"/>
              </a:srgbClr>
            </a:glow>
          </a:effectLst>
        </p:spPr>
      </p:pic>
      <p:cxnSp>
        <p:nvCxnSpPr>
          <p:cNvPr id="22" name="Прямая соединительная линия 21">
            <a:extLst>
              <a:ext uri="{FF2B5EF4-FFF2-40B4-BE49-F238E27FC236}">
                <a16:creationId xmlns:a16="http://schemas.microsoft.com/office/drawing/2014/main" id="{AEA2B480-CB11-4BEA-9A33-3E1E2F28E28C}"/>
              </a:ext>
            </a:extLst>
          </p:cNvPr>
          <p:cNvCxnSpPr>
            <a:cxnSpLocks/>
          </p:cNvCxnSpPr>
          <p:nvPr/>
        </p:nvCxnSpPr>
        <p:spPr>
          <a:xfrm flipV="1">
            <a:off x="18135599" y="1459193"/>
            <a:ext cx="12420000"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
        <p:nvSpPr>
          <p:cNvPr id="23" name="Прямоугольник 22">
            <a:extLst>
              <a:ext uri="{FF2B5EF4-FFF2-40B4-BE49-F238E27FC236}">
                <a16:creationId xmlns:a16="http://schemas.microsoft.com/office/drawing/2014/main" id="{A33EB04D-CA6C-4C5B-B6FD-396E403D21E4}"/>
              </a:ext>
            </a:extLst>
          </p:cNvPr>
          <p:cNvSpPr/>
          <p:nvPr/>
        </p:nvSpPr>
        <p:spPr>
          <a:xfrm>
            <a:off x="484890" y="195043"/>
            <a:ext cx="10357338" cy="1569660"/>
          </a:xfrm>
          <a:prstGeom prst="rect">
            <a:avLst/>
          </a:prstGeom>
        </p:spPr>
        <p:txBody>
          <a:bodyPr wrap="square">
            <a:spAutoFit/>
          </a:bodyPr>
          <a:lstStyle/>
          <a:p>
            <a:r>
              <a:rPr lang="uk-UA" sz="3200" b="1" dirty="0">
                <a:solidFill>
                  <a:schemeClr val="bg1"/>
                </a:solidFill>
                <a:latin typeface="Geometos [RUS by Daymarius]" pitchFamily="2" charset="0"/>
                <a:ea typeface="Calibri" panose="020F0502020204030204" pitchFamily="34" charset="0"/>
                <a:cs typeface="Times New Roman" panose="02020603050405020304" pitchFamily="18" charset="0"/>
              </a:rPr>
              <a:t>Право спільної</a:t>
            </a:r>
          </a:p>
          <a:p>
            <a:r>
              <a:rPr lang="uk-UA" sz="3200" b="1" dirty="0">
                <a:solidFill>
                  <a:schemeClr val="bg1"/>
                </a:solidFill>
                <a:latin typeface="Geometos [RUS by Daymarius]" pitchFamily="2" charset="0"/>
                <a:ea typeface="Calibri" panose="020F0502020204030204" pitchFamily="34" charset="0"/>
                <a:cs typeface="Times New Roman" panose="02020603050405020304" pitchFamily="18" charset="0"/>
              </a:rPr>
              <a:t>сумісної власності</a:t>
            </a:r>
          </a:p>
          <a:p>
            <a:r>
              <a:rPr lang="uk-UA" sz="3200" b="1" dirty="0">
                <a:solidFill>
                  <a:schemeClr val="bg1"/>
                </a:solidFill>
                <a:latin typeface="Geometos [RUS by Daymarius]" pitchFamily="2" charset="0"/>
                <a:ea typeface="Calibri" panose="020F0502020204030204" pitchFamily="34" charset="0"/>
                <a:cs typeface="Times New Roman" panose="02020603050405020304" pitchFamily="18" charset="0"/>
              </a:rPr>
              <a:t>подружжя</a:t>
            </a:r>
            <a:endParaRPr lang="ru-UA" sz="3200" dirty="0">
              <a:solidFill>
                <a:schemeClr val="bg1"/>
              </a:solidFill>
              <a:latin typeface="Geometos [RUS by Daymarius]" pitchFamily="2" charset="0"/>
            </a:endParaRPr>
          </a:p>
        </p:txBody>
      </p:sp>
      <p:sp>
        <p:nvSpPr>
          <p:cNvPr id="32" name="Круг: прозрачная заливка 31">
            <a:extLst>
              <a:ext uri="{FF2B5EF4-FFF2-40B4-BE49-F238E27FC236}">
                <a16:creationId xmlns:a16="http://schemas.microsoft.com/office/drawing/2014/main" id="{E55648F8-D466-4189-8E40-C69CFB782C0D}"/>
              </a:ext>
            </a:extLst>
          </p:cNvPr>
          <p:cNvSpPr/>
          <p:nvPr/>
        </p:nvSpPr>
        <p:spPr>
          <a:xfrm>
            <a:off x="6807242" y="-1573771"/>
            <a:ext cx="7163688" cy="7163688"/>
          </a:xfrm>
          <a:prstGeom prst="donut">
            <a:avLst>
              <a:gd name="adj" fmla="val 5514"/>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3" name="Овал 32">
            <a:extLst>
              <a:ext uri="{FF2B5EF4-FFF2-40B4-BE49-F238E27FC236}">
                <a16:creationId xmlns:a16="http://schemas.microsoft.com/office/drawing/2014/main" id="{9C4DF948-728D-4B46-B71C-D6C39F7E84AE}"/>
              </a:ext>
            </a:extLst>
          </p:cNvPr>
          <p:cNvSpPr/>
          <p:nvPr/>
        </p:nvSpPr>
        <p:spPr>
          <a:xfrm>
            <a:off x="7083156" y="-1316407"/>
            <a:ext cx="6611860" cy="661186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26" name="Рисунок 25">
            <a:extLst>
              <a:ext uri="{FF2B5EF4-FFF2-40B4-BE49-F238E27FC236}">
                <a16:creationId xmlns:a16="http://schemas.microsoft.com/office/drawing/2014/main" id="{C5784E59-4CFB-1E42-BEAE-6F0F7FC27A4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3644" r="28430" b="10362"/>
          <a:stretch/>
        </p:blipFill>
        <p:spPr>
          <a:xfrm rot="1165560">
            <a:off x="8097499" y="1438206"/>
            <a:ext cx="1021918" cy="1672031"/>
          </a:xfrm>
          <a:prstGeom prst="rect">
            <a:avLst/>
          </a:prstGeom>
        </p:spPr>
      </p:pic>
      <p:pic>
        <p:nvPicPr>
          <p:cNvPr id="18" name="Рисунок 17">
            <a:extLst>
              <a:ext uri="{FF2B5EF4-FFF2-40B4-BE49-F238E27FC236}">
                <a16:creationId xmlns:a16="http://schemas.microsoft.com/office/drawing/2014/main" id="{64407366-FF04-4B42-AD76-475616C3879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8823" t="17072" r="34561" b="35936"/>
          <a:stretch/>
        </p:blipFill>
        <p:spPr>
          <a:xfrm>
            <a:off x="8587303" y="1493375"/>
            <a:ext cx="1016435" cy="1847997"/>
          </a:xfrm>
          <a:prstGeom prst="rect">
            <a:avLst/>
          </a:prstGeom>
        </p:spPr>
      </p:pic>
      <p:pic>
        <p:nvPicPr>
          <p:cNvPr id="19" name="Рисунок 18">
            <a:extLst>
              <a:ext uri="{FF2B5EF4-FFF2-40B4-BE49-F238E27FC236}">
                <a16:creationId xmlns:a16="http://schemas.microsoft.com/office/drawing/2014/main" id="{0A420430-AEFA-454D-AB83-EE3E62F1E93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3533" t="16117" r="33089" b="34203"/>
          <a:stretch/>
        </p:blipFill>
        <p:spPr>
          <a:xfrm flipH="1">
            <a:off x="10008206" y="1493375"/>
            <a:ext cx="1318913" cy="2175287"/>
          </a:xfrm>
          <a:prstGeom prst="rect">
            <a:avLst/>
          </a:prstGeom>
        </p:spPr>
      </p:pic>
      <p:pic>
        <p:nvPicPr>
          <p:cNvPr id="21" name="Рисунок 20" descr="Обручальные кольца">
            <a:extLst>
              <a:ext uri="{FF2B5EF4-FFF2-40B4-BE49-F238E27FC236}">
                <a16:creationId xmlns:a16="http://schemas.microsoft.com/office/drawing/2014/main" id="{1022C4DD-BEF2-E048-9128-F41BA89207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56150" y="850303"/>
            <a:ext cx="914400" cy="914400"/>
          </a:xfrm>
          <a:prstGeom prst="rect">
            <a:avLst/>
          </a:prstGeom>
          <a:effectLst>
            <a:glow rad="101600">
              <a:srgbClr val="0AFFE7">
                <a:alpha val="17000"/>
              </a:srgbClr>
            </a:glow>
          </a:effectLst>
        </p:spPr>
      </p:pic>
      <p:pic>
        <p:nvPicPr>
          <p:cNvPr id="28" name="Рисунок 27">
            <a:extLst>
              <a:ext uri="{FF2B5EF4-FFF2-40B4-BE49-F238E27FC236}">
                <a16:creationId xmlns:a16="http://schemas.microsoft.com/office/drawing/2014/main" id="{1F7725C3-6ADD-B843-A98C-E5285F02C3D3}"/>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16382" t="9566" r="37650" b="34466"/>
          <a:stretch/>
        </p:blipFill>
        <p:spPr>
          <a:xfrm>
            <a:off x="8387859" y="1969740"/>
            <a:ext cx="1283141" cy="1593202"/>
          </a:xfrm>
          <a:prstGeom prst="rect">
            <a:avLst/>
          </a:prstGeom>
        </p:spPr>
      </p:pic>
      <p:sp>
        <p:nvSpPr>
          <p:cNvPr id="12" name="Прямоугольник 11">
            <a:extLst>
              <a:ext uri="{FF2B5EF4-FFF2-40B4-BE49-F238E27FC236}">
                <a16:creationId xmlns:a16="http://schemas.microsoft.com/office/drawing/2014/main" id="{FBFEF970-169C-8540-9729-34D5D89D8BF2}"/>
              </a:ext>
            </a:extLst>
          </p:cNvPr>
          <p:cNvSpPr/>
          <p:nvPr/>
        </p:nvSpPr>
        <p:spPr>
          <a:xfrm>
            <a:off x="460117" y="2379631"/>
            <a:ext cx="5482245" cy="1015663"/>
          </a:xfrm>
          <a:prstGeom prst="rect">
            <a:avLst/>
          </a:prstGeom>
        </p:spPr>
        <p:txBody>
          <a:bodyPr wrap="square">
            <a:spAutoFit/>
          </a:bodyPr>
          <a:lstStyle/>
          <a:p>
            <a:pPr>
              <a:spcAft>
                <a:spcPts val="750"/>
              </a:spcAft>
            </a:pPr>
            <a:r>
              <a:rPr lang="uk-UA"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Суб'єктами</a:t>
            </a:r>
            <a:r>
              <a:rPr lang="uk-UA" sz="2000" dirty="0">
                <a:solidFill>
                  <a:schemeClr val="bg1"/>
                </a:solidFill>
                <a:latin typeface="GothamSSm Narrow ExtraLight" pitchFamily="2" charset="0"/>
                <a:ea typeface="Times New Roman" panose="02020603050405020304" pitchFamily="18" charset="0"/>
              </a:rPr>
              <a:t> права спільної сумісної власності є зокрема </a:t>
            </a:r>
            <a:r>
              <a:rPr lang="uk-UA"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подружжя</a:t>
            </a:r>
            <a:r>
              <a:rPr lang="uk-UA" sz="2000" dirty="0">
                <a:solidFill>
                  <a:schemeClr val="bg1"/>
                </a:solidFill>
                <a:latin typeface="GothamSSm Narrow ExtraLight" pitchFamily="2" charset="0"/>
                <a:ea typeface="Times New Roman" panose="02020603050405020304" pitchFamily="18" charset="0"/>
              </a:rPr>
              <a:t> відносно майна, набутого ними за час шлюбу</a:t>
            </a:r>
            <a:endParaRPr lang="ru-UA" sz="2000" dirty="0">
              <a:solidFill>
                <a:schemeClr val="bg1"/>
              </a:solidFill>
              <a:latin typeface="GothamSSm Narrow ExtraLight" pitchFamily="2" charset="0"/>
              <a:ea typeface="Times New Roman" panose="02020603050405020304" pitchFamily="18" charset="0"/>
            </a:endParaRPr>
          </a:p>
        </p:txBody>
      </p:sp>
      <p:grpSp>
        <p:nvGrpSpPr>
          <p:cNvPr id="6" name="Группа 5">
            <a:extLst>
              <a:ext uri="{FF2B5EF4-FFF2-40B4-BE49-F238E27FC236}">
                <a16:creationId xmlns:a16="http://schemas.microsoft.com/office/drawing/2014/main" id="{4643F128-E6B9-49DE-8403-0CE71871E424}"/>
              </a:ext>
            </a:extLst>
          </p:cNvPr>
          <p:cNvGrpSpPr/>
          <p:nvPr/>
        </p:nvGrpSpPr>
        <p:grpSpPr>
          <a:xfrm>
            <a:off x="-9458244" y="3805504"/>
            <a:ext cx="14934501" cy="47370"/>
            <a:chOff x="-16584670" y="4817863"/>
            <a:chExt cx="14934501" cy="47370"/>
          </a:xfrm>
        </p:grpSpPr>
        <p:cxnSp>
          <p:nvCxnSpPr>
            <p:cNvPr id="35" name="Прямая соединительная линия 34">
              <a:extLst>
                <a:ext uri="{FF2B5EF4-FFF2-40B4-BE49-F238E27FC236}">
                  <a16:creationId xmlns:a16="http://schemas.microsoft.com/office/drawing/2014/main" id="{CCFA016D-5F27-4F7C-81D9-9EDB94C4A2FB}"/>
                </a:ext>
              </a:extLst>
            </p:cNvPr>
            <p:cNvCxnSpPr>
              <a:cxnSpLocks/>
            </p:cNvCxnSpPr>
            <p:nvPr/>
          </p:nvCxnSpPr>
          <p:spPr>
            <a:xfrm flipV="1">
              <a:off x="-14070169" y="4817863"/>
              <a:ext cx="12420000"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7F6AF58F-5B5F-40BE-9DE5-B0B8DEDAFFCC}"/>
                </a:ext>
              </a:extLst>
            </p:cNvPr>
            <p:cNvCxnSpPr>
              <a:cxnSpLocks/>
            </p:cNvCxnSpPr>
            <p:nvPr/>
          </p:nvCxnSpPr>
          <p:spPr>
            <a:xfrm flipH="1">
              <a:off x="-16584670" y="4817863"/>
              <a:ext cx="2013264" cy="23685"/>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grpSp>
      <p:sp>
        <p:nvSpPr>
          <p:cNvPr id="39" name="Прямоугольник 38">
            <a:extLst>
              <a:ext uri="{FF2B5EF4-FFF2-40B4-BE49-F238E27FC236}">
                <a16:creationId xmlns:a16="http://schemas.microsoft.com/office/drawing/2014/main" id="{AD516534-EA6B-43ED-A76E-4D6AB1E0FCA0}"/>
              </a:ext>
            </a:extLst>
          </p:cNvPr>
          <p:cNvSpPr/>
          <p:nvPr/>
        </p:nvSpPr>
        <p:spPr>
          <a:xfrm>
            <a:off x="484890" y="7504711"/>
            <a:ext cx="5410199" cy="1200329"/>
          </a:xfrm>
          <a:prstGeom prst="rect">
            <a:avLst/>
          </a:prstGeom>
        </p:spPr>
        <p:txBody>
          <a:bodyPr wrap="square">
            <a:spAutoFit/>
          </a:bodyPr>
          <a:lstStyle/>
          <a:p>
            <a:pPr>
              <a:spcAft>
                <a:spcPts val="750"/>
              </a:spcAft>
            </a:pPr>
            <a:r>
              <a:rPr lang="uk-UA" dirty="0">
                <a:solidFill>
                  <a:schemeClr val="bg1"/>
                </a:solidFill>
                <a:latin typeface="GothamSSm Narrow ExtraLight" pitchFamily="2" charset="0"/>
              </a:rPr>
              <a:t>Вважається, що кожна річ, набута за час шлюбу, крім речей індивідуального користування, є об'єктом права спільної сумісної власності подружжя</a:t>
            </a:r>
            <a:endParaRPr lang="ru-UA" dirty="0">
              <a:solidFill>
                <a:schemeClr val="bg1"/>
              </a:solidFill>
              <a:latin typeface="GothamSSm Narrow ExtraLight" pitchFamily="2" charset="0"/>
            </a:endParaRPr>
          </a:p>
        </p:txBody>
      </p:sp>
    </p:spTree>
    <p:extLst>
      <p:ext uri="{BB962C8B-B14F-4D97-AF65-F5344CB8AC3E}">
        <p14:creationId xmlns:p14="http://schemas.microsoft.com/office/powerpoint/2010/main" val="244640374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left)">
                                      <p:cBhvr>
                                        <p:cTn id="7" dur="500"/>
                                        <p:tgtEl>
                                          <p:spTgt spid="2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animEffect transition="in" filter="wipe(left)">
                                      <p:cBhvr>
                                        <p:cTn id="11" dur="500"/>
                                        <p:tgtEl>
                                          <p:spTgt spid="2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animEffect transition="in" filter="wipe(left)">
                                      <p:cBhvr>
                                        <p:cTn id="15" dur="500"/>
                                        <p:tgtEl>
                                          <p:spTgt spid="23">
                                            <p:txEl>
                                              <p:pRg st="2" end="2"/>
                                            </p:tx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heel(1)">
                                      <p:cBhvr>
                                        <p:cTn id="18" dur="10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8" presetClass="emph" presetSubtype="0" repeatCount="indefinite" fill="hold" grpId="1" nodeType="withEffect">
                                  <p:stCondLst>
                                    <p:cond delay="0"/>
                                  </p:stCondLst>
                                  <p:childTnLst>
                                    <p:animRot by="21600000">
                                      <p:cBhvr>
                                        <p:cTn id="23" dur="2000" fill="hold"/>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32" grpId="0" animBg="1"/>
      <p:bldP spid="32" grpId="1" animBg="1"/>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a:extLst>
              <a:ext uri="{FF2B5EF4-FFF2-40B4-BE49-F238E27FC236}">
                <a16:creationId xmlns:a16="http://schemas.microsoft.com/office/drawing/2014/main" id="{CE9E710A-9358-455D-B85A-92121A34BA15}"/>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27" name="Прямоугольник 26">
            <a:extLst>
              <a:ext uri="{FF2B5EF4-FFF2-40B4-BE49-F238E27FC236}">
                <a16:creationId xmlns:a16="http://schemas.microsoft.com/office/drawing/2014/main" id="{1CDB5D9E-A653-4163-9F53-E632E522C44D}"/>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13" name="Прямоугольник 12">
            <a:extLst>
              <a:ext uri="{FF2B5EF4-FFF2-40B4-BE49-F238E27FC236}">
                <a16:creationId xmlns:a16="http://schemas.microsoft.com/office/drawing/2014/main" id="{37E71A89-B5F2-9745-BDF1-40E792692F54}"/>
              </a:ext>
            </a:extLst>
          </p:cNvPr>
          <p:cNvSpPr/>
          <p:nvPr/>
        </p:nvSpPr>
        <p:spPr>
          <a:xfrm>
            <a:off x="733372" y="8675921"/>
            <a:ext cx="5017669" cy="2031325"/>
          </a:xfrm>
          <a:prstGeom prst="rect">
            <a:avLst/>
          </a:prstGeom>
        </p:spPr>
        <p:txBody>
          <a:bodyPr wrap="square">
            <a:spAutoFit/>
          </a:bodyPr>
          <a:lstStyle/>
          <a:p>
            <a:pPr>
              <a:spcAft>
                <a:spcPts val="750"/>
              </a:spcAft>
            </a:pPr>
            <a:r>
              <a:rPr lang="ru-RU" dirty="0" err="1">
                <a:solidFill>
                  <a:schemeClr val="bg1"/>
                </a:solidFill>
                <a:latin typeface="GothamSSm Narrow ExtraLight" pitchFamily="2" charset="0"/>
              </a:rPr>
              <a:t>Майно</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набуте</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подружжям</a:t>
            </a:r>
            <a:r>
              <a:rPr lang="ru-RU" dirty="0">
                <a:solidFill>
                  <a:schemeClr val="bg1"/>
                </a:solidFill>
                <a:latin typeface="GothamSSm Narrow ExtraLight" pitchFamily="2" charset="0"/>
              </a:rPr>
              <a:t> за час </a:t>
            </a:r>
            <a:r>
              <a:rPr lang="ru-RU" dirty="0" err="1">
                <a:solidFill>
                  <a:schemeClr val="bg1"/>
                </a:solidFill>
                <a:latin typeface="GothamSSm Narrow ExtraLight" pitchFamily="2" charset="0"/>
              </a:rPr>
              <a:t>шлюбу</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належить</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дружині</a:t>
            </a:r>
            <a:r>
              <a:rPr lang="ru-RU" dirty="0">
                <a:solidFill>
                  <a:schemeClr val="bg1"/>
                </a:solidFill>
                <a:latin typeface="GothamSSm Narrow ExtraLight" pitchFamily="2" charset="0"/>
              </a:rPr>
              <a:t> та </a:t>
            </a:r>
            <a:r>
              <a:rPr lang="ru-RU" dirty="0" err="1">
                <a:solidFill>
                  <a:schemeClr val="bg1"/>
                </a:solidFill>
                <a:latin typeface="GothamSSm Narrow ExtraLight" pitchFamily="2" charset="0"/>
              </a:rPr>
              <a:t>чоловікові</a:t>
            </a:r>
            <a:r>
              <a:rPr lang="ru-RU" dirty="0">
                <a:solidFill>
                  <a:schemeClr val="bg1"/>
                </a:solidFill>
                <a:latin typeface="GothamSSm Narrow ExtraLight" pitchFamily="2" charset="0"/>
              </a:rPr>
              <a:t> на </a:t>
            </a:r>
            <a:r>
              <a:rPr lang="ru-RU" dirty="0" err="1">
                <a:solidFill>
                  <a:schemeClr val="bg1"/>
                </a:solidFill>
                <a:latin typeface="GothamSSm Narrow ExtraLight" pitchFamily="2" charset="0"/>
              </a:rPr>
              <a:t>праві</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спільної</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сумісної</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власності</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незалежно</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від</a:t>
            </a:r>
            <a:r>
              <a:rPr lang="ru-RU" dirty="0">
                <a:solidFill>
                  <a:schemeClr val="bg1"/>
                </a:solidFill>
                <a:latin typeface="GothamSSm Narrow ExtraLight" pitchFamily="2" charset="0"/>
              </a:rPr>
              <a:t> того, </a:t>
            </a:r>
            <a:r>
              <a:rPr lang="ru-RU" dirty="0" err="1">
                <a:solidFill>
                  <a:schemeClr val="bg1"/>
                </a:solidFill>
                <a:latin typeface="GothamSSm Narrow ExtraLight" pitchFamily="2" charset="0"/>
              </a:rPr>
              <a:t>що</a:t>
            </a:r>
            <a:r>
              <a:rPr lang="ru-RU" dirty="0">
                <a:solidFill>
                  <a:schemeClr val="bg1"/>
                </a:solidFill>
                <a:latin typeface="GothamSSm Narrow ExtraLight" pitchFamily="2" charset="0"/>
              </a:rPr>
              <a:t> один з них не </a:t>
            </a:r>
            <a:r>
              <a:rPr lang="ru-RU" dirty="0" err="1">
                <a:solidFill>
                  <a:schemeClr val="bg1"/>
                </a:solidFill>
                <a:latin typeface="GothamSSm Narrow ExtraLight" pitchFamily="2" charset="0"/>
              </a:rPr>
              <a:t>мав</a:t>
            </a:r>
            <a:r>
              <a:rPr lang="ru-RU" dirty="0">
                <a:solidFill>
                  <a:schemeClr val="bg1"/>
                </a:solidFill>
                <a:latin typeface="GothamSSm Narrow ExtraLight" pitchFamily="2" charset="0"/>
              </a:rPr>
              <a:t> з </a:t>
            </a:r>
            <a:r>
              <a:rPr lang="ru-RU" dirty="0" err="1">
                <a:solidFill>
                  <a:schemeClr val="bg1"/>
                </a:solidFill>
                <a:latin typeface="GothamSSm Narrow ExtraLight" pitchFamily="2" charset="0"/>
              </a:rPr>
              <a:t>поважної</a:t>
            </a:r>
            <a:r>
              <a:rPr lang="ru-RU" dirty="0">
                <a:solidFill>
                  <a:schemeClr val="bg1"/>
                </a:solidFill>
                <a:latin typeface="GothamSSm Narrow ExtraLight" pitchFamily="2" charset="0"/>
              </a:rPr>
              <a:t> причини (</a:t>
            </a:r>
            <a:r>
              <a:rPr lang="ru-RU" dirty="0" err="1">
                <a:solidFill>
                  <a:schemeClr val="bg1"/>
                </a:solidFill>
                <a:latin typeface="GothamSSm Narrow ExtraLight" pitchFamily="2" charset="0"/>
              </a:rPr>
              <a:t>навчання</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ведення</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домашнього</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господарства</a:t>
            </a:r>
            <a:r>
              <a:rPr lang="ru-RU" dirty="0">
                <a:solidFill>
                  <a:schemeClr val="bg1"/>
                </a:solidFill>
                <a:latin typeface="GothamSSm Narrow ExtraLight" pitchFamily="2" charset="0"/>
              </a:rPr>
              <a:t>, догляд за </a:t>
            </a:r>
            <a:r>
              <a:rPr lang="ru-RU" dirty="0" err="1">
                <a:solidFill>
                  <a:schemeClr val="bg1"/>
                </a:solidFill>
                <a:latin typeface="GothamSSm Narrow ExtraLight" pitchFamily="2" charset="0"/>
              </a:rPr>
              <a:t>дітьми</a:t>
            </a:r>
            <a:r>
              <a:rPr lang="ru-RU" dirty="0">
                <a:solidFill>
                  <a:schemeClr val="bg1"/>
                </a:solidFill>
                <a:latin typeface="GothamSSm Narrow ExtraLight" pitchFamily="2" charset="0"/>
              </a:rPr>
              <a:t>, хвороба </a:t>
            </a:r>
            <a:r>
              <a:rPr lang="ru-RU" dirty="0" err="1">
                <a:solidFill>
                  <a:schemeClr val="bg1"/>
                </a:solidFill>
                <a:latin typeface="GothamSSm Narrow ExtraLight" pitchFamily="2" charset="0"/>
              </a:rPr>
              <a:t>тощо</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самостійного</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заробітку</a:t>
            </a:r>
            <a:r>
              <a:rPr lang="ru-RU" dirty="0">
                <a:solidFill>
                  <a:schemeClr val="bg1"/>
                </a:solidFill>
                <a:latin typeface="GothamSSm Narrow ExtraLight" pitchFamily="2" charset="0"/>
              </a:rPr>
              <a:t> (доходу)</a:t>
            </a:r>
            <a:endParaRPr lang="ru-UA" dirty="0">
              <a:solidFill>
                <a:schemeClr val="bg1"/>
              </a:solidFill>
              <a:latin typeface="GothamSSm Narrow ExtraLight" pitchFamily="2" charset="0"/>
            </a:endParaRPr>
          </a:p>
        </p:txBody>
      </p:sp>
      <p:sp>
        <p:nvSpPr>
          <p:cNvPr id="14" name="Прямоугольник 13">
            <a:extLst>
              <a:ext uri="{FF2B5EF4-FFF2-40B4-BE49-F238E27FC236}">
                <a16:creationId xmlns:a16="http://schemas.microsoft.com/office/drawing/2014/main" id="{C1C55D83-0550-A649-BF7E-FFB5D1F73477}"/>
              </a:ext>
            </a:extLst>
          </p:cNvPr>
          <p:cNvSpPr/>
          <p:nvPr/>
        </p:nvSpPr>
        <p:spPr>
          <a:xfrm>
            <a:off x="6647330" y="7475592"/>
            <a:ext cx="5410199" cy="1200329"/>
          </a:xfrm>
          <a:prstGeom prst="rect">
            <a:avLst/>
          </a:prstGeom>
        </p:spPr>
        <p:txBody>
          <a:bodyPr wrap="square">
            <a:spAutoFit/>
          </a:bodyPr>
          <a:lstStyle/>
          <a:p>
            <a:pPr>
              <a:spcAft>
                <a:spcPts val="750"/>
              </a:spcAft>
            </a:pPr>
            <a:r>
              <a:rPr lang="uk-UA" dirty="0">
                <a:solidFill>
                  <a:schemeClr val="bg1"/>
                </a:solidFill>
                <a:latin typeface="GothamSSm Narrow ExtraLight" pitchFamily="2" charset="0"/>
              </a:rPr>
              <a:t>Вважається, що кожна річ, набута за час шлюбу, крім речей індивідуального користування, є об'єктом права спільної сумісної власності подружжя</a:t>
            </a:r>
            <a:endParaRPr lang="ru-UA" dirty="0">
              <a:solidFill>
                <a:schemeClr val="bg1"/>
              </a:solidFill>
              <a:latin typeface="GothamSSm Narrow ExtraLight" pitchFamily="2" charset="0"/>
            </a:endParaRPr>
          </a:p>
        </p:txBody>
      </p:sp>
      <p:sp>
        <p:nvSpPr>
          <p:cNvPr id="16" name="Прямоугольник 15">
            <a:extLst>
              <a:ext uri="{FF2B5EF4-FFF2-40B4-BE49-F238E27FC236}">
                <a16:creationId xmlns:a16="http://schemas.microsoft.com/office/drawing/2014/main" id="{857A3739-BC47-F14B-90F1-0EFE7321219D}"/>
              </a:ext>
            </a:extLst>
          </p:cNvPr>
          <p:cNvSpPr/>
          <p:nvPr/>
        </p:nvSpPr>
        <p:spPr>
          <a:xfrm>
            <a:off x="6674504" y="9771345"/>
            <a:ext cx="5298069" cy="1302921"/>
          </a:xfrm>
          <a:prstGeom prst="rect">
            <a:avLst/>
          </a:prstGeom>
        </p:spPr>
        <p:txBody>
          <a:bodyPr wrap="square">
            <a:spAutoFit/>
          </a:bodyPr>
          <a:lstStyle/>
          <a:p>
            <a:pPr>
              <a:spcAft>
                <a:spcPts val="750"/>
              </a:spcAft>
            </a:pPr>
            <a:r>
              <a:rPr lang="uk-UA" dirty="0">
                <a:solidFill>
                  <a:schemeClr val="bg1"/>
                </a:solidFill>
                <a:latin typeface="GothamSSm Narrow ExtraLight" pitchFamily="2" charset="0"/>
              </a:rPr>
              <a:t>Об'єктом права спільної сумісної власності є заробітна плата, пенсія, стипендія, інші доходи, одержані одним із подружжя</a:t>
            </a:r>
            <a:endParaRPr lang="ru-UA" dirty="0">
              <a:solidFill>
                <a:schemeClr val="bg1"/>
              </a:solidFill>
              <a:latin typeface="GothamSSm Narrow ExtraLight" pitchFamily="2" charset="0"/>
            </a:endParaRPr>
          </a:p>
          <a:p>
            <a:pPr>
              <a:spcAft>
                <a:spcPts val="750"/>
              </a:spcAft>
            </a:pPr>
            <a:r>
              <a:rPr lang="uk-UA" dirty="0">
                <a:solidFill>
                  <a:schemeClr val="bg1"/>
                </a:solidFill>
                <a:latin typeface="GothamSSm Narrow ExtraLight" pitchFamily="2" charset="0"/>
              </a:rPr>
              <a:t> </a:t>
            </a:r>
            <a:endParaRPr lang="ru-UA" dirty="0">
              <a:solidFill>
                <a:schemeClr val="bg1"/>
              </a:solidFill>
              <a:latin typeface="GothamSSm Narrow ExtraLight" pitchFamily="2" charset="0"/>
            </a:endParaRPr>
          </a:p>
        </p:txBody>
      </p:sp>
      <p:pic>
        <p:nvPicPr>
          <p:cNvPr id="20" name="Рисунок 19">
            <a:extLst>
              <a:ext uri="{FF2B5EF4-FFF2-40B4-BE49-F238E27FC236}">
                <a16:creationId xmlns:a16="http://schemas.microsoft.com/office/drawing/2014/main" id="{EFC59F65-6A04-4C99-92A7-702CD98A5338}"/>
              </a:ext>
            </a:extLst>
          </p:cNvPr>
          <p:cNvPicPr>
            <a:picLocks noChangeAspect="1"/>
          </p:cNvPicPr>
          <p:nvPr/>
        </p:nvPicPr>
        <p:blipFill rotWithShape="1">
          <a:blip r:embed="rId3"/>
          <a:srcRect l="46670" t="-7360" b="-1"/>
          <a:stretch/>
        </p:blipFill>
        <p:spPr>
          <a:xfrm>
            <a:off x="-11743766" y="6119559"/>
            <a:ext cx="6501967" cy="451357"/>
          </a:xfrm>
          <a:prstGeom prst="rect">
            <a:avLst/>
          </a:prstGeom>
          <a:effectLst>
            <a:glow rad="63500">
              <a:srgbClr val="0AFFE7">
                <a:alpha val="14000"/>
              </a:srgbClr>
            </a:glow>
          </a:effectLst>
        </p:spPr>
      </p:pic>
      <p:cxnSp>
        <p:nvCxnSpPr>
          <p:cNvPr id="22" name="Прямая соединительная линия 21">
            <a:extLst>
              <a:ext uri="{FF2B5EF4-FFF2-40B4-BE49-F238E27FC236}">
                <a16:creationId xmlns:a16="http://schemas.microsoft.com/office/drawing/2014/main" id="{AEA2B480-CB11-4BEA-9A33-3E1E2F28E28C}"/>
              </a:ext>
            </a:extLst>
          </p:cNvPr>
          <p:cNvCxnSpPr>
            <a:cxnSpLocks/>
          </p:cNvCxnSpPr>
          <p:nvPr/>
        </p:nvCxnSpPr>
        <p:spPr>
          <a:xfrm flipV="1">
            <a:off x="18135599" y="1459193"/>
            <a:ext cx="12420000"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
        <p:nvSpPr>
          <p:cNvPr id="23" name="Прямоугольник 22">
            <a:extLst>
              <a:ext uri="{FF2B5EF4-FFF2-40B4-BE49-F238E27FC236}">
                <a16:creationId xmlns:a16="http://schemas.microsoft.com/office/drawing/2014/main" id="{A33EB04D-CA6C-4C5B-B6FD-396E403D21E4}"/>
              </a:ext>
            </a:extLst>
          </p:cNvPr>
          <p:cNvSpPr/>
          <p:nvPr/>
        </p:nvSpPr>
        <p:spPr>
          <a:xfrm>
            <a:off x="484890" y="195043"/>
            <a:ext cx="10357338" cy="1569660"/>
          </a:xfrm>
          <a:prstGeom prst="rect">
            <a:avLst/>
          </a:prstGeom>
        </p:spPr>
        <p:txBody>
          <a:bodyPr wrap="square">
            <a:spAutoFit/>
          </a:bodyPr>
          <a:lstStyle/>
          <a:p>
            <a:r>
              <a:rPr lang="uk-UA" sz="3200" b="1" dirty="0">
                <a:solidFill>
                  <a:schemeClr val="bg1"/>
                </a:solidFill>
                <a:latin typeface="Geometos [RUS by Daymarius]" pitchFamily="2" charset="0"/>
                <a:ea typeface="Calibri" panose="020F0502020204030204" pitchFamily="34" charset="0"/>
                <a:cs typeface="Times New Roman" panose="02020603050405020304" pitchFamily="18" charset="0"/>
              </a:rPr>
              <a:t>Право спільної</a:t>
            </a:r>
          </a:p>
          <a:p>
            <a:r>
              <a:rPr lang="uk-UA" sz="3200" b="1" dirty="0">
                <a:solidFill>
                  <a:schemeClr val="bg1"/>
                </a:solidFill>
                <a:latin typeface="Geometos [RUS by Daymarius]" pitchFamily="2" charset="0"/>
                <a:ea typeface="Calibri" panose="020F0502020204030204" pitchFamily="34" charset="0"/>
                <a:cs typeface="Times New Roman" panose="02020603050405020304" pitchFamily="18" charset="0"/>
              </a:rPr>
              <a:t>сумісної власності</a:t>
            </a:r>
          </a:p>
          <a:p>
            <a:r>
              <a:rPr lang="uk-UA" sz="3200" b="1" dirty="0">
                <a:solidFill>
                  <a:schemeClr val="bg1"/>
                </a:solidFill>
                <a:latin typeface="Geometos [RUS by Daymarius]" pitchFamily="2" charset="0"/>
                <a:ea typeface="Calibri" panose="020F0502020204030204" pitchFamily="34" charset="0"/>
                <a:cs typeface="Times New Roman" panose="02020603050405020304" pitchFamily="18" charset="0"/>
              </a:rPr>
              <a:t>подружжя</a:t>
            </a:r>
            <a:endParaRPr lang="ru-UA" sz="3200" dirty="0">
              <a:solidFill>
                <a:schemeClr val="bg1"/>
              </a:solidFill>
              <a:latin typeface="Geometos [RUS by Daymarius]" pitchFamily="2" charset="0"/>
            </a:endParaRPr>
          </a:p>
        </p:txBody>
      </p:sp>
      <p:sp>
        <p:nvSpPr>
          <p:cNvPr id="32" name="Круг: прозрачная заливка 31">
            <a:extLst>
              <a:ext uri="{FF2B5EF4-FFF2-40B4-BE49-F238E27FC236}">
                <a16:creationId xmlns:a16="http://schemas.microsoft.com/office/drawing/2014/main" id="{E55648F8-D466-4189-8E40-C69CFB782C0D}"/>
              </a:ext>
            </a:extLst>
          </p:cNvPr>
          <p:cNvSpPr/>
          <p:nvPr/>
        </p:nvSpPr>
        <p:spPr>
          <a:xfrm>
            <a:off x="6807242" y="-1573771"/>
            <a:ext cx="7163688" cy="7163688"/>
          </a:xfrm>
          <a:prstGeom prst="donut">
            <a:avLst>
              <a:gd name="adj" fmla="val 5514"/>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3" name="Овал 32">
            <a:extLst>
              <a:ext uri="{FF2B5EF4-FFF2-40B4-BE49-F238E27FC236}">
                <a16:creationId xmlns:a16="http://schemas.microsoft.com/office/drawing/2014/main" id="{9C4DF948-728D-4B46-B71C-D6C39F7E84AE}"/>
              </a:ext>
            </a:extLst>
          </p:cNvPr>
          <p:cNvSpPr/>
          <p:nvPr/>
        </p:nvSpPr>
        <p:spPr>
          <a:xfrm>
            <a:off x="7083156" y="-1316407"/>
            <a:ext cx="6611860" cy="661186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26" name="Рисунок 25">
            <a:extLst>
              <a:ext uri="{FF2B5EF4-FFF2-40B4-BE49-F238E27FC236}">
                <a16:creationId xmlns:a16="http://schemas.microsoft.com/office/drawing/2014/main" id="{C5784E59-4CFB-1E42-BEAE-6F0F7FC27A4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3644" r="28430" b="10362"/>
          <a:stretch/>
        </p:blipFill>
        <p:spPr>
          <a:xfrm rot="1165560">
            <a:off x="8097499" y="1438206"/>
            <a:ext cx="1021918" cy="1672031"/>
          </a:xfrm>
          <a:prstGeom prst="rect">
            <a:avLst/>
          </a:prstGeom>
        </p:spPr>
      </p:pic>
      <p:pic>
        <p:nvPicPr>
          <p:cNvPr id="18" name="Рисунок 17">
            <a:extLst>
              <a:ext uri="{FF2B5EF4-FFF2-40B4-BE49-F238E27FC236}">
                <a16:creationId xmlns:a16="http://schemas.microsoft.com/office/drawing/2014/main" id="{64407366-FF04-4B42-AD76-475616C3879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8823" t="17072" r="34561" b="35936"/>
          <a:stretch/>
        </p:blipFill>
        <p:spPr>
          <a:xfrm>
            <a:off x="8587303" y="1493375"/>
            <a:ext cx="1016435" cy="1847997"/>
          </a:xfrm>
          <a:prstGeom prst="rect">
            <a:avLst/>
          </a:prstGeom>
        </p:spPr>
      </p:pic>
      <p:pic>
        <p:nvPicPr>
          <p:cNvPr id="19" name="Рисунок 18">
            <a:extLst>
              <a:ext uri="{FF2B5EF4-FFF2-40B4-BE49-F238E27FC236}">
                <a16:creationId xmlns:a16="http://schemas.microsoft.com/office/drawing/2014/main" id="{0A420430-AEFA-454D-AB83-EE3E62F1E93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3533" t="16117" r="33089" b="34203"/>
          <a:stretch/>
        </p:blipFill>
        <p:spPr>
          <a:xfrm flipH="1">
            <a:off x="10008206" y="1493375"/>
            <a:ext cx="1318913" cy="2175287"/>
          </a:xfrm>
          <a:prstGeom prst="rect">
            <a:avLst/>
          </a:prstGeom>
        </p:spPr>
      </p:pic>
      <p:pic>
        <p:nvPicPr>
          <p:cNvPr id="21" name="Рисунок 20" descr="Обручальные кольца">
            <a:extLst>
              <a:ext uri="{FF2B5EF4-FFF2-40B4-BE49-F238E27FC236}">
                <a16:creationId xmlns:a16="http://schemas.microsoft.com/office/drawing/2014/main" id="{1022C4DD-BEF2-E048-9128-F41BA89207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56150" y="850303"/>
            <a:ext cx="914400" cy="914400"/>
          </a:xfrm>
          <a:prstGeom prst="rect">
            <a:avLst/>
          </a:prstGeom>
          <a:effectLst>
            <a:glow rad="101600">
              <a:srgbClr val="0AFFE7">
                <a:alpha val="17000"/>
              </a:srgbClr>
            </a:glow>
          </a:effectLst>
        </p:spPr>
      </p:pic>
      <p:pic>
        <p:nvPicPr>
          <p:cNvPr id="28" name="Рисунок 27">
            <a:extLst>
              <a:ext uri="{FF2B5EF4-FFF2-40B4-BE49-F238E27FC236}">
                <a16:creationId xmlns:a16="http://schemas.microsoft.com/office/drawing/2014/main" id="{1F7725C3-6ADD-B843-A98C-E5285F02C3D3}"/>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16382" t="9566" r="37650" b="34466"/>
          <a:stretch/>
        </p:blipFill>
        <p:spPr>
          <a:xfrm>
            <a:off x="8387859" y="1969740"/>
            <a:ext cx="1283141" cy="1593202"/>
          </a:xfrm>
          <a:prstGeom prst="rect">
            <a:avLst/>
          </a:prstGeom>
        </p:spPr>
      </p:pic>
      <p:pic>
        <p:nvPicPr>
          <p:cNvPr id="24" name="Рисунок 23">
            <a:extLst>
              <a:ext uri="{FF2B5EF4-FFF2-40B4-BE49-F238E27FC236}">
                <a16:creationId xmlns:a16="http://schemas.microsoft.com/office/drawing/2014/main" id="{F690058E-2AAE-48E2-915D-DDA6C63DAE69}"/>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30379" t="10694" r="28401" b="31788"/>
          <a:stretch/>
        </p:blipFill>
        <p:spPr>
          <a:xfrm>
            <a:off x="612518" y="2613636"/>
            <a:ext cx="1424884" cy="2119747"/>
          </a:xfrm>
          <a:prstGeom prst="rect">
            <a:avLst/>
          </a:prstGeom>
        </p:spPr>
      </p:pic>
      <p:pic>
        <p:nvPicPr>
          <p:cNvPr id="25" name="Рисунок 24">
            <a:extLst>
              <a:ext uri="{FF2B5EF4-FFF2-40B4-BE49-F238E27FC236}">
                <a16:creationId xmlns:a16="http://schemas.microsoft.com/office/drawing/2014/main" id="{D271CB9B-1B80-4ED8-9796-CD9143365B75}"/>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l="32337" t="35082" r="23513" b="29882"/>
          <a:stretch/>
        </p:blipFill>
        <p:spPr>
          <a:xfrm>
            <a:off x="1512956" y="3616371"/>
            <a:ext cx="1546436" cy="1300823"/>
          </a:xfrm>
          <a:prstGeom prst="rect">
            <a:avLst/>
          </a:prstGeom>
        </p:spPr>
      </p:pic>
      <p:pic>
        <p:nvPicPr>
          <p:cNvPr id="30" name="Рисунок 29">
            <a:extLst>
              <a:ext uri="{FF2B5EF4-FFF2-40B4-BE49-F238E27FC236}">
                <a16:creationId xmlns:a16="http://schemas.microsoft.com/office/drawing/2014/main" id="{B4F7CC7E-F582-4880-8B4B-4F686564E06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892250" y="2646871"/>
            <a:ext cx="2109380" cy="2248843"/>
          </a:xfrm>
          <a:prstGeom prst="rect">
            <a:avLst/>
          </a:prstGeom>
        </p:spPr>
      </p:pic>
      <p:sp>
        <p:nvSpPr>
          <p:cNvPr id="31" name="Прямоугольник 30">
            <a:extLst>
              <a:ext uri="{FF2B5EF4-FFF2-40B4-BE49-F238E27FC236}">
                <a16:creationId xmlns:a16="http://schemas.microsoft.com/office/drawing/2014/main" id="{99B4C4FA-29BE-4549-8BB5-6077CEA7BF64}"/>
              </a:ext>
            </a:extLst>
          </p:cNvPr>
          <p:cNvSpPr/>
          <p:nvPr/>
        </p:nvSpPr>
        <p:spPr>
          <a:xfrm>
            <a:off x="484890" y="5065098"/>
            <a:ext cx="5410199" cy="923330"/>
          </a:xfrm>
          <a:prstGeom prst="rect">
            <a:avLst/>
          </a:prstGeom>
        </p:spPr>
        <p:txBody>
          <a:bodyPr wrap="square">
            <a:spAutoFit/>
          </a:bodyPr>
          <a:lstStyle/>
          <a:p>
            <a:pPr>
              <a:spcAft>
                <a:spcPts val="750"/>
              </a:spcAft>
            </a:pPr>
            <a:r>
              <a:rPr lang="uk-UA" dirty="0">
                <a:solidFill>
                  <a:schemeClr val="bg1"/>
                </a:solidFill>
                <a:latin typeface="GothamSSm Narrow ExtraLight" pitchFamily="2" charset="0"/>
              </a:rPr>
              <a:t>Річ, набута за час шлюбу, </a:t>
            </a: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крім речей індивідуального користування</a:t>
            </a:r>
            <a:r>
              <a:rPr lang="uk-UA" dirty="0">
                <a:solidFill>
                  <a:schemeClr val="bg1"/>
                </a:solidFill>
                <a:latin typeface="GothamSSm Narrow ExtraLight" pitchFamily="2" charset="0"/>
              </a:rPr>
              <a:t>, є об'єктом права спільної сумісної власності подружжя</a:t>
            </a:r>
            <a:endParaRPr lang="ru-UA" dirty="0">
              <a:solidFill>
                <a:schemeClr val="bg1"/>
              </a:solidFill>
              <a:latin typeface="GothamSSm Narrow ExtraLight" pitchFamily="2" charset="0"/>
            </a:endParaRPr>
          </a:p>
        </p:txBody>
      </p:sp>
      <p:grpSp>
        <p:nvGrpSpPr>
          <p:cNvPr id="34" name="Группа 33">
            <a:extLst>
              <a:ext uri="{FF2B5EF4-FFF2-40B4-BE49-F238E27FC236}">
                <a16:creationId xmlns:a16="http://schemas.microsoft.com/office/drawing/2014/main" id="{39D6D4F0-0BEE-47BD-BBDC-E15787F3DDA1}"/>
              </a:ext>
            </a:extLst>
          </p:cNvPr>
          <p:cNvGrpSpPr/>
          <p:nvPr/>
        </p:nvGrpSpPr>
        <p:grpSpPr>
          <a:xfrm>
            <a:off x="-22521758" y="3805504"/>
            <a:ext cx="14934501" cy="47370"/>
            <a:chOff x="-16584670" y="4817863"/>
            <a:chExt cx="14934501" cy="47370"/>
          </a:xfrm>
        </p:grpSpPr>
        <p:cxnSp>
          <p:nvCxnSpPr>
            <p:cNvPr id="36" name="Прямая соединительная линия 35">
              <a:extLst>
                <a:ext uri="{FF2B5EF4-FFF2-40B4-BE49-F238E27FC236}">
                  <a16:creationId xmlns:a16="http://schemas.microsoft.com/office/drawing/2014/main" id="{AE78D07F-B8F8-43F4-8EF7-68C1B25A7A08}"/>
                </a:ext>
              </a:extLst>
            </p:cNvPr>
            <p:cNvCxnSpPr>
              <a:cxnSpLocks/>
            </p:cNvCxnSpPr>
            <p:nvPr/>
          </p:nvCxnSpPr>
          <p:spPr>
            <a:xfrm flipV="1">
              <a:off x="-14070169" y="4817863"/>
              <a:ext cx="12420000"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a:extLst>
                <a:ext uri="{FF2B5EF4-FFF2-40B4-BE49-F238E27FC236}">
                  <a16:creationId xmlns:a16="http://schemas.microsoft.com/office/drawing/2014/main" id="{EAB4880F-243A-4883-B5D5-24010BE2053D}"/>
                </a:ext>
              </a:extLst>
            </p:cNvPr>
            <p:cNvCxnSpPr>
              <a:cxnSpLocks/>
            </p:cNvCxnSpPr>
            <p:nvPr/>
          </p:nvCxnSpPr>
          <p:spPr>
            <a:xfrm flipH="1">
              <a:off x="-16584670" y="4817863"/>
              <a:ext cx="2013264" cy="23685"/>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650563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1" nodeType="withEffect">
                                  <p:stCondLst>
                                    <p:cond delay="0"/>
                                  </p:stCondLst>
                                  <p:childTnLst>
                                    <p:animRot by="21600000">
                                      <p:cBhvr>
                                        <p:cTn id="6" dur="2000" fill="hold"/>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a:extLst>
              <a:ext uri="{FF2B5EF4-FFF2-40B4-BE49-F238E27FC236}">
                <a16:creationId xmlns:a16="http://schemas.microsoft.com/office/drawing/2014/main" id="{CE9E710A-9358-455D-B85A-92121A34BA15}"/>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27" name="Прямоугольник 26">
            <a:extLst>
              <a:ext uri="{FF2B5EF4-FFF2-40B4-BE49-F238E27FC236}">
                <a16:creationId xmlns:a16="http://schemas.microsoft.com/office/drawing/2014/main" id="{1CDB5D9E-A653-4163-9F53-E632E522C44D}"/>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16" name="Прямоугольник 15">
            <a:extLst>
              <a:ext uri="{FF2B5EF4-FFF2-40B4-BE49-F238E27FC236}">
                <a16:creationId xmlns:a16="http://schemas.microsoft.com/office/drawing/2014/main" id="{857A3739-BC47-F14B-90F1-0EFE7321219D}"/>
              </a:ext>
            </a:extLst>
          </p:cNvPr>
          <p:cNvSpPr/>
          <p:nvPr/>
        </p:nvSpPr>
        <p:spPr>
          <a:xfrm>
            <a:off x="484890" y="4959012"/>
            <a:ext cx="5298069" cy="1200329"/>
          </a:xfrm>
          <a:prstGeom prst="rect">
            <a:avLst/>
          </a:prstGeom>
        </p:spPr>
        <p:txBody>
          <a:bodyPr wrap="square">
            <a:spAutoFit/>
          </a:bodyPr>
          <a:lstStyle/>
          <a:p>
            <a:pPr>
              <a:spcAft>
                <a:spcPts val="750"/>
              </a:spcAft>
            </a:pPr>
            <a:r>
              <a:rPr lang="uk-UA" dirty="0">
                <a:solidFill>
                  <a:schemeClr val="bg1"/>
                </a:solidFill>
                <a:latin typeface="GothamSSm Narrow ExtraLight" pitchFamily="2" charset="0"/>
              </a:rPr>
              <a:t>Заробітна плата, пенсія, стипендія, інші доходи, одержані одним із подружжя теж є об'єктом права спільної сумісної власності подружжя</a:t>
            </a:r>
            <a:endParaRPr lang="ru-UA" dirty="0">
              <a:solidFill>
                <a:schemeClr val="bg1"/>
              </a:solidFill>
              <a:latin typeface="GothamSSm Narrow ExtraLight" pitchFamily="2" charset="0"/>
            </a:endParaRPr>
          </a:p>
        </p:txBody>
      </p:sp>
      <p:pic>
        <p:nvPicPr>
          <p:cNvPr id="20" name="Рисунок 19">
            <a:extLst>
              <a:ext uri="{FF2B5EF4-FFF2-40B4-BE49-F238E27FC236}">
                <a16:creationId xmlns:a16="http://schemas.microsoft.com/office/drawing/2014/main" id="{EFC59F65-6A04-4C99-92A7-702CD98A5338}"/>
              </a:ext>
            </a:extLst>
          </p:cNvPr>
          <p:cNvPicPr>
            <a:picLocks noChangeAspect="1"/>
          </p:cNvPicPr>
          <p:nvPr/>
        </p:nvPicPr>
        <p:blipFill rotWithShape="1">
          <a:blip r:embed="rId3"/>
          <a:srcRect l="46670" t="-7360" b="-1"/>
          <a:stretch/>
        </p:blipFill>
        <p:spPr>
          <a:xfrm>
            <a:off x="-11743766" y="6119559"/>
            <a:ext cx="6501967" cy="451357"/>
          </a:xfrm>
          <a:prstGeom prst="rect">
            <a:avLst/>
          </a:prstGeom>
          <a:effectLst>
            <a:glow rad="63500">
              <a:srgbClr val="0AFFE7">
                <a:alpha val="14000"/>
              </a:srgbClr>
            </a:glow>
          </a:effectLst>
        </p:spPr>
      </p:pic>
      <p:cxnSp>
        <p:nvCxnSpPr>
          <p:cNvPr id="22" name="Прямая соединительная линия 21">
            <a:extLst>
              <a:ext uri="{FF2B5EF4-FFF2-40B4-BE49-F238E27FC236}">
                <a16:creationId xmlns:a16="http://schemas.microsoft.com/office/drawing/2014/main" id="{AEA2B480-CB11-4BEA-9A33-3E1E2F28E28C}"/>
              </a:ext>
            </a:extLst>
          </p:cNvPr>
          <p:cNvCxnSpPr>
            <a:cxnSpLocks/>
          </p:cNvCxnSpPr>
          <p:nvPr/>
        </p:nvCxnSpPr>
        <p:spPr>
          <a:xfrm flipV="1">
            <a:off x="18135599" y="1459193"/>
            <a:ext cx="12420000"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
        <p:nvSpPr>
          <p:cNvPr id="23" name="Прямоугольник 22">
            <a:extLst>
              <a:ext uri="{FF2B5EF4-FFF2-40B4-BE49-F238E27FC236}">
                <a16:creationId xmlns:a16="http://schemas.microsoft.com/office/drawing/2014/main" id="{A33EB04D-CA6C-4C5B-B6FD-396E403D21E4}"/>
              </a:ext>
            </a:extLst>
          </p:cNvPr>
          <p:cNvSpPr/>
          <p:nvPr/>
        </p:nvSpPr>
        <p:spPr>
          <a:xfrm>
            <a:off x="484890" y="195043"/>
            <a:ext cx="10357338" cy="1569660"/>
          </a:xfrm>
          <a:prstGeom prst="rect">
            <a:avLst/>
          </a:prstGeom>
        </p:spPr>
        <p:txBody>
          <a:bodyPr wrap="square">
            <a:spAutoFit/>
          </a:bodyPr>
          <a:lstStyle/>
          <a:p>
            <a:r>
              <a:rPr lang="uk-UA" sz="3200" dirty="0">
                <a:solidFill>
                  <a:schemeClr val="bg1"/>
                </a:solidFill>
                <a:latin typeface="Geometos [RUS by Daymarius]" pitchFamily="2" charset="0"/>
                <a:ea typeface="Calibri" panose="020F0502020204030204" pitchFamily="34" charset="0"/>
                <a:cs typeface="Times New Roman" panose="02020603050405020304" pitchFamily="18" charset="0"/>
              </a:rPr>
              <a:t>Право спільної</a:t>
            </a:r>
          </a:p>
          <a:p>
            <a:r>
              <a:rPr lang="uk-UA" sz="3200" dirty="0">
                <a:solidFill>
                  <a:schemeClr val="bg1"/>
                </a:solidFill>
                <a:latin typeface="Geometos [RUS by Daymarius]" pitchFamily="2" charset="0"/>
                <a:ea typeface="Calibri" panose="020F0502020204030204" pitchFamily="34" charset="0"/>
                <a:cs typeface="Times New Roman" panose="02020603050405020304" pitchFamily="18" charset="0"/>
              </a:rPr>
              <a:t>сумісної власності</a:t>
            </a:r>
          </a:p>
          <a:p>
            <a:r>
              <a:rPr lang="uk-UA" sz="3200" dirty="0">
                <a:solidFill>
                  <a:schemeClr val="bg1"/>
                </a:solidFill>
                <a:latin typeface="Geometos [RUS by Daymarius]" pitchFamily="2" charset="0"/>
                <a:ea typeface="Calibri" panose="020F0502020204030204" pitchFamily="34" charset="0"/>
                <a:cs typeface="Times New Roman" panose="02020603050405020304" pitchFamily="18" charset="0"/>
              </a:rPr>
              <a:t>подружжя</a:t>
            </a:r>
            <a:endParaRPr lang="ru-UA" sz="3200" dirty="0">
              <a:solidFill>
                <a:schemeClr val="bg1"/>
              </a:solidFill>
              <a:latin typeface="Geometos [RUS by Daymarius]" pitchFamily="2" charset="0"/>
            </a:endParaRPr>
          </a:p>
        </p:txBody>
      </p:sp>
      <p:sp>
        <p:nvSpPr>
          <p:cNvPr id="32" name="Круг: прозрачная заливка 31">
            <a:extLst>
              <a:ext uri="{FF2B5EF4-FFF2-40B4-BE49-F238E27FC236}">
                <a16:creationId xmlns:a16="http://schemas.microsoft.com/office/drawing/2014/main" id="{E55648F8-D466-4189-8E40-C69CFB782C0D}"/>
              </a:ext>
            </a:extLst>
          </p:cNvPr>
          <p:cNvSpPr/>
          <p:nvPr/>
        </p:nvSpPr>
        <p:spPr>
          <a:xfrm>
            <a:off x="6807242" y="-1573771"/>
            <a:ext cx="7163688" cy="7163688"/>
          </a:xfrm>
          <a:prstGeom prst="donut">
            <a:avLst>
              <a:gd name="adj" fmla="val 5514"/>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3" name="Овал 32">
            <a:extLst>
              <a:ext uri="{FF2B5EF4-FFF2-40B4-BE49-F238E27FC236}">
                <a16:creationId xmlns:a16="http://schemas.microsoft.com/office/drawing/2014/main" id="{9C4DF948-728D-4B46-B71C-D6C39F7E84AE}"/>
              </a:ext>
            </a:extLst>
          </p:cNvPr>
          <p:cNvSpPr/>
          <p:nvPr/>
        </p:nvSpPr>
        <p:spPr>
          <a:xfrm>
            <a:off x="7083156" y="-1316407"/>
            <a:ext cx="6611860" cy="661186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26" name="Рисунок 25">
            <a:extLst>
              <a:ext uri="{FF2B5EF4-FFF2-40B4-BE49-F238E27FC236}">
                <a16:creationId xmlns:a16="http://schemas.microsoft.com/office/drawing/2014/main" id="{C5784E59-4CFB-1E42-BEAE-6F0F7FC27A4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3644" r="28430" b="10362"/>
          <a:stretch/>
        </p:blipFill>
        <p:spPr>
          <a:xfrm rot="1165560">
            <a:off x="8097499" y="1438206"/>
            <a:ext cx="1021918" cy="1672031"/>
          </a:xfrm>
          <a:prstGeom prst="rect">
            <a:avLst/>
          </a:prstGeom>
        </p:spPr>
      </p:pic>
      <p:pic>
        <p:nvPicPr>
          <p:cNvPr id="18" name="Рисунок 17">
            <a:extLst>
              <a:ext uri="{FF2B5EF4-FFF2-40B4-BE49-F238E27FC236}">
                <a16:creationId xmlns:a16="http://schemas.microsoft.com/office/drawing/2014/main" id="{64407366-FF04-4B42-AD76-475616C3879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8823" t="17072" r="34561" b="35936"/>
          <a:stretch/>
        </p:blipFill>
        <p:spPr>
          <a:xfrm>
            <a:off x="8587303" y="1493375"/>
            <a:ext cx="1016435" cy="1847997"/>
          </a:xfrm>
          <a:prstGeom prst="rect">
            <a:avLst/>
          </a:prstGeom>
        </p:spPr>
      </p:pic>
      <p:pic>
        <p:nvPicPr>
          <p:cNvPr id="19" name="Рисунок 18">
            <a:extLst>
              <a:ext uri="{FF2B5EF4-FFF2-40B4-BE49-F238E27FC236}">
                <a16:creationId xmlns:a16="http://schemas.microsoft.com/office/drawing/2014/main" id="{0A420430-AEFA-454D-AB83-EE3E62F1E93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3533" t="16117" r="33089" b="34203"/>
          <a:stretch/>
        </p:blipFill>
        <p:spPr>
          <a:xfrm flipH="1">
            <a:off x="10008206" y="1493375"/>
            <a:ext cx="1318913" cy="2175287"/>
          </a:xfrm>
          <a:prstGeom prst="rect">
            <a:avLst/>
          </a:prstGeom>
        </p:spPr>
      </p:pic>
      <p:pic>
        <p:nvPicPr>
          <p:cNvPr id="21" name="Рисунок 20" descr="Обручальные кольца">
            <a:extLst>
              <a:ext uri="{FF2B5EF4-FFF2-40B4-BE49-F238E27FC236}">
                <a16:creationId xmlns:a16="http://schemas.microsoft.com/office/drawing/2014/main" id="{1022C4DD-BEF2-E048-9128-F41BA89207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56150" y="850303"/>
            <a:ext cx="914400" cy="914400"/>
          </a:xfrm>
          <a:prstGeom prst="rect">
            <a:avLst/>
          </a:prstGeom>
          <a:effectLst>
            <a:glow rad="101600">
              <a:srgbClr val="0AFFE7">
                <a:alpha val="17000"/>
              </a:srgbClr>
            </a:glow>
          </a:effectLst>
        </p:spPr>
      </p:pic>
      <p:pic>
        <p:nvPicPr>
          <p:cNvPr id="28" name="Рисунок 27">
            <a:extLst>
              <a:ext uri="{FF2B5EF4-FFF2-40B4-BE49-F238E27FC236}">
                <a16:creationId xmlns:a16="http://schemas.microsoft.com/office/drawing/2014/main" id="{1F7725C3-6ADD-B843-A98C-E5285F02C3D3}"/>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16382" t="9566" r="37650" b="34466"/>
          <a:stretch/>
        </p:blipFill>
        <p:spPr>
          <a:xfrm>
            <a:off x="8387859" y="1969740"/>
            <a:ext cx="1283141" cy="1593202"/>
          </a:xfrm>
          <a:prstGeom prst="rect">
            <a:avLst/>
          </a:prstGeom>
        </p:spPr>
      </p:pic>
      <p:grpSp>
        <p:nvGrpSpPr>
          <p:cNvPr id="6" name="Группа 5">
            <a:extLst>
              <a:ext uri="{FF2B5EF4-FFF2-40B4-BE49-F238E27FC236}">
                <a16:creationId xmlns:a16="http://schemas.microsoft.com/office/drawing/2014/main" id="{4643F128-E6B9-49DE-8403-0CE71871E424}"/>
              </a:ext>
            </a:extLst>
          </p:cNvPr>
          <p:cNvGrpSpPr/>
          <p:nvPr/>
        </p:nvGrpSpPr>
        <p:grpSpPr>
          <a:xfrm>
            <a:off x="-18095678" y="3578437"/>
            <a:ext cx="14934501" cy="47370"/>
            <a:chOff x="-16584670" y="4817863"/>
            <a:chExt cx="14934501" cy="47370"/>
          </a:xfrm>
        </p:grpSpPr>
        <p:cxnSp>
          <p:nvCxnSpPr>
            <p:cNvPr id="35" name="Прямая соединительная линия 34">
              <a:extLst>
                <a:ext uri="{FF2B5EF4-FFF2-40B4-BE49-F238E27FC236}">
                  <a16:creationId xmlns:a16="http://schemas.microsoft.com/office/drawing/2014/main" id="{CCFA016D-5F27-4F7C-81D9-9EDB94C4A2FB}"/>
                </a:ext>
              </a:extLst>
            </p:cNvPr>
            <p:cNvCxnSpPr>
              <a:cxnSpLocks/>
            </p:cNvCxnSpPr>
            <p:nvPr/>
          </p:nvCxnSpPr>
          <p:spPr>
            <a:xfrm flipV="1">
              <a:off x="-14070169" y="4817863"/>
              <a:ext cx="12420000"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7F6AF58F-5B5F-40BE-9DE5-B0B8DEDAFFCC}"/>
                </a:ext>
              </a:extLst>
            </p:cNvPr>
            <p:cNvCxnSpPr>
              <a:cxnSpLocks/>
            </p:cNvCxnSpPr>
            <p:nvPr/>
          </p:nvCxnSpPr>
          <p:spPr>
            <a:xfrm flipH="1">
              <a:off x="-16584670" y="4817863"/>
              <a:ext cx="2013264" cy="23685"/>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grpSp>
      <p:pic>
        <p:nvPicPr>
          <p:cNvPr id="34" name="Рисунок 33">
            <a:extLst>
              <a:ext uri="{FF2B5EF4-FFF2-40B4-BE49-F238E27FC236}">
                <a16:creationId xmlns:a16="http://schemas.microsoft.com/office/drawing/2014/main" id="{3AA064EF-3147-4E80-91F7-FF16BBBE68F9}"/>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30379" t="10694" r="28401" b="31788"/>
          <a:stretch/>
        </p:blipFill>
        <p:spPr>
          <a:xfrm>
            <a:off x="612518" y="2405285"/>
            <a:ext cx="1424884" cy="2119747"/>
          </a:xfrm>
          <a:prstGeom prst="rect">
            <a:avLst/>
          </a:prstGeom>
        </p:spPr>
      </p:pic>
      <p:pic>
        <p:nvPicPr>
          <p:cNvPr id="36" name="Рисунок 35">
            <a:extLst>
              <a:ext uri="{FF2B5EF4-FFF2-40B4-BE49-F238E27FC236}">
                <a16:creationId xmlns:a16="http://schemas.microsoft.com/office/drawing/2014/main" id="{D747B6F8-7349-4D47-8A0B-1499C499CAF0}"/>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l="32337" t="35082" r="23513" b="29882"/>
          <a:stretch/>
        </p:blipFill>
        <p:spPr>
          <a:xfrm>
            <a:off x="1512956" y="3408020"/>
            <a:ext cx="1546436" cy="1300823"/>
          </a:xfrm>
          <a:prstGeom prst="rect">
            <a:avLst/>
          </a:prstGeom>
        </p:spPr>
      </p:pic>
      <p:pic>
        <p:nvPicPr>
          <p:cNvPr id="38" name="Рисунок 37">
            <a:extLst>
              <a:ext uri="{FF2B5EF4-FFF2-40B4-BE49-F238E27FC236}">
                <a16:creationId xmlns:a16="http://schemas.microsoft.com/office/drawing/2014/main" id="{0666C9D3-58CD-44A7-AEA2-696E0BDB07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892250" y="2438520"/>
            <a:ext cx="2109380" cy="2248843"/>
          </a:xfrm>
          <a:prstGeom prst="rect">
            <a:avLst/>
          </a:prstGeom>
        </p:spPr>
      </p:pic>
      <p:pic>
        <p:nvPicPr>
          <p:cNvPr id="24" name="Рисунок 23">
            <a:extLst>
              <a:ext uri="{FF2B5EF4-FFF2-40B4-BE49-F238E27FC236}">
                <a16:creationId xmlns:a16="http://schemas.microsoft.com/office/drawing/2014/main" id="{3382F48A-D707-48E7-BEA2-51B8F631E06E}"/>
              </a:ext>
            </a:extLst>
          </p:cNvPr>
          <p:cNvPicPr>
            <a:picLocks noChangeAspect="1"/>
          </p:cNvPicPr>
          <p:nvPr/>
        </p:nvPicPr>
        <p:blipFill rotWithShape="1">
          <a:blip r:embed="rId3"/>
          <a:srcRect l="87550" t="-38019" r="-1"/>
          <a:stretch/>
        </p:blipFill>
        <p:spPr>
          <a:xfrm rot="16200000">
            <a:off x="10797430" y="7866206"/>
            <a:ext cx="1518048" cy="580251"/>
          </a:xfrm>
          <a:prstGeom prst="rect">
            <a:avLst/>
          </a:prstGeom>
          <a:effectLst>
            <a:glow rad="63500">
              <a:srgbClr val="0AFFE7">
                <a:alpha val="14000"/>
              </a:srgbClr>
            </a:glow>
          </a:effectLst>
        </p:spPr>
      </p:pic>
    </p:spTree>
    <p:extLst>
      <p:ext uri="{BB962C8B-B14F-4D97-AF65-F5344CB8AC3E}">
        <p14:creationId xmlns:p14="http://schemas.microsoft.com/office/powerpoint/2010/main" val="165490748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a:extLst>
              <a:ext uri="{FF2B5EF4-FFF2-40B4-BE49-F238E27FC236}">
                <a16:creationId xmlns:a16="http://schemas.microsoft.com/office/drawing/2014/main" id="{CE9E710A-9358-455D-B85A-92121A34BA15}"/>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27" name="Прямоугольник 26">
            <a:extLst>
              <a:ext uri="{FF2B5EF4-FFF2-40B4-BE49-F238E27FC236}">
                <a16:creationId xmlns:a16="http://schemas.microsoft.com/office/drawing/2014/main" id="{1CDB5D9E-A653-4163-9F53-E632E522C44D}"/>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pic>
        <p:nvPicPr>
          <p:cNvPr id="20" name="Рисунок 19">
            <a:extLst>
              <a:ext uri="{FF2B5EF4-FFF2-40B4-BE49-F238E27FC236}">
                <a16:creationId xmlns:a16="http://schemas.microsoft.com/office/drawing/2014/main" id="{EFC59F65-6A04-4C99-92A7-702CD98A5338}"/>
              </a:ext>
            </a:extLst>
          </p:cNvPr>
          <p:cNvPicPr>
            <a:picLocks noChangeAspect="1"/>
          </p:cNvPicPr>
          <p:nvPr/>
        </p:nvPicPr>
        <p:blipFill rotWithShape="1">
          <a:blip r:embed="rId3"/>
          <a:srcRect l="46670" t="-7360" b="-1"/>
          <a:stretch/>
        </p:blipFill>
        <p:spPr>
          <a:xfrm>
            <a:off x="-11743766" y="6119559"/>
            <a:ext cx="6501967" cy="451357"/>
          </a:xfrm>
          <a:prstGeom prst="rect">
            <a:avLst/>
          </a:prstGeom>
          <a:effectLst>
            <a:glow rad="63500">
              <a:srgbClr val="0AFFE7">
                <a:alpha val="14000"/>
              </a:srgbClr>
            </a:glow>
          </a:effectLst>
        </p:spPr>
      </p:pic>
      <p:cxnSp>
        <p:nvCxnSpPr>
          <p:cNvPr id="22" name="Прямая соединительная линия 21">
            <a:extLst>
              <a:ext uri="{FF2B5EF4-FFF2-40B4-BE49-F238E27FC236}">
                <a16:creationId xmlns:a16="http://schemas.microsoft.com/office/drawing/2014/main" id="{AEA2B480-CB11-4BEA-9A33-3E1E2F28E28C}"/>
              </a:ext>
            </a:extLst>
          </p:cNvPr>
          <p:cNvCxnSpPr>
            <a:cxnSpLocks/>
          </p:cNvCxnSpPr>
          <p:nvPr/>
        </p:nvCxnSpPr>
        <p:spPr>
          <a:xfrm flipV="1">
            <a:off x="18135599" y="1459193"/>
            <a:ext cx="12420000"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
        <p:nvSpPr>
          <p:cNvPr id="32" name="Круг: прозрачная заливка 31">
            <a:extLst>
              <a:ext uri="{FF2B5EF4-FFF2-40B4-BE49-F238E27FC236}">
                <a16:creationId xmlns:a16="http://schemas.microsoft.com/office/drawing/2014/main" id="{E55648F8-D466-4189-8E40-C69CFB782C0D}"/>
              </a:ext>
            </a:extLst>
          </p:cNvPr>
          <p:cNvSpPr/>
          <p:nvPr/>
        </p:nvSpPr>
        <p:spPr>
          <a:xfrm>
            <a:off x="-2170221" y="-1573771"/>
            <a:ext cx="7163688" cy="7163688"/>
          </a:xfrm>
          <a:prstGeom prst="donut">
            <a:avLst>
              <a:gd name="adj" fmla="val 5514"/>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3" name="Овал 32">
            <a:extLst>
              <a:ext uri="{FF2B5EF4-FFF2-40B4-BE49-F238E27FC236}">
                <a16:creationId xmlns:a16="http://schemas.microsoft.com/office/drawing/2014/main" id="{9C4DF948-728D-4B46-B71C-D6C39F7E84AE}"/>
              </a:ext>
            </a:extLst>
          </p:cNvPr>
          <p:cNvSpPr/>
          <p:nvPr/>
        </p:nvSpPr>
        <p:spPr>
          <a:xfrm>
            <a:off x="-1894307" y="-1316407"/>
            <a:ext cx="6611860" cy="6611860"/>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26" name="Рисунок 25">
            <a:extLst>
              <a:ext uri="{FF2B5EF4-FFF2-40B4-BE49-F238E27FC236}">
                <a16:creationId xmlns:a16="http://schemas.microsoft.com/office/drawing/2014/main" id="{C5784E59-4CFB-1E42-BEAE-6F0F7FC27A4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3644" r="28430" b="10362"/>
          <a:stretch/>
        </p:blipFill>
        <p:spPr>
          <a:xfrm rot="1165560">
            <a:off x="594384" y="1438206"/>
            <a:ext cx="1021918" cy="1672031"/>
          </a:xfrm>
          <a:prstGeom prst="rect">
            <a:avLst/>
          </a:prstGeom>
        </p:spPr>
      </p:pic>
      <p:pic>
        <p:nvPicPr>
          <p:cNvPr id="18" name="Рисунок 17">
            <a:extLst>
              <a:ext uri="{FF2B5EF4-FFF2-40B4-BE49-F238E27FC236}">
                <a16:creationId xmlns:a16="http://schemas.microsoft.com/office/drawing/2014/main" id="{64407366-FF04-4B42-AD76-475616C3879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8823" t="17072" r="34561" b="35936"/>
          <a:stretch/>
        </p:blipFill>
        <p:spPr>
          <a:xfrm>
            <a:off x="1084188" y="1493375"/>
            <a:ext cx="1016435" cy="1847997"/>
          </a:xfrm>
          <a:prstGeom prst="rect">
            <a:avLst/>
          </a:prstGeom>
        </p:spPr>
      </p:pic>
      <p:pic>
        <p:nvPicPr>
          <p:cNvPr id="19" name="Рисунок 18">
            <a:extLst>
              <a:ext uri="{FF2B5EF4-FFF2-40B4-BE49-F238E27FC236}">
                <a16:creationId xmlns:a16="http://schemas.microsoft.com/office/drawing/2014/main" id="{0A420430-AEFA-454D-AB83-EE3E62F1E93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3533" t="16117" r="33089" b="34203"/>
          <a:stretch/>
        </p:blipFill>
        <p:spPr>
          <a:xfrm flipH="1">
            <a:off x="2505091" y="1493375"/>
            <a:ext cx="1318913" cy="2175287"/>
          </a:xfrm>
          <a:prstGeom prst="rect">
            <a:avLst/>
          </a:prstGeom>
        </p:spPr>
      </p:pic>
      <p:pic>
        <p:nvPicPr>
          <p:cNvPr id="21" name="Рисунок 20" descr="Обручальные кольца">
            <a:extLst>
              <a:ext uri="{FF2B5EF4-FFF2-40B4-BE49-F238E27FC236}">
                <a16:creationId xmlns:a16="http://schemas.microsoft.com/office/drawing/2014/main" id="{1022C4DD-BEF2-E048-9128-F41BA89207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53035" y="850303"/>
            <a:ext cx="914400" cy="914400"/>
          </a:xfrm>
          <a:prstGeom prst="rect">
            <a:avLst/>
          </a:prstGeom>
          <a:effectLst>
            <a:glow rad="101600">
              <a:srgbClr val="0AFFE7">
                <a:alpha val="17000"/>
              </a:srgbClr>
            </a:glow>
          </a:effectLst>
        </p:spPr>
      </p:pic>
      <p:pic>
        <p:nvPicPr>
          <p:cNvPr id="28" name="Рисунок 27">
            <a:extLst>
              <a:ext uri="{FF2B5EF4-FFF2-40B4-BE49-F238E27FC236}">
                <a16:creationId xmlns:a16="http://schemas.microsoft.com/office/drawing/2014/main" id="{1F7725C3-6ADD-B843-A98C-E5285F02C3D3}"/>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16382" t="9566" r="37650" b="34466"/>
          <a:stretch/>
        </p:blipFill>
        <p:spPr>
          <a:xfrm>
            <a:off x="884744" y="1969740"/>
            <a:ext cx="1283141" cy="1593202"/>
          </a:xfrm>
          <a:prstGeom prst="rect">
            <a:avLst/>
          </a:prstGeom>
        </p:spPr>
      </p:pic>
      <p:grpSp>
        <p:nvGrpSpPr>
          <p:cNvPr id="6" name="Группа 5">
            <a:extLst>
              <a:ext uri="{FF2B5EF4-FFF2-40B4-BE49-F238E27FC236}">
                <a16:creationId xmlns:a16="http://schemas.microsoft.com/office/drawing/2014/main" id="{4643F128-E6B9-49DE-8403-0CE71871E424}"/>
              </a:ext>
            </a:extLst>
          </p:cNvPr>
          <p:cNvGrpSpPr/>
          <p:nvPr/>
        </p:nvGrpSpPr>
        <p:grpSpPr>
          <a:xfrm>
            <a:off x="-18095678" y="6258205"/>
            <a:ext cx="14934501" cy="47370"/>
            <a:chOff x="-16584670" y="4817863"/>
            <a:chExt cx="14934501" cy="47370"/>
          </a:xfrm>
        </p:grpSpPr>
        <p:cxnSp>
          <p:nvCxnSpPr>
            <p:cNvPr id="35" name="Прямая соединительная линия 34">
              <a:extLst>
                <a:ext uri="{FF2B5EF4-FFF2-40B4-BE49-F238E27FC236}">
                  <a16:creationId xmlns:a16="http://schemas.microsoft.com/office/drawing/2014/main" id="{CCFA016D-5F27-4F7C-81D9-9EDB94C4A2FB}"/>
                </a:ext>
              </a:extLst>
            </p:cNvPr>
            <p:cNvCxnSpPr>
              <a:cxnSpLocks/>
            </p:cNvCxnSpPr>
            <p:nvPr/>
          </p:nvCxnSpPr>
          <p:spPr>
            <a:xfrm flipV="1">
              <a:off x="-14070169" y="4817863"/>
              <a:ext cx="12420000"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7F6AF58F-5B5F-40BE-9DE5-B0B8DEDAFFCC}"/>
                </a:ext>
              </a:extLst>
            </p:cNvPr>
            <p:cNvCxnSpPr>
              <a:cxnSpLocks/>
            </p:cNvCxnSpPr>
            <p:nvPr/>
          </p:nvCxnSpPr>
          <p:spPr>
            <a:xfrm flipH="1">
              <a:off x="-16584670" y="4817863"/>
              <a:ext cx="2013264" cy="23685"/>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grpSp>
      <p:pic>
        <p:nvPicPr>
          <p:cNvPr id="34" name="Рисунок 33">
            <a:extLst>
              <a:ext uri="{FF2B5EF4-FFF2-40B4-BE49-F238E27FC236}">
                <a16:creationId xmlns:a16="http://schemas.microsoft.com/office/drawing/2014/main" id="{3AA064EF-3147-4E80-91F7-FF16BBBE68F9}"/>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30379" t="10694" r="28401" b="31788"/>
          <a:stretch/>
        </p:blipFill>
        <p:spPr>
          <a:xfrm>
            <a:off x="-9987290" y="2405285"/>
            <a:ext cx="1424884" cy="2119747"/>
          </a:xfrm>
          <a:prstGeom prst="rect">
            <a:avLst/>
          </a:prstGeom>
        </p:spPr>
      </p:pic>
      <p:pic>
        <p:nvPicPr>
          <p:cNvPr id="36" name="Рисунок 35">
            <a:extLst>
              <a:ext uri="{FF2B5EF4-FFF2-40B4-BE49-F238E27FC236}">
                <a16:creationId xmlns:a16="http://schemas.microsoft.com/office/drawing/2014/main" id="{D747B6F8-7349-4D47-8A0B-1499C499CAF0}"/>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l="32337" t="35082" r="23513" b="29882"/>
          <a:stretch/>
        </p:blipFill>
        <p:spPr>
          <a:xfrm>
            <a:off x="-9086852" y="3408020"/>
            <a:ext cx="1546436" cy="1300823"/>
          </a:xfrm>
          <a:prstGeom prst="rect">
            <a:avLst/>
          </a:prstGeom>
        </p:spPr>
      </p:pic>
      <p:pic>
        <p:nvPicPr>
          <p:cNvPr id="38" name="Рисунок 37">
            <a:extLst>
              <a:ext uri="{FF2B5EF4-FFF2-40B4-BE49-F238E27FC236}">
                <a16:creationId xmlns:a16="http://schemas.microsoft.com/office/drawing/2014/main" id="{0666C9D3-58CD-44A7-AEA2-696E0BDB07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707558" y="2438520"/>
            <a:ext cx="2109380" cy="2248843"/>
          </a:xfrm>
          <a:prstGeom prst="rect">
            <a:avLst/>
          </a:prstGeom>
        </p:spPr>
      </p:pic>
      <p:sp>
        <p:nvSpPr>
          <p:cNvPr id="24" name="TextBox 23">
            <a:extLst>
              <a:ext uri="{FF2B5EF4-FFF2-40B4-BE49-F238E27FC236}">
                <a16:creationId xmlns:a16="http://schemas.microsoft.com/office/drawing/2014/main" id="{3C40232C-DCA5-4544-BF55-E269B7E9632B}"/>
              </a:ext>
            </a:extLst>
          </p:cNvPr>
          <p:cNvSpPr txBox="1"/>
          <p:nvPr/>
        </p:nvSpPr>
        <p:spPr>
          <a:xfrm>
            <a:off x="5488840" y="742509"/>
            <a:ext cx="6357738" cy="1200329"/>
          </a:xfrm>
          <a:prstGeom prst="rect">
            <a:avLst/>
          </a:prstGeom>
        </p:spPr>
        <p:txBody>
          <a:bodyPr wrap="square">
            <a:spAutoFit/>
          </a:bodyPr>
          <a:lstStyle>
            <a:defPPr>
              <a:defRPr lang="ru-UA"/>
            </a:defPPr>
            <a:lvl1pPr>
              <a:spcAft>
                <a:spcPts val="750"/>
              </a:spcAft>
              <a:defRPr>
                <a:solidFill>
                  <a:schemeClr val="bg1"/>
                </a:solidFill>
                <a:latin typeface="GothamSSm Narrow ExtraLight" pitchFamily="2" charset="0"/>
              </a:defRPr>
            </a:lvl1pPr>
          </a:lstStyle>
          <a:p>
            <a:pPr>
              <a:spcAft>
                <a:spcPts val="0"/>
              </a:spcAft>
            </a:pPr>
            <a:r>
              <a:rPr lang="uk-UA" dirty="0"/>
              <a:t>Якщо одним із подружжя укладено договір в інтересах </a:t>
            </a:r>
          </a:p>
          <a:p>
            <a:pPr>
              <a:spcAft>
                <a:spcPts val="0"/>
              </a:spcAft>
            </a:pPr>
            <a:r>
              <a:rPr lang="uk-UA" dirty="0"/>
              <a:t>сім'ї, то гроші, інше майно, в тому числі гонорар, виграш, </a:t>
            </a:r>
          </a:p>
          <a:p>
            <a:pPr>
              <a:spcAft>
                <a:spcPts val="0"/>
              </a:spcAft>
            </a:pPr>
            <a:r>
              <a:rPr lang="uk-UA" dirty="0"/>
              <a:t>які були одержані за цим договором, є об'єктом права </a:t>
            </a:r>
          </a:p>
          <a:p>
            <a:pPr>
              <a:spcAft>
                <a:spcPts val="0"/>
              </a:spcAft>
            </a:pPr>
            <a:r>
              <a:rPr lang="uk-UA" dirty="0"/>
              <a:t>спільної сумісної власності подружжя</a:t>
            </a:r>
            <a:r>
              <a:rPr lang="ru-UA" dirty="0"/>
              <a:t> </a:t>
            </a:r>
          </a:p>
        </p:txBody>
      </p:sp>
      <p:pic>
        <p:nvPicPr>
          <p:cNvPr id="25" name="Рисунок 24">
            <a:extLst>
              <a:ext uri="{FF2B5EF4-FFF2-40B4-BE49-F238E27FC236}">
                <a16:creationId xmlns:a16="http://schemas.microsoft.com/office/drawing/2014/main" id="{DA670D59-C472-4F21-8F51-B3765ADAE668}"/>
              </a:ext>
            </a:extLst>
          </p:cNvPr>
          <p:cNvPicPr>
            <a:picLocks noChangeAspect="1"/>
          </p:cNvPicPr>
          <p:nvPr/>
        </p:nvPicPr>
        <p:blipFill rotWithShape="1">
          <a:blip r:embed="rId3"/>
          <a:srcRect l="87550" t="-38019" r="-1"/>
          <a:stretch/>
        </p:blipFill>
        <p:spPr>
          <a:xfrm rot="16200000">
            <a:off x="10797429" y="5808850"/>
            <a:ext cx="1518048" cy="580251"/>
          </a:xfrm>
          <a:prstGeom prst="rect">
            <a:avLst/>
          </a:prstGeom>
          <a:effectLst>
            <a:glow rad="63500">
              <a:srgbClr val="0AFFE7">
                <a:alpha val="14000"/>
              </a:srgbClr>
            </a:glow>
          </a:effectLst>
        </p:spPr>
      </p:pic>
      <p:pic>
        <p:nvPicPr>
          <p:cNvPr id="30" name="Рисунок 29" descr="Электрогитара">
            <a:extLst>
              <a:ext uri="{FF2B5EF4-FFF2-40B4-BE49-F238E27FC236}">
                <a16:creationId xmlns:a16="http://schemas.microsoft.com/office/drawing/2014/main" id="{99448214-76EC-43F8-A62A-7A375CED122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368286" y="2438520"/>
            <a:ext cx="1245836" cy="1245836"/>
          </a:xfrm>
          <a:prstGeom prst="rect">
            <a:avLst/>
          </a:prstGeom>
          <a:effectLst>
            <a:glow rad="101600">
              <a:srgbClr val="0AFFE7">
                <a:alpha val="0"/>
              </a:srgbClr>
            </a:glow>
          </a:effectLst>
        </p:spPr>
      </p:pic>
      <p:pic>
        <p:nvPicPr>
          <p:cNvPr id="31" name="Рисунок 30" descr="Стетоскоп">
            <a:extLst>
              <a:ext uri="{FF2B5EF4-FFF2-40B4-BE49-F238E27FC236}">
                <a16:creationId xmlns:a16="http://schemas.microsoft.com/office/drawing/2014/main" id="{A7ECE656-C967-4F18-AAEA-239E9364C7E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445067" y="4186312"/>
            <a:ext cx="1014428" cy="1014428"/>
          </a:xfrm>
          <a:prstGeom prst="rect">
            <a:avLst/>
          </a:prstGeom>
          <a:effectLst>
            <a:glow rad="101600">
              <a:srgbClr val="0AFFE7">
                <a:alpha val="0"/>
              </a:srgbClr>
            </a:glow>
          </a:effectLst>
        </p:spPr>
      </p:pic>
      <p:sp>
        <p:nvSpPr>
          <p:cNvPr id="39" name="TextBox 38">
            <a:extLst>
              <a:ext uri="{FF2B5EF4-FFF2-40B4-BE49-F238E27FC236}">
                <a16:creationId xmlns:a16="http://schemas.microsoft.com/office/drawing/2014/main" id="{FBC5AABB-9CDA-4453-A660-15C8E0435484}"/>
              </a:ext>
            </a:extLst>
          </p:cNvPr>
          <p:cNvSpPr txBox="1"/>
          <p:nvPr/>
        </p:nvSpPr>
        <p:spPr>
          <a:xfrm>
            <a:off x="6791820" y="2260715"/>
            <a:ext cx="5183495" cy="1477328"/>
          </a:xfrm>
          <a:prstGeom prst="rect">
            <a:avLst/>
          </a:prstGeom>
        </p:spPr>
        <p:txBody>
          <a:bodyPr wrap="square">
            <a:spAutoFit/>
          </a:bodyPr>
          <a:lstStyle>
            <a:defPPr>
              <a:defRPr lang="ru-UA"/>
            </a:defPPr>
            <a:lvl1pPr>
              <a:spcAft>
                <a:spcPts val="750"/>
              </a:spcAft>
              <a:defRPr>
                <a:solidFill>
                  <a:schemeClr val="bg1"/>
                </a:solidFill>
                <a:latin typeface="GothamSSm Narrow ExtraLight" pitchFamily="2" charset="0"/>
              </a:defRPr>
            </a:lvl1pPr>
          </a:lstStyle>
          <a:p>
            <a:pPr>
              <a:spcAft>
                <a:spcPts val="0"/>
              </a:spcAft>
            </a:pP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Речі для професійних занять </a:t>
            </a:r>
            <a:r>
              <a:rPr lang="uk-UA" dirty="0"/>
              <a:t>(музичні </a:t>
            </a:r>
          </a:p>
          <a:p>
            <a:pPr>
              <a:spcAft>
                <a:spcPts val="0"/>
              </a:spcAft>
            </a:pPr>
            <a:r>
              <a:rPr lang="uk-UA" dirty="0"/>
              <a:t>інструменти, оргтехніка, лікарське </a:t>
            </a:r>
          </a:p>
          <a:p>
            <a:pPr>
              <a:spcAft>
                <a:spcPts val="0"/>
              </a:spcAft>
            </a:pPr>
            <a:r>
              <a:rPr lang="uk-UA" dirty="0"/>
              <a:t>обладнання тощо), придбані за час шлюбу </a:t>
            </a:r>
          </a:p>
          <a:p>
            <a:pPr>
              <a:spcAft>
                <a:spcPts val="0"/>
              </a:spcAft>
            </a:pPr>
            <a:r>
              <a:rPr lang="uk-UA" dirty="0"/>
              <a:t>для одного з подружжя, </a:t>
            </a: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є об'єктом права </a:t>
            </a:r>
          </a:p>
          <a:p>
            <a:pPr>
              <a:spcAft>
                <a:spcPts val="0"/>
              </a:spcAft>
            </a:pP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спільної сумісної власності </a:t>
            </a:r>
            <a:r>
              <a:rPr lang="uk-UA" dirty="0"/>
              <a:t>подружжя</a:t>
            </a:r>
            <a:r>
              <a:rPr lang="ru-UA" dirty="0"/>
              <a:t> </a:t>
            </a:r>
          </a:p>
        </p:txBody>
      </p:sp>
      <p:sp>
        <p:nvSpPr>
          <p:cNvPr id="41" name="TextBox 40">
            <a:extLst>
              <a:ext uri="{FF2B5EF4-FFF2-40B4-BE49-F238E27FC236}">
                <a16:creationId xmlns:a16="http://schemas.microsoft.com/office/drawing/2014/main" id="{570E2FA2-AFD6-4ABA-8A1F-87C5B5905AFF}"/>
              </a:ext>
            </a:extLst>
          </p:cNvPr>
          <p:cNvSpPr txBox="1"/>
          <p:nvPr/>
        </p:nvSpPr>
        <p:spPr>
          <a:xfrm>
            <a:off x="6791820" y="4047830"/>
            <a:ext cx="4474507" cy="1754326"/>
          </a:xfrm>
          <a:prstGeom prst="rect">
            <a:avLst/>
          </a:prstGeom>
        </p:spPr>
        <p:txBody>
          <a:bodyPr wrap="square">
            <a:spAutoFit/>
          </a:bodyPr>
          <a:lstStyle>
            <a:defPPr>
              <a:defRPr lang="ru-UA"/>
            </a:defPPr>
            <a:lvl1pPr>
              <a:spcAft>
                <a:spcPts val="750"/>
              </a:spcAft>
              <a:defRPr>
                <a:solidFill>
                  <a:schemeClr val="bg1"/>
                </a:solidFill>
                <a:latin typeface="GothamSSm Narrow ExtraLight" pitchFamily="2" charset="0"/>
              </a:defRPr>
            </a:lvl1pPr>
          </a:lstStyle>
          <a:p>
            <a:pPr>
              <a:spcAft>
                <a:spcPts val="0"/>
              </a:spcAft>
            </a:pP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Дружина та чоловік мають рівні права </a:t>
            </a:r>
          </a:p>
          <a:p>
            <a:pPr>
              <a:spcAft>
                <a:spcPts val="0"/>
              </a:spcAft>
            </a:pP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на володіння, користування і </a:t>
            </a:r>
          </a:p>
          <a:p>
            <a:pPr>
              <a:spcAft>
                <a:spcPts val="0"/>
              </a:spcAft>
            </a:pP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розпоряджання майном, що належить </a:t>
            </a:r>
          </a:p>
          <a:p>
            <a:pPr>
              <a:spcAft>
                <a:spcPts val="0"/>
              </a:spcAft>
            </a:pP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їм на праві спільної сумісної власності і</a:t>
            </a:r>
          </a:p>
          <a:p>
            <a:pPr>
              <a:spcAft>
                <a:spcPts val="0"/>
              </a:spcAft>
            </a:pP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розпоряджаються ним за взаємною </a:t>
            </a:r>
          </a:p>
          <a:p>
            <a:pPr>
              <a:spcAft>
                <a:spcPts val="0"/>
              </a:spcAft>
            </a:pPr>
            <a:r>
              <a:rPr lang="uk-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згодою</a:t>
            </a:r>
            <a:r>
              <a:rPr lang="ru-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p>
        </p:txBody>
      </p:sp>
      <p:pic>
        <p:nvPicPr>
          <p:cNvPr id="43" name="Рисунок 42">
            <a:extLst>
              <a:ext uri="{FF2B5EF4-FFF2-40B4-BE49-F238E27FC236}">
                <a16:creationId xmlns:a16="http://schemas.microsoft.com/office/drawing/2014/main" id="{1DB3CECC-4A0E-4ED9-992F-681664F58392}"/>
              </a:ext>
            </a:extLst>
          </p:cNvPr>
          <p:cNvPicPr>
            <a:picLocks noChangeAspect="1"/>
          </p:cNvPicPr>
          <p:nvPr/>
        </p:nvPicPr>
        <p:blipFill>
          <a:blip r:embed="rId3"/>
          <a:stretch>
            <a:fillRect/>
          </a:stretch>
        </p:blipFill>
        <p:spPr>
          <a:xfrm>
            <a:off x="-9274848" y="290051"/>
            <a:ext cx="7047171" cy="243006"/>
          </a:xfrm>
          <a:prstGeom prst="rect">
            <a:avLst/>
          </a:prstGeom>
          <a:effectLst>
            <a:glow rad="63500">
              <a:srgbClr val="0AFFE7">
                <a:alpha val="14000"/>
              </a:srgbClr>
            </a:glow>
          </a:effectLst>
        </p:spPr>
      </p:pic>
      <p:pic>
        <p:nvPicPr>
          <p:cNvPr id="44" name="Рисунок 43">
            <a:extLst>
              <a:ext uri="{FF2B5EF4-FFF2-40B4-BE49-F238E27FC236}">
                <a16:creationId xmlns:a16="http://schemas.microsoft.com/office/drawing/2014/main" id="{1D1A9BAE-45EA-4345-84F6-C1D2D23F1600}"/>
              </a:ext>
            </a:extLst>
          </p:cNvPr>
          <p:cNvPicPr>
            <a:picLocks noChangeAspect="1"/>
          </p:cNvPicPr>
          <p:nvPr/>
        </p:nvPicPr>
        <p:blipFill>
          <a:blip r:embed="rId3"/>
          <a:stretch>
            <a:fillRect/>
          </a:stretch>
        </p:blipFill>
        <p:spPr>
          <a:xfrm rot="10800000">
            <a:off x="13592032" y="6342928"/>
            <a:ext cx="7047171" cy="243006"/>
          </a:xfrm>
          <a:prstGeom prst="rect">
            <a:avLst/>
          </a:prstGeom>
          <a:effectLst>
            <a:glow rad="63500">
              <a:srgbClr val="0AFFE7">
                <a:alpha val="14000"/>
              </a:srgbClr>
            </a:glow>
          </a:effectLst>
        </p:spPr>
      </p:pic>
    </p:spTree>
    <p:extLst>
      <p:ext uri="{BB962C8B-B14F-4D97-AF65-F5344CB8AC3E}">
        <p14:creationId xmlns:p14="http://schemas.microsoft.com/office/powerpoint/2010/main" val="164902712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2"/>
                                        </p:tgtEl>
                                        <p:attrNameLst>
                                          <p:attrName>r</p:attrName>
                                        </p:attrNameLst>
                                      </p:cBhvr>
                                    </p:animRot>
                                  </p:childTnLst>
                                </p:cTn>
                              </p:par>
                              <p:par>
                                <p:cTn id="7" presetID="22" presetClass="entr" presetSubtype="8" fill="hold" grpId="0" nodeType="withEffect">
                                  <p:stCondLst>
                                    <p:cond delay="500"/>
                                  </p:stCondLst>
                                  <p:childTnLst>
                                    <p:set>
                                      <p:cBhvr>
                                        <p:cTn id="8" dur="1" fill="hold">
                                          <p:stCondLst>
                                            <p:cond delay="0"/>
                                          </p:stCondLst>
                                        </p:cTn>
                                        <p:tgtEl>
                                          <p:spTgt spid="24">
                                            <p:txEl>
                                              <p:pRg st="0" end="0"/>
                                            </p:txEl>
                                          </p:spTgt>
                                        </p:tgtEl>
                                        <p:attrNameLst>
                                          <p:attrName>style.visibility</p:attrName>
                                        </p:attrNameLst>
                                      </p:cBhvr>
                                      <p:to>
                                        <p:strVal val="visible"/>
                                      </p:to>
                                    </p:set>
                                    <p:animEffect transition="in" filter="wipe(left)">
                                      <p:cBhvr>
                                        <p:cTn id="9" dur="500"/>
                                        <p:tgtEl>
                                          <p:spTgt spid="24">
                                            <p:txEl>
                                              <p:pRg st="0" end="0"/>
                                            </p:txEl>
                                          </p:spTgt>
                                        </p:tgtEl>
                                      </p:cBhvr>
                                    </p:animEffect>
                                  </p:childTnLst>
                                </p:cTn>
                              </p:par>
                              <p:par>
                                <p:cTn id="10" presetID="22" presetClass="entr" presetSubtype="8" fill="hold" grpId="0" nodeType="withEffect">
                                  <p:stCondLst>
                                    <p:cond delay="100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left)">
                                      <p:cBhvr>
                                        <p:cTn id="12" dur="500"/>
                                        <p:tgtEl>
                                          <p:spTgt spid="24">
                                            <p:txEl>
                                              <p:pRg st="1" end="1"/>
                                            </p:txEl>
                                          </p:spTgt>
                                        </p:tgtEl>
                                      </p:cBhvr>
                                    </p:animEffect>
                                  </p:childTnLst>
                                </p:cTn>
                              </p:par>
                              <p:par>
                                <p:cTn id="13" presetID="22" presetClass="entr" presetSubtype="8" fill="hold" grpId="0" nodeType="withEffect">
                                  <p:stCondLst>
                                    <p:cond delay="1500"/>
                                  </p:stCondLst>
                                  <p:childTnLst>
                                    <p:set>
                                      <p:cBhvr>
                                        <p:cTn id="14" dur="1" fill="hold">
                                          <p:stCondLst>
                                            <p:cond delay="0"/>
                                          </p:stCondLst>
                                        </p:cTn>
                                        <p:tgtEl>
                                          <p:spTgt spid="24">
                                            <p:txEl>
                                              <p:pRg st="2" end="2"/>
                                            </p:txEl>
                                          </p:spTgt>
                                        </p:tgtEl>
                                        <p:attrNameLst>
                                          <p:attrName>style.visibility</p:attrName>
                                        </p:attrNameLst>
                                      </p:cBhvr>
                                      <p:to>
                                        <p:strVal val="visible"/>
                                      </p:to>
                                    </p:set>
                                    <p:animEffect transition="in" filter="wipe(left)">
                                      <p:cBhvr>
                                        <p:cTn id="15" dur="500"/>
                                        <p:tgtEl>
                                          <p:spTgt spid="24">
                                            <p:txEl>
                                              <p:pRg st="2" end="2"/>
                                            </p:txEl>
                                          </p:spTgt>
                                        </p:tgtEl>
                                      </p:cBhvr>
                                    </p:animEffect>
                                  </p:childTnLst>
                                </p:cTn>
                              </p:par>
                              <p:par>
                                <p:cTn id="16" presetID="22" presetClass="entr" presetSubtype="8" fill="hold" grpId="0" nodeType="withEffect">
                                  <p:stCondLst>
                                    <p:cond delay="2000"/>
                                  </p:stCondLst>
                                  <p:childTnLst>
                                    <p:set>
                                      <p:cBhvr>
                                        <p:cTn id="17" dur="1" fill="hold">
                                          <p:stCondLst>
                                            <p:cond delay="0"/>
                                          </p:stCondLst>
                                        </p:cTn>
                                        <p:tgtEl>
                                          <p:spTgt spid="24">
                                            <p:txEl>
                                              <p:pRg st="3" end="3"/>
                                            </p:txEl>
                                          </p:spTgt>
                                        </p:tgtEl>
                                        <p:attrNameLst>
                                          <p:attrName>style.visibility</p:attrName>
                                        </p:attrNameLst>
                                      </p:cBhvr>
                                      <p:to>
                                        <p:strVal val="visible"/>
                                      </p:to>
                                    </p:set>
                                    <p:animEffect transition="in" filter="wipe(left)">
                                      <p:cBhvr>
                                        <p:cTn id="18" dur="500"/>
                                        <p:tgtEl>
                                          <p:spTgt spid="24">
                                            <p:txEl>
                                              <p:pRg st="3" end="3"/>
                                            </p:txEl>
                                          </p:spTgt>
                                        </p:tgtEl>
                                      </p:cBhvr>
                                    </p:animEffect>
                                  </p:childTnLst>
                                </p:cTn>
                              </p:par>
                              <p:par>
                                <p:cTn id="19" presetID="10" presetClass="entr" presetSubtype="0" fill="hold" nodeType="withEffect">
                                  <p:stCondLst>
                                    <p:cond delay="200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39">
                                            <p:txEl>
                                              <p:pRg st="0" end="0"/>
                                            </p:txEl>
                                          </p:spTgt>
                                        </p:tgtEl>
                                        <p:attrNameLst>
                                          <p:attrName>style.visibility</p:attrName>
                                        </p:attrNameLst>
                                      </p:cBhvr>
                                      <p:to>
                                        <p:strVal val="visible"/>
                                      </p:to>
                                    </p:set>
                                    <p:animEffect transition="in" filter="wipe(left)">
                                      <p:cBhvr>
                                        <p:cTn id="25" dur="500"/>
                                        <p:tgtEl>
                                          <p:spTgt spid="39">
                                            <p:txEl>
                                              <p:pRg st="0" end="0"/>
                                            </p:txEl>
                                          </p:spTgt>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39">
                                            <p:txEl>
                                              <p:pRg st="1" end="1"/>
                                            </p:txEl>
                                          </p:spTgt>
                                        </p:tgtEl>
                                        <p:attrNameLst>
                                          <p:attrName>style.visibility</p:attrName>
                                        </p:attrNameLst>
                                      </p:cBhvr>
                                      <p:to>
                                        <p:strVal val="visible"/>
                                      </p:to>
                                    </p:set>
                                    <p:animEffect transition="in" filter="wipe(left)">
                                      <p:cBhvr>
                                        <p:cTn id="29" dur="500"/>
                                        <p:tgtEl>
                                          <p:spTgt spid="39">
                                            <p:txEl>
                                              <p:pRg st="1" end="1"/>
                                            </p:txEl>
                                          </p:spTgt>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39">
                                            <p:txEl>
                                              <p:pRg st="2" end="2"/>
                                            </p:txEl>
                                          </p:spTgt>
                                        </p:tgtEl>
                                        <p:attrNameLst>
                                          <p:attrName>style.visibility</p:attrName>
                                        </p:attrNameLst>
                                      </p:cBhvr>
                                      <p:to>
                                        <p:strVal val="visible"/>
                                      </p:to>
                                    </p:set>
                                    <p:animEffect transition="in" filter="wipe(left)">
                                      <p:cBhvr>
                                        <p:cTn id="33" dur="500"/>
                                        <p:tgtEl>
                                          <p:spTgt spid="39">
                                            <p:txEl>
                                              <p:pRg st="2" end="2"/>
                                            </p:txEl>
                                          </p:spTgt>
                                        </p:tgtEl>
                                      </p:cBhvr>
                                    </p:animEffect>
                                  </p:childTnLst>
                                </p:cTn>
                              </p:par>
                            </p:childTnLst>
                          </p:cTn>
                        </p:par>
                        <p:par>
                          <p:cTn id="34" fill="hold">
                            <p:stCondLst>
                              <p:cond delay="4000"/>
                            </p:stCondLst>
                            <p:childTnLst>
                              <p:par>
                                <p:cTn id="35" presetID="22" presetClass="entr" presetSubtype="8" fill="hold" grpId="0" nodeType="afterEffect">
                                  <p:stCondLst>
                                    <p:cond delay="0"/>
                                  </p:stCondLst>
                                  <p:childTnLst>
                                    <p:set>
                                      <p:cBhvr>
                                        <p:cTn id="36" dur="1" fill="hold">
                                          <p:stCondLst>
                                            <p:cond delay="0"/>
                                          </p:stCondLst>
                                        </p:cTn>
                                        <p:tgtEl>
                                          <p:spTgt spid="39">
                                            <p:txEl>
                                              <p:pRg st="3" end="3"/>
                                            </p:txEl>
                                          </p:spTgt>
                                        </p:tgtEl>
                                        <p:attrNameLst>
                                          <p:attrName>style.visibility</p:attrName>
                                        </p:attrNameLst>
                                      </p:cBhvr>
                                      <p:to>
                                        <p:strVal val="visible"/>
                                      </p:to>
                                    </p:set>
                                    <p:animEffect transition="in" filter="wipe(left)">
                                      <p:cBhvr>
                                        <p:cTn id="37" dur="500"/>
                                        <p:tgtEl>
                                          <p:spTgt spid="39">
                                            <p:txEl>
                                              <p:pRg st="3" end="3"/>
                                            </p:txEl>
                                          </p:spTgt>
                                        </p:tgtEl>
                                      </p:cBhvr>
                                    </p:animEffect>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39">
                                            <p:txEl>
                                              <p:pRg st="4" end="4"/>
                                            </p:txEl>
                                          </p:spTgt>
                                        </p:tgtEl>
                                        <p:attrNameLst>
                                          <p:attrName>style.visibility</p:attrName>
                                        </p:attrNameLst>
                                      </p:cBhvr>
                                      <p:to>
                                        <p:strVal val="visible"/>
                                      </p:to>
                                    </p:set>
                                    <p:animEffect transition="in" filter="wipe(left)">
                                      <p:cBhvr>
                                        <p:cTn id="41" dur="500"/>
                                        <p:tgtEl>
                                          <p:spTgt spid="39">
                                            <p:txEl>
                                              <p:pRg st="4" end="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41">
                                            <p:txEl>
                                              <p:pRg st="0" end="0"/>
                                            </p:txEl>
                                          </p:spTgt>
                                        </p:tgtEl>
                                        <p:attrNameLst>
                                          <p:attrName>style.visibility</p:attrName>
                                        </p:attrNameLst>
                                      </p:cBhvr>
                                      <p:to>
                                        <p:strVal val="visible"/>
                                      </p:to>
                                    </p:set>
                                    <p:animEffect transition="in" filter="wipe(left)">
                                      <p:cBhvr>
                                        <p:cTn id="48" dur="500"/>
                                        <p:tgtEl>
                                          <p:spTgt spid="41">
                                            <p:txEl>
                                              <p:pRg st="0" end="0"/>
                                            </p:txEl>
                                          </p:spTgt>
                                        </p:tgtEl>
                                      </p:cBhvr>
                                    </p:animEffect>
                                  </p:childTnLst>
                                </p:cTn>
                              </p:par>
                            </p:childTnLst>
                          </p:cTn>
                        </p:par>
                        <p:par>
                          <p:cTn id="49" fill="hold">
                            <p:stCondLst>
                              <p:cond delay="5500"/>
                            </p:stCondLst>
                            <p:childTnLst>
                              <p:par>
                                <p:cTn id="50" presetID="22" presetClass="entr" presetSubtype="8" fill="hold" grpId="0" nodeType="afterEffect">
                                  <p:stCondLst>
                                    <p:cond delay="0"/>
                                  </p:stCondLst>
                                  <p:childTnLst>
                                    <p:set>
                                      <p:cBhvr>
                                        <p:cTn id="51" dur="1" fill="hold">
                                          <p:stCondLst>
                                            <p:cond delay="0"/>
                                          </p:stCondLst>
                                        </p:cTn>
                                        <p:tgtEl>
                                          <p:spTgt spid="41">
                                            <p:txEl>
                                              <p:pRg st="1" end="1"/>
                                            </p:txEl>
                                          </p:spTgt>
                                        </p:tgtEl>
                                        <p:attrNameLst>
                                          <p:attrName>style.visibility</p:attrName>
                                        </p:attrNameLst>
                                      </p:cBhvr>
                                      <p:to>
                                        <p:strVal val="visible"/>
                                      </p:to>
                                    </p:set>
                                    <p:animEffect transition="in" filter="wipe(left)">
                                      <p:cBhvr>
                                        <p:cTn id="52" dur="500"/>
                                        <p:tgtEl>
                                          <p:spTgt spid="41">
                                            <p:txEl>
                                              <p:pRg st="1" end="1"/>
                                            </p:txEl>
                                          </p:spTgt>
                                        </p:tgtEl>
                                      </p:cBhvr>
                                    </p:animEffect>
                                  </p:childTnLst>
                                </p:cTn>
                              </p:par>
                            </p:childTnLst>
                          </p:cTn>
                        </p:par>
                        <p:par>
                          <p:cTn id="53" fill="hold">
                            <p:stCondLst>
                              <p:cond delay="6000"/>
                            </p:stCondLst>
                            <p:childTnLst>
                              <p:par>
                                <p:cTn id="54" presetID="22" presetClass="entr" presetSubtype="8" fill="hold" grpId="0" nodeType="afterEffect">
                                  <p:stCondLst>
                                    <p:cond delay="0"/>
                                  </p:stCondLst>
                                  <p:childTnLst>
                                    <p:set>
                                      <p:cBhvr>
                                        <p:cTn id="55" dur="1" fill="hold">
                                          <p:stCondLst>
                                            <p:cond delay="0"/>
                                          </p:stCondLst>
                                        </p:cTn>
                                        <p:tgtEl>
                                          <p:spTgt spid="41">
                                            <p:txEl>
                                              <p:pRg st="2" end="2"/>
                                            </p:txEl>
                                          </p:spTgt>
                                        </p:tgtEl>
                                        <p:attrNameLst>
                                          <p:attrName>style.visibility</p:attrName>
                                        </p:attrNameLst>
                                      </p:cBhvr>
                                      <p:to>
                                        <p:strVal val="visible"/>
                                      </p:to>
                                    </p:set>
                                    <p:animEffect transition="in" filter="wipe(left)">
                                      <p:cBhvr>
                                        <p:cTn id="56" dur="500"/>
                                        <p:tgtEl>
                                          <p:spTgt spid="41">
                                            <p:txEl>
                                              <p:pRg st="2" end="2"/>
                                            </p:txEl>
                                          </p:spTgt>
                                        </p:tgtEl>
                                      </p:cBhvr>
                                    </p:animEffect>
                                  </p:childTnLst>
                                </p:cTn>
                              </p:par>
                            </p:childTnLst>
                          </p:cTn>
                        </p:par>
                        <p:par>
                          <p:cTn id="57" fill="hold">
                            <p:stCondLst>
                              <p:cond delay="6500"/>
                            </p:stCondLst>
                            <p:childTnLst>
                              <p:par>
                                <p:cTn id="58" presetID="22" presetClass="entr" presetSubtype="8" fill="hold" grpId="0" nodeType="afterEffect">
                                  <p:stCondLst>
                                    <p:cond delay="0"/>
                                  </p:stCondLst>
                                  <p:childTnLst>
                                    <p:set>
                                      <p:cBhvr>
                                        <p:cTn id="59" dur="1" fill="hold">
                                          <p:stCondLst>
                                            <p:cond delay="0"/>
                                          </p:stCondLst>
                                        </p:cTn>
                                        <p:tgtEl>
                                          <p:spTgt spid="41">
                                            <p:txEl>
                                              <p:pRg st="3" end="3"/>
                                            </p:txEl>
                                          </p:spTgt>
                                        </p:tgtEl>
                                        <p:attrNameLst>
                                          <p:attrName>style.visibility</p:attrName>
                                        </p:attrNameLst>
                                      </p:cBhvr>
                                      <p:to>
                                        <p:strVal val="visible"/>
                                      </p:to>
                                    </p:set>
                                    <p:animEffect transition="in" filter="wipe(left)">
                                      <p:cBhvr>
                                        <p:cTn id="60" dur="500"/>
                                        <p:tgtEl>
                                          <p:spTgt spid="41">
                                            <p:txEl>
                                              <p:pRg st="3" end="3"/>
                                            </p:txEl>
                                          </p:spTgt>
                                        </p:tgtEl>
                                      </p:cBhvr>
                                    </p:animEffect>
                                  </p:childTnLst>
                                </p:cTn>
                              </p:par>
                            </p:childTnLst>
                          </p:cTn>
                        </p:par>
                        <p:par>
                          <p:cTn id="61" fill="hold">
                            <p:stCondLst>
                              <p:cond delay="7000"/>
                            </p:stCondLst>
                            <p:childTnLst>
                              <p:par>
                                <p:cTn id="62" presetID="22" presetClass="entr" presetSubtype="8" fill="hold" grpId="0" nodeType="afterEffect">
                                  <p:stCondLst>
                                    <p:cond delay="0"/>
                                  </p:stCondLst>
                                  <p:childTnLst>
                                    <p:set>
                                      <p:cBhvr>
                                        <p:cTn id="63" dur="1" fill="hold">
                                          <p:stCondLst>
                                            <p:cond delay="0"/>
                                          </p:stCondLst>
                                        </p:cTn>
                                        <p:tgtEl>
                                          <p:spTgt spid="41">
                                            <p:txEl>
                                              <p:pRg st="4" end="4"/>
                                            </p:txEl>
                                          </p:spTgt>
                                        </p:tgtEl>
                                        <p:attrNameLst>
                                          <p:attrName>style.visibility</p:attrName>
                                        </p:attrNameLst>
                                      </p:cBhvr>
                                      <p:to>
                                        <p:strVal val="visible"/>
                                      </p:to>
                                    </p:set>
                                    <p:animEffect transition="in" filter="wipe(left)">
                                      <p:cBhvr>
                                        <p:cTn id="64" dur="500"/>
                                        <p:tgtEl>
                                          <p:spTgt spid="41">
                                            <p:txEl>
                                              <p:pRg st="4" end="4"/>
                                            </p:txEl>
                                          </p:spTgt>
                                        </p:tgtEl>
                                      </p:cBhvr>
                                    </p:animEffect>
                                  </p:childTnLst>
                                </p:cTn>
                              </p:par>
                            </p:childTnLst>
                          </p:cTn>
                        </p:par>
                        <p:par>
                          <p:cTn id="65" fill="hold">
                            <p:stCondLst>
                              <p:cond delay="7500"/>
                            </p:stCondLst>
                            <p:childTnLst>
                              <p:par>
                                <p:cTn id="66" presetID="22" presetClass="entr" presetSubtype="8" fill="hold" grpId="0" nodeType="afterEffect">
                                  <p:stCondLst>
                                    <p:cond delay="0"/>
                                  </p:stCondLst>
                                  <p:childTnLst>
                                    <p:set>
                                      <p:cBhvr>
                                        <p:cTn id="67" dur="1" fill="hold">
                                          <p:stCondLst>
                                            <p:cond delay="0"/>
                                          </p:stCondLst>
                                        </p:cTn>
                                        <p:tgtEl>
                                          <p:spTgt spid="41">
                                            <p:txEl>
                                              <p:pRg st="5" end="5"/>
                                            </p:txEl>
                                          </p:spTgt>
                                        </p:tgtEl>
                                        <p:attrNameLst>
                                          <p:attrName>style.visibility</p:attrName>
                                        </p:attrNameLst>
                                      </p:cBhvr>
                                      <p:to>
                                        <p:strVal val="visible"/>
                                      </p:to>
                                    </p:set>
                                    <p:animEffect transition="in" filter="wipe(left)">
                                      <p:cBhvr>
                                        <p:cTn id="68" dur="500"/>
                                        <p:tgtEl>
                                          <p:spTgt spid="4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4" grpId="0" uiExpand="1" build="p"/>
      <p:bldP spid="39" grpId="0" build="p"/>
      <p:bldP spid="4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C612D8C9-A85A-46A6-9DDB-E9216DD9B8BE}"/>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16" name="Прямоугольник 15">
            <a:extLst>
              <a:ext uri="{FF2B5EF4-FFF2-40B4-BE49-F238E27FC236}">
                <a16:creationId xmlns:a16="http://schemas.microsoft.com/office/drawing/2014/main" id="{DABC8656-F522-442C-ABA1-66EBB71A77E7}"/>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19" name="Круг: прозрачная заливка 18">
            <a:extLst>
              <a:ext uri="{FF2B5EF4-FFF2-40B4-BE49-F238E27FC236}">
                <a16:creationId xmlns:a16="http://schemas.microsoft.com/office/drawing/2014/main" id="{2958349C-38A3-48EE-82FD-BC0DE2065F03}"/>
              </a:ext>
            </a:extLst>
          </p:cNvPr>
          <p:cNvSpPr/>
          <p:nvPr/>
        </p:nvSpPr>
        <p:spPr>
          <a:xfrm>
            <a:off x="-4684377" y="-7351376"/>
            <a:ext cx="21560752" cy="21560752"/>
          </a:xfrm>
          <a:prstGeom prst="donut">
            <a:avLst>
              <a:gd name="adj" fmla="val 5514"/>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pic>
        <p:nvPicPr>
          <p:cNvPr id="11" name="Рисунок 10">
            <a:extLst>
              <a:ext uri="{FF2B5EF4-FFF2-40B4-BE49-F238E27FC236}">
                <a16:creationId xmlns:a16="http://schemas.microsoft.com/office/drawing/2014/main" id="{D2D032F6-C4FA-0845-AF19-36F109281628}"/>
              </a:ext>
            </a:extLst>
          </p:cNvPr>
          <p:cNvPicPr>
            <a:picLocks noChangeAspect="1"/>
          </p:cNvPicPr>
          <p:nvPr/>
        </p:nvPicPr>
        <p:blipFill>
          <a:blip r:embed="rId3"/>
          <a:stretch>
            <a:fillRect/>
          </a:stretch>
        </p:blipFill>
        <p:spPr>
          <a:xfrm>
            <a:off x="-814683" y="290051"/>
            <a:ext cx="7047171" cy="243006"/>
          </a:xfrm>
          <a:prstGeom prst="rect">
            <a:avLst/>
          </a:prstGeom>
          <a:effectLst>
            <a:glow rad="63500">
              <a:srgbClr val="0AFFE7">
                <a:alpha val="14000"/>
              </a:srgbClr>
            </a:glow>
          </a:effectLst>
        </p:spPr>
      </p:pic>
      <p:pic>
        <p:nvPicPr>
          <p:cNvPr id="17" name="Рисунок 16">
            <a:extLst>
              <a:ext uri="{FF2B5EF4-FFF2-40B4-BE49-F238E27FC236}">
                <a16:creationId xmlns:a16="http://schemas.microsoft.com/office/drawing/2014/main" id="{39B693DD-1DF6-470E-800D-71052D89AC5A}"/>
              </a:ext>
            </a:extLst>
          </p:cNvPr>
          <p:cNvPicPr>
            <a:picLocks noChangeAspect="1"/>
          </p:cNvPicPr>
          <p:nvPr/>
        </p:nvPicPr>
        <p:blipFill>
          <a:blip r:embed="rId3"/>
          <a:stretch>
            <a:fillRect/>
          </a:stretch>
        </p:blipFill>
        <p:spPr>
          <a:xfrm rot="10800000">
            <a:off x="5959510" y="6342928"/>
            <a:ext cx="7047171" cy="243006"/>
          </a:xfrm>
          <a:prstGeom prst="rect">
            <a:avLst/>
          </a:prstGeom>
          <a:effectLst>
            <a:glow rad="63500">
              <a:srgbClr val="0AFFE7">
                <a:alpha val="14000"/>
              </a:srgbClr>
            </a:glow>
          </a:effectLst>
        </p:spPr>
      </p:pic>
      <p:pic>
        <p:nvPicPr>
          <p:cNvPr id="18" name="Рисунок 17">
            <a:extLst>
              <a:ext uri="{FF2B5EF4-FFF2-40B4-BE49-F238E27FC236}">
                <a16:creationId xmlns:a16="http://schemas.microsoft.com/office/drawing/2014/main" id="{C7D8414B-C89F-40D7-8F2F-54CF3E1E25F7}"/>
              </a:ext>
            </a:extLst>
          </p:cNvPr>
          <p:cNvPicPr>
            <a:picLocks noChangeAspect="1"/>
          </p:cNvPicPr>
          <p:nvPr/>
        </p:nvPicPr>
        <p:blipFill rotWithShape="1">
          <a:blip r:embed="rId3"/>
          <a:srcRect l="87550" t="-38019" r="-1"/>
          <a:stretch/>
        </p:blipFill>
        <p:spPr>
          <a:xfrm rot="16200000">
            <a:off x="10797430" y="9049636"/>
            <a:ext cx="1518048" cy="580251"/>
          </a:xfrm>
          <a:prstGeom prst="rect">
            <a:avLst/>
          </a:prstGeom>
          <a:effectLst>
            <a:glow rad="63500">
              <a:srgbClr val="0AFFE7">
                <a:alpha val="14000"/>
              </a:srgbClr>
            </a:glow>
          </a:effectLst>
        </p:spPr>
      </p:pic>
      <p:sp>
        <p:nvSpPr>
          <p:cNvPr id="28" name="Прямоугольник: скругленные углы 27">
            <a:extLst>
              <a:ext uri="{FF2B5EF4-FFF2-40B4-BE49-F238E27FC236}">
                <a16:creationId xmlns:a16="http://schemas.microsoft.com/office/drawing/2014/main" id="{C0FA40BF-5A57-4968-B437-A90E770D1E8D}"/>
              </a:ext>
            </a:extLst>
          </p:cNvPr>
          <p:cNvSpPr/>
          <p:nvPr/>
        </p:nvSpPr>
        <p:spPr>
          <a:xfrm>
            <a:off x="760890" y="895239"/>
            <a:ext cx="5037704" cy="2164878"/>
          </a:xfrm>
          <a:prstGeom prst="roundRect">
            <a:avLst/>
          </a:prstGeom>
          <a:noFill/>
          <a:ln w="203200">
            <a:gradFill>
              <a:gsLst>
                <a:gs pos="0">
                  <a:srgbClr val="0058B9"/>
                </a:gs>
                <a:gs pos="100000">
                  <a:srgbClr val="63F9BA"/>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9" name="Прямоугольник: скругленные углы 28">
            <a:extLst>
              <a:ext uri="{FF2B5EF4-FFF2-40B4-BE49-F238E27FC236}">
                <a16:creationId xmlns:a16="http://schemas.microsoft.com/office/drawing/2014/main" id="{86FA0D9B-2DD4-4551-A9EC-2FB641EC2D4A}"/>
              </a:ext>
            </a:extLst>
          </p:cNvPr>
          <p:cNvSpPr/>
          <p:nvPr/>
        </p:nvSpPr>
        <p:spPr>
          <a:xfrm>
            <a:off x="751411" y="894133"/>
            <a:ext cx="5030264" cy="2197930"/>
          </a:xfrm>
          <a:prstGeom prst="round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0" name="Прямоугольник: скругленные углы 29">
            <a:extLst>
              <a:ext uri="{FF2B5EF4-FFF2-40B4-BE49-F238E27FC236}">
                <a16:creationId xmlns:a16="http://schemas.microsoft.com/office/drawing/2014/main" id="{1D3010F1-C817-4B3D-B76E-071F574580A3}"/>
              </a:ext>
            </a:extLst>
          </p:cNvPr>
          <p:cNvSpPr/>
          <p:nvPr/>
        </p:nvSpPr>
        <p:spPr>
          <a:xfrm>
            <a:off x="6419806" y="895239"/>
            <a:ext cx="5037704" cy="2164878"/>
          </a:xfrm>
          <a:prstGeom prst="roundRect">
            <a:avLst/>
          </a:prstGeom>
          <a:noFill/>
          <a:ln w="203200">
            <a:gradFill>
              <a:gsLst>
                <a:gs pos="0">
                  <a:srgbClr val="0058B9"/>
                </a:gs>
                <a:gs pos="100000">
                  <a:srgbClr val="63F9BA"/>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1" name="Прямоугольник: скругленные углы 30">
            <a:extLst>
              <a:ext uri="{FF2B5EF4-FFF2-40B4-BE49-F238E27FC236}">
                <a16:creationId xmlns:a16="http://schemas.microsoft.com/office/drawing/2014/main" id="{934AB2F9-3DD9-4335-8ED2-19B2090C8CDE}"/>
              </a:ext>
            </a:extLst>
          </p:cNvPr>
          <p:cNvSpPr/>
          <p:nvPr/>
        </p:nvSpPr>
        <p:spPr>
          <a:xfrm>
            <a:off x="6410327" y="894133"/>
            <a:ext cx="5030264" cy="2197930"/>
          </a:xfrm>
          <a:prstGeom prst="round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2" name="Прямоугольник: скругленные углы 31">
            <a:extLst>
              <a:ext uri="{FF2B5EF4-FFF2-40B4-BE49-F238E27FC236}">
                <a16:creationId xmlns:a16="http://schemas.microsoft.com/office/drawing/2014/main" id="{E192BA60-8C8F-4F1D-9EA6-CCE2AF117FE6}"/>
              </a:ext>
            </a:extLst>
          </p:cNvPr>
          <p:cNvSpPr/>
          <p:nvPr/>
        </p:nvSpPr>
        <p:spPr>
          <a:xfrm>
            <a:off x="760890" y="3767060"/>
            <a:ext cx="5037704" cy="2164878"/>
          </a:xfrm>
          <a:prstGeom prst="roundRect">
            <a:avLst/>
          </a:prstGeom>
          <a:noFill/>
          <a:ln w="203200">
            <a:gradFill>
              <a:gsLst>
                <a:gs pos="0">
                  <a:srgbClr val="0058B9"/>
                </a:gs>
                <a:gs pos="100000">
                  <a:srgbClr val="63F9BA"/>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3" name="Прямоугольник: скругленные углы 32">
            <a:extLst>
              <a:ext uri="{FF2B5EF4-FFF2-40B4-BE49-F238E27FC236}">
                <a16:creationId xmlns:a16="http://schemas.microsoft.com/office/drawing/2014/main" id="{B9AB2D25-F680-4948-9F64-4D7DC722C248}"/>
              </a:ext>
            </a:extLst>
          </p:cNvPr>
          <p:cNvSpPr/>
          <p:nvPr/>
        </p:nvSpPr>
        <p:spPr>
          <a:xfrm>
            <a:off x="751411" y="3765954"/>
            <a:ext cx="5030264" cy="2197930"/>
          </a:xfrm>
          <a:prstGeom prst="round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4" name="Прямоугольник: скругленные углы 33">
            <a:extLst>
              <a:ext uri="{FF2B5EF4-FFF2-40B4-BE49-F238E27FC236}">
                <a16:creationId xmlns:a16="http://schemas.microsoft.com/office/drawing/2014/main" id="{C9B8EE2F-0CE9-42B0-BDA1-EB83495E2364}"/>
              </a:ext>
            </a:extLst>
          </p:cNvPr>
          <p:cNvSpPr/>
          <p:nvPr/>
        </p:nvSpPr>
        <p:spPr>
          <a:xfrm>
            <a:off x="6402887" y="3767060"/>
            <a:ext cx="5037704" cy="2164878"/>
          </a:xfrm>
          <a:prstGeom prst="roundRect">
            <a:avLst/>
          </a:prstGeom>
          <a:noFill/>
          <a:ln w="203200">
            <a:gradFill>
              <a:gsLst>
                <a:gs pos="0">
                  <a:srgbClr val="0058B9"/>
                </a:gs>
                <a:gs pos="100000">
                  <a:srgbClr val="63F9BA"/>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5" name="Прямоугольник: скругленные углы 34">
            <a:extLst>
              <a:ext uri="{FF2B5EF4-FFF2-40B4-BE49-F238E27FC236}">
                <a16:creationId xmlns:a16="http://schemas.microsoft.com/office/drawing/2014/main" id="{FCEFE2D3-BD77-49A8-AC42-CB663763B4AD}"/>
              </a:ext>
            </a:extLst>
          </p:cNvPr>
          <p:cNvSpPr/>
          <p:nvPr/>
        </p:nvSpPr>
        <p:spPr>
          <a:xfrm>
            <a:off x="6393408" y="3765954"/>
            <a:ext cx="5030264" cy="2197930"/>
          </a:xfrm>
          <a:prstGeom prst="round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6" name="Круг: прозрачная заливка 25">
            <a:extLst>
              <a:ext uri="{FF2B5EF4-FFF2-40B4-BE49-F238E27FC236}">
                <a16:creationId xmlns:a16="http://schemas.microsoft.com/office/drawing/2014/main" id="{8141F4AD-1411-479D-8C6D-698FC2C39B45}"/>
              </a:ext>
            </a:extLst>
          </p:cNvPr>
          <p:cNvSpPr/>
          <p:nvPr/>
        </p:nvSpPr>
        <p:spPr>
          <a:xfrm>
            <a:off x="4931459" y="2240309"/>
            <a:ext cx="2329084" cy="2329082"/>
          </a:xfrm>
          <a:prstGeom prst="donut">
            <a:avLst>
              <a:gd name="adj" fmla="val 14947"/>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27" name="Овал 26">
            <a:extLst>
              <a:ext uri="{FF2B5EF4-FFF2-40B4-BE49-F238E27FC236}">
                <a16:creationId xmlns:a16="http://schemas.microsoft.com/office/drawing/2014/main" id="{AA384A7F-FF84-434B-8A77-62F7EFCC763B}"/>
              </a:ext>
            </a:extLst>
          </p:cNvPr>
          <p:cNvSpPr/>
          <p:nvPr/>
        </p:nvSpPr>
        <p:spPr>
          <a:xfrm>
            <a:off x="5228466" y="2537315"/>
            <a:ext cx="1735068" cy="17350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15" name="Рисунок 14">
            <a:extLst>
              <a:ext uri="{FF2B5EF4-FFF2-40B4-BE49-F238E27FC236}">
                <a16:creationId xmlns:a16="http://schemas.microsoft.com/office/drawing/2014/main" id="{17D3E0BD-B28E-A141-B641-7B2697DD9D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21619" y="2851174"/>
            <a:ext cx="1794063" cy="1402880"/>
          </a:xfrm>
          <a:prstGeom prst="rect">
            <a:avLst/>
          </a:prstGeom>
          <a:effectLst>
            <a:glow rad="101600">
              <a:srgbClr val="0AFFE7">
                <a:alpha val="40000"/>
              </a:srgbClr>
            </a:glow>
          </a:effectLst>
        </p:spPr>
      </p:pic>
      <p:sp>
        <p:nvSpPr>
          <p:cNvPr id="4" name="Прямоугольник 3">
            <a:extLst>
              <a:ext uri="{FF2B5EF4-FFF2-40B4-BE49-F238E27FC236}">
                <a16:creationId xmlns:a16="http://schemas.microsoft.com/office/drawing/2014/main" id="{883135D9-7775-9343-8A96-E12F41666C44}"/>
              </a:ext>
            </a:extLst>
          </p:cNvPr>
          <p:cNvSpPr/>
          <p:nvPr/>
        </p:nvSpPr>
        <p:spPr>
          <a:xfrm>
            <a:off x="1021750" y="1240000"/>
            <a:ext cx="4447674" cy="923330"/>
          </a:xfrm>
          <a:prstGeom prst="rect">
            <a:avLst/>
          </a:prstGeom>
        </p:spPr>
        <p:txBody>
          <a:bodyPr wrap="square">
            <a:spAutoFit/>
          </a:bodyPr>
          <a:lstStyle/>
          <a:p>
            <a:r>
              <a:rPr lang="ru-RU" dirty="0">
                <a:solidFill>
                  <a:schemeClr val="bg1"/>
                </a:solidFill>
                <a:latin typeface="GothamSSm Narrow ExtraLight" pitchFamily="2" charset="0"/>
                <a:ea typeface="Times New Roman" panose="02020603050405020304" pitchFamily="18" charset="0"/>
              </a:rPr>
              <a:t>При </a:t>
            </a:r>
            <a:r>
              <a:rPr lang="ru-RU" dirty="0" err="1">
                <a:solidFill>
                  <a:schemeClr val="bg1"/>
                </a:solidFill>
                <a:latin typeface="GothamSSm Narrow ExtraLight" pitchFamily="2" charset="0"/>
                <a:ea typeface="Times New Roman" panose="02020603050405020304" pitchFamily="18" charset="0"/>
              </a:rPr>
              <a:t>укладенні</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договорів</a:t>
            </a:r>
            <a:r>
              <a:rPr lang="ru-RU" dirty="0">
                <a:solidFill>
                  <a:schemeClr val="bg1"/>
                </a:solidFill>
                <a:latin typeface="GothamSSm Narrow ExtraLight" pitchFamily="2" charset="0"/>
                <a:ea typeface="Times New Roman" panose="02020603050405020304" pitchFamily="18" charset="0"/>
              </a:rPr>
              <a:t> одним </a:t>
            </a:r>
            <a:r>
              <a:rPr lang="ru-RU" dirty="0" err="1">
                <a:solidFill>
                  <a:schemeClr val="bg1"/>
                </a:solidFill>
                <a:latin typeface="GothamSSm Narrow ExtraLight" pitchFamily="2" charset="0"/>
                <a:ea typeface="Times New Roman" panose="02020603050405020304" pitchFamily="18" charset="0"/>
              </a:rPr>
              <a:t>із</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подружжя</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вважається</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що</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він</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діє</a:t>
            </a:r>
            <a:r>
              <a:rPr lang="ru-RU" dirty="0">
                <a:solidFill>
                  <a:schemeClr val="bg1"/>
                </a:solidFill>
                <a:latin typeface="GothamSSm Narrow ExtraLight" pitchFamily="2" charset="0"/>
                <a:ea typeface="Times New Roman" panose="02020603050405020304" pitchFamily="18" charset="0"/>
              </a:rPr>
              <a:t> за </a:t>
            </a:r>
            <a:r>
              <a:rPr lang="ru-RU" dirty="0" err="1">
                <a:solidFill>
                  <a:schemeClr val="bg1"/>
                </a:solidFill>
                <a:latin typeface="GothamSSm Narrow ExtraLight" pitchFamily="2" charset="0"/>
                <a:ea typeface="Times New Roman" panose="02020603050405020304" pitchFamily="18" charset="0"/>
              </a:rPr>
              <a:t>згодою</a:t>
            </a:r>
            <a:r>
              <a:rPr lang="ru-RU" dirty="0">
                <a:solidFill>
                  <a:schemeClr val="bg1"/>
                </a:solidFill>
                <a:latin typeface="GothamSSm Narrow ExtraLight" pitchFamily="2" charset="0"/>
                <a:ea typeface="Times New Roman" panose="02020603050405020304" pitchFamily="18" charset="0"/>
              </a:rPr>
              <a:t> другого з </a:t>
            </a:r>
            <a:r>
              <a:rPr lang="ru-RU" dirty="0" err="1">
                <a:solidFill>
                  <a:schemeClr val="bg1"/>
                </a:solidFill>
                <a:latin typeface="GothamSSm Narrow ExtraLight" pitchFamily="2" charset="0"/>
                <a:ea typeface="Times New Roman" panose="02020603050405020304" pitchFamily="18" charset="0"/>
              </a:rPr>
              <a:t>подружжя</a:t>
            </a:r>
            <a:endParaRPr lang="ru-UA" dirty="0">
              <a:solidFill>
                <a:schemeClr val="bg1"/>
              </a:solidFill>
              <a:latin typeface="GothamSSm Narrow ExtraLight" pitchFamily="2" charset="0"/>
            </a:endParaRPr>
          </a:p>
        </p:txBody>
      </p:sp>
      <p:sp>
        <p:nvSpPr>
          <p:cNvPr id="5" name="Прямоугольник 4">
            <a:extLst>
              <a:ext uri="{FF2B5EF4-FFF2-40B4-BE49-F238E27FC236}">
                <a16:creationId xmlns:a16="http://schemas.microsoft.com/office/drawing/2014/main" id="{D9FF632E-55B7-F64F-A3DA-40E5BCD8C67E}"/>
              </a:ext>
            </a:extLst>
          </p:cNvPr>
          <p:cNvSpPr/>
          <p:nvPr/>
        </p:nvSpPr>
        <p:spPr>
          <a:xfrm>
            <a:off x="6893724" y="1240000"/>
            <a:ext cx="4447674" cy="1200329"/>
          </a:xfrm>
          <a:prstGeom prst="rect">
            <a:avLst/>
          </a:prstGeom>
        </p:spPr>
        <p:txBody>
          <a:bodyPr wrap="square">
            <a:spAutoFit/>
          </a:bodyPr>
          <a:lstStyle/>
          <a:p>
            <a:r>
              <a:rPr lang="ru-RU" dirty="0">
                <a:solidFill>
                  <a:schemeClr val="bg1"/>
                </a:solidFill>
                <a:latin typeface="GothamSSm Narrow ExtraLight" pitchFamily="2" charset="0"/>
                <a:ea typeface="Times New Roman" panose="02020603050405020304" pitchFamily="18" charset="0"/>
              </a:rPr>
              <a:t>Для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укладення</a:t>
            </a:r>
            <a:r>
              <a:rPr lang="ru-RU" dirty="0">
                <a:solidFill>
                  <a:schemeClr val="bg1"/>
                </a:solidFill>
                <a:latin typeface="GothamSSm Narrow ExtraLight" pitchFamily="2" charset="0"/>
                <a:ea typeface="Times New Roman" panose="02020603050405020304" pitchFamily="18" charset="0"/>
              </a:rPr>
              <a:t> одним </a:t>
            </a:r>
            <a:r>
              <a:rPr lang="ru-RU" dirty="0" err="1">
                <a:solidFill>
                  <a:schemeClr val="bg1"/>
                </a:solidFill>
                <a:latin typeface="GothamSSm Narrow ExtraLight" pitchFamily="2" charset="0"/>
                <a:ea typeface="Times New Roman" panose="02020603050405020304" pitchFamily="18" charset="0"/>
              </a:rPr>
              <a:t>із</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подружжя</a:t>
            </a:r>
            <a:r>
              <a:rPr lang="ru-RU" dirty="0">
                <a:solidFill>
                  <a:schemeClr val="bg1"/>
                </a:solidFill>
                <a:latin typeface="GothamSSm Narrow ExtraLight" pitchFamily="2" charset="0"/>
                <a:ea typeface="Times New Roman" panose="02020603050405020304" pitchFamily="18"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договорів</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стосовно</a:t>
            </a:r>
            <a:r>
              <a:rPr lang="ru-RU" dirty="0">
                <a:solidFill>
                  <a:schemeClr val="bg1"/>
                </a:solidFill>
                <a:latin typeface="GothamSSm Narrow ExtraLight" pitchFamily="2" charset="0"/>
                <a:ea typeface="Times New Roman" panose="02020603050405020304" pitchFamily="18"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цінного</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майна</a:t>
            </a:r>
            <a:r>
              <a:rPr lang="ru-RU" dirty="0">
                <a:solidFill>
                  <a:schemeClr val="bg1"/>
                </a:solidFill>
                <a:latin typeface="GothamSSm Narrow ExtraLight" pitchFamily="2" charset="0"/>
                <a:ea typeface="Times New Roman" panose="02020603050405020304" pitchFamily="18"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згода</a:t>
            </a:r>
            <a:r>
              <a:rPr lang="ru-RU" dirty="0">
                <a:solidFill>
                  <a:schemeClr val="bg1"/>
                </a:solidFill>
                <a:latin typeface="GothamSSm Narrow ExtraLight" pitchFamily="2" charset="0"/>
                <a:ea typeface="Times New Roman" panose="02020603050405020304" pitchFamily="18" charset="0"/>
              </a:rPr>
              <a:t> другого з </a:t>
            </a:r>
            <a:r>
              <a:rPr lang="ru-RU" dirty="0" err="1">
                <a:solidFill>
                  <a:schemeClr val="bg1"/>
                </a:solidFill>
                <a:latin typeface="GothamSSm Narrow ExtraLight" pitchFamily="2" charset="0"/>
                <a:ea typeface="Times New Roman" panose="02020603050405020304" pitchFamily="18" charset="0"/>
              </a:rPr>
              <a:t>подружжя</a:t>
            </a:r>
            <a:r>
              <a:rPr lang="ru-RU" dirty="0">
                <a:solidFill>
                  <a:schemeClr val="bg1"/>
                </a:solidFill>
                <a:latin typeface="GothamSSm Narrow ExtraLight" pitchFamily="2" charset="0"/>
                <a:ea typeface="Times New Roman" panose="02020603050405020304" pitchFamily="18" charset="0"/>
              </a:rPr>
              <a:t> </a:t>
            </a:r>
            <a:r>
              <a:rPr lang="ru-RU" dirty="0" err="1">
                <a:solidFill>
                  <a:schemeClr val="bg1"/>
                </a:solidFill>
                <a:latin typeface="GothamSSm Narrow ExtraLight" pitchFamily="2" charset="0"/>
                <a:ea typeface="Times New Roman" panose="02020603050405020304" pitchFamily="18" charset="0"/>
              </a:rPr>
              <a:t>має</a:t>
            </a:r>
            <a:r>
              <a:rPr lang="ru-RU" dirty="0">
                <a:solidFill>
                  <a:schemeClr val="bg1"/>
                </a:solidFill>
                <a:latin typeface="GothamSSm Narrow ExtraLight" pitchFamily="2" charset="0"/>
                <a:ea typeface="Times New Roman" panose="02020603050405020304" pitchFamily="18" charset="0"/>
              </a:rPr>
              <a:t> бути </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подана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письмово</a:t>
            </a:r>
            <a:endParaRPr lang="ru-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p:txBody>
      </p:sp>
      <p:sp>
        <p:nvSpPr>
          <p:cNvPr id="6" name="Прямоугольник 5">
            <a:extLst>
              <a:ext uri="{FF2B5EF4-FFF2-40B4-BE49-F238E27FC236}">
                <a16:creationId xmlns:a16="http://schemas.microsoft.com/office/drawing/2014/main" id="{D6934E36-5273-BE46-87C6-96B661F8B438}"/>
              </a:ext>
            </a:extLst>
          </p:cNvPr>
          <p:cNvSpPr/>
          <p:nvPr/>
        </p:nvSpPr>
        <p:spPr>
          <a:xfrm>
            <a:off x="1044992" y="4215604"/>
            <a:ext cx="4447674" cy="1200329"/>
          </a:xfrm>
          <a:prstGeom prst="rect">
            <a:avLst/>
          </a:prstGeom>
        </p:spPr>
        <p:txBody>
          <a:bodyPr wrap="square">
            <a:spAutoFit/>
          </a:bodyPr>
          <a:lstStyle/>
          <a:p>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Згода</a:t>
            </a:r>
            <a:r>
              <a:rPr lang="ru-RU" dirty="0">
                <a:solidFill>
                  <a:schemeClr val="bg1"/>
                </a:solidFill>
                <a:latin typeface="GothamSSm Narrow ExtraLight" pitchFamily="2" charset="0"/>
              </a:rPr>
              <a:t> на </a:t>
            </a:r>
            <a:r>
              <a:rPr lang="ru-RU" dirty="0" err="1">
                <a:solidFill>
                  <a:schemeClr val="bg1"/>
                </a:solidFill>
                <a:latin typeface="GothamSSm Narrow ExtraLight" pitchFamily="2" charset="0"/>
              </a:rPr>
              <a:t>укладення</a:t>
            </a:r>
            <a:r>
              <a:rPr lang="ru-RU" dirty="0">
                <a:solidFill>
                  <a:schemeClr val="bg1"/>
                </a:solidFill>
                <a:latin typeface="GothamSSm Narrow ExtraLight" pitchFamily="2" charset="0"/>
              </a:rPr>
              <a:t> договору, </a:t>
            </a:r>
            <a:r>
              <a:rPr lang="ru-RU" dirty="0" err="1">
                <a:solidFill>
                  <a:schemeClr val="bg1"/>
                </a:solidFill>
                <a:latin typeface="GothamSSm Narrow ExtraLight" pitchFamily="2" charset="0"/>
              </a:rPr>
              <a:t>який</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потребує</a:t>
            </a:r>
            <a:r>
              <a:rPr lang="ru-RU" dirty="0">
                <a:solidFill>
                  <a:schemeClr val="bg1"/>
                </a:solidFill>
                <a:latin typeface="GothamSSm Narrow ExtraLight" pitchFamily="2"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нотаріального</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посвідчення</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a:solidFill>
                  <a:schemeClr val="bg1"/>
                </a:solidFill>
                <a:latin typeface="GothamSSm Narrow ExtraLight" pitchFamily="2" charset="0"/>
              </a:rPr>
              <a:t>і (</a:t>
            </a:r>
            <a:r>
              <a:rPr lang="ru-RU" dirty="0" err="1">
                <a:solidFill>
                  <a:schemeClr val="bg1"/>
                </a:solidFill>
                <a:latin typeface="GothamSSm Narrow ExtraLight" pitchFamily="2" charset="0"/>
              </a:rPr>
              <a:t>або</a:t>
            </a:r>
            <a:r>
              <a:rPr lang="ru-RU" dirty="0">
                <a:solidFill>
                  <a:schemeClr val="bg1"/>
                </a:solidFill>
                <a:latin typeface="GothamSSm Narrow ExtraLight" pitchFamily="2"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державної</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реєстрації</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має</a:t>
            </a:r>
            <a:r>
              <a:rPr lang="ru-RU" dirty="0">
                <a:solidFill>
                  <a:schemeClr val="bg1"/>
                </a:solidFill>
                <a:latin typeface="GothamSSm Narrow ExtraLight" pitchFamily="2" charset="0"/>
              </a:rPr>
              <a:t> бути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нотаріально</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засвідчена</a:t>
            </a:r>
            <a:endParaRPr lang="ru-UA"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p:txBody>
      </p:sp>
      <p:sp>
        <p:nvSpPr>
          <p:cNvPr id="3" name="Прямоугольник 2">
            <a:extLst>
              <a:ext uri="{FF2B5EF4-FFF2-40B4-BE49-F238E27FC236}">
                <a16:creationId xmlns:a16="http://schemas.microsoft.com/office/drawing/2014/main" id="{C3517BC4-5620-3A44-9C33-4A2C950EF82D}"/>
              </a:ext>
            </a:extLst>
          </p:cNvPr>
          <p:cNvSpPr/>
          <p:nvPr/>
        </p:nvSpPr>
        <p:spPr>
          <a:xfrm>
            <a:off x="6893724" y="4215604"/>
            <a:ext cx="4430753" cy="1477328"/>
          </a:xfrm>
          <a:prstGeom prst="rect">
            <a:avLst/>
          </a:prstGeom>
        </p:spPr>
        <p:txBody>
          <a:bodyPr wrap="square">
            <a:spAutoFit/>
          </a:bodyPr>
          <a:lstStyle/>
          <a:p>
            <a:r>
              <a:rPr lang="ru-RU" dirty="0">
                <a:solidFill>
                  <a:schemeClr val="bg1"/>
                </a:solidFill>
                <a:latin typeface="GothamSSm Narrow ExtraLight" pitchFamily="2" charset="0"/>
              </a:rPr>
              <a:t>.</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Договір</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укладений</a:t>
            </a:r>
            <a:r>
              <a:rPr lang="ru-RU" dirty="0">
                <a:solidFill>
                  <a:schemeClr val="bg1"/>
                </a:solidFill>
                <a:latin typeface="GothamSSm Narrow ExtraLight" pitchFamily="2" charset="0"/>
              </a:rPr>
              <a:t> одним </a:t>
            </a:r>
            <a:r>
              <a:rPr lang="ru-RU" dirty="0" err="1">
                <a:solidFill>
                  <a:schemeClr val="bg1"/>
                </a:solidFill>
                <a:latin typeface="GothamSSm Narrow ExtraLight" pitchFamily="2" charset="0"/>
              </a:rPr>
              <a:t>із</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подружжя</a:t>
            </a:r>
            <a:r>
              <a:rPr lang="ru-RU" dirty="0">
                <a:solidFill>
                  <a:schemeClr val="bg1"/>
                </a:solidFill>
                <a:latin typeface="GothamSSm Narrow ExtraLight" pitchFamily="2" charset="0"/>
              </a:rPr>
              <a:t> </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інтересах</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сім'ї</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створює</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обов'язки</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dirty="0">
                <a:solidFill>
                  <a:schemeClr val="bg1"/>
                </a:solidFill>
                <a:latin typeface="GothamSSm Narrow ExtraLight" pitchFamily="2" charset="0"/>
              </a:rPr>
              <a:t>для </a:t>
            </a:r>
            <a:r>
              <a:rPr lang="ru-RU"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другого з </a:t>
            </a:r>
            <a:r>
              <a:rPr lang="ru-RU"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подружжя</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якщо</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майно</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одержане</a:t>
            </a:r>
            <a:r>
              <a:rPr lang="ru-RU" dirty="0">
                <a:solidFill>
                  <a:schemeClr val="bg1"/>
                </a:solidFill>
                <a:latin typeface="GothamSSm Narrow ExtraLight" pitchFamily="2" charset="0"/>
              </a:rPr>
              <a:t> за договором, </a:t>
            </a:r>
            <a:r>
              <a:rPr lang="ru-RU" dirty="0" err="1">
                <a:solidFill>
                  <a:schemeClr val="bg1"/>
                </a:solidFill>
                <a:latin typeface="GothamSSm Narrow ExtraLight" pitchFamily="2" charset="0"/>
              </a:rPr>
              <a:t>використане</a:t>
            </a:r>
            <a:r>
              <a:rPr lang="ru-RU" dirty="0">
                <a:solidFill>
                  <a:schemeClr val="bg1"/>
                </a:solidFill>
                <a:latin typeface="GothamSSm Narrow ExtraLight" pitchFamily="2" charset="0"/>
              </a:rPr>
              <a:t> в </a:t>
            </a:r>
            <a:r>
              <a:rPr lang="ru-RU" dirty="0" err="1">
                <a:solidFill>
                  <a:schemeClr val="bg1"/>
                </a:solidFill>
                <a:latin typeface="GothamSSm Narrow ExtraLight" pitchFamily="2" charset="0"/>
              </a:rPr>
              <a:t>інтересах</a:t>
            </a:r>
            <a:r>
              <a:rPr lang="ru-RU" dirty="0">
                <a:solidFill>
                  <a:schemeClr val="bg1"/>
                </a:solidFill>
                <a:latin typeface="GothamSSm Narrow ExtraLight" pitchFamily="2" charset="0"/>
              </a:rPr>
              <a:t> </a:t>
            </a:r>
            <a:r>
              <a:rPr lang="ru-RU" dirty="0" err="1">
                <a:solidFill>
                  <a:schemeClr val="bg1"/>
                </a:solidFill>
                <a:latin typeface="GothamSSm Narrow ExtraLight" pitchFamily="2" charset="0"/>
              </a:rPr>
              <a:t>сім'ї</a:t>
            </a:r>
            <a:r>
              <a:rPr lang="ru-RU" dirty="0">
                <a:solidFill>
                  <a:schemeClr val="bg1"/>
                </a:solidFill>
                <a:latin typeface="GothamSSm Narrow ExtraLight" pitchFamily="2" charset="0"/>
              </a:rPr>
              <a:t>.</a:t>
            </a:r>
            <a:endParaRPr lang="ru-UA" dirty="0">
              <a:solidFill>
                <a:schemeClr val="bg1"/>
              </a:solidFill>
              <a:latin typeface="GothamSSm Narrow ExtraLight" pitchFamily="2" charset="0"/>
            </a:endParaRPr>
          </a:p>
        </p:txBody>
      </p:sp>
    </p:spTree>
    <p:extLst>
      <p:ext uri="{BB962C8B-B14F-4D97-AF65-F5344CB8AC3E}">
        <p14:creationId xmlns:p14="http://schemas.microsoft.com/office/powerpoint/2010/main" val="221892270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10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8" presetClass="emph" presetSubtype="0" repeatCount="indefinite" fill="hold" grpId="1" nodeType="withEffect">
                                  <p:stCondLst>
                                    <p:cond delay="0"/>
                                  </p:stCondLst>
                                  <p:childTnLst>
                                    <p:animRot by="21600000">
                                      <p:cBhvr>
                                        <p:cTn id="12" dur="2000" fill="hold"/>
                                        <p:tgtEl>
                                          <p:spTgt spid="26"/>
                                        </p:tgtEl>
                                        <p:attrNameLst>
                                          <p:attrName>r</p:attrName>
                                        </p:attrNameLst>
                                      </p:cBhvr>
                                    </p:animRot>
                                  </p:childTnLst>
                                </p:cTn>
                              </p:par>
                              <p:par>
                                <p:cTn id="13" presetID="21" presetClass="entr" presetSubtype="4" fill="hold" grpId="0" nodeType="withEffect">
                                  <p:stCondLst>
                                    <p:cond delay="500"/>
                                  </p:stCondLst>
                                  <p:childTnLst>
                                    <p:set>
                                      <p:cBhvr>
                                        <p:cTn id="14" dur="1" fill="hold">
                                          <p:stCondLst>
                                            <p:cond delay="0"/>
                                          </p:stCondLst>
                                        </p:cTn>
                                        <p:tgtEl>
                                          <p:spTgt spid="28"/>
                                        </p:tgtEl>
                                        <p:attrNameLst>
                                          <p:attrName>style.visibility</p:attrName>
                                        </p:attrNameLst>
                                      </p:cBhvr>
                                      <p:to>
                                        <p:strVal val="visible"/>
                                      </p:to>
                                    </p:set>
                                    <p:animEffect transition="in" filter="wheel(4)">
                                      <p:cBhvr>
                                        <p:cTn id="15" dur="1000"/>
                                        <p:tgtEl>
                                          <p:spTgt spid="28"/>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42" presetClass="entr" presetSubtype="0" fill="hold" grpId="0" nodeType="withEffect">
                                  <p:stCondLst>
                                    <p:cond delay="10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par>
                                <p:cTn id="24" presetID="21" presetClass="entr" presetSubtype="4" fill="hold" grpId="0" nodeType="withEffect">
                                  <p:stCondLst>
                                    <p:cond delay="1000"/>
                                  </p:stCondLst>
                                  <p:childTnLst>
                                    <p:set>
                                      <p:cBhvr>
                                        <p:cTn id="25" dur="1" fill="hold">
                                          <p:stCondLst>
                                            <p:cond delay="0"/>
                                          </p:stCondLst>
                                        </p:cTn>
                                        <p:tgtEl>
                                          <p:spTgt spid="30"/>
                                        </p:tgtEl>
                                        <p:attrNameLst>
                                          <p:attrName>style.visibility</p:attrName>
                                        </p:attrNameLst>
                                      </p:cBhvr>
                                      <p:to>
                                        <p:strVal val="visible"/>
                                      </p:to>
                                    </p:set>
                                    <p:animEffect transition="in" filter="wheel(4)">
                                      <p:cBhvr>
                                        <p:cTn id="26" dur="1000"/>
                                        <p:tgtEl>
                                          <p:spTgt spid="30"/>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42" presetClass="entr" presetSubtype="0" fill="hold" grpId="0" nodeType="withEffect">
                                  <p:stCondLst>
                                    <p:cond delay="15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par>
                                <p:cTn id="35" presetID="21" presetClass="entr" presetSubtype="4" fill="hold" grpId="0" nodeType="withEffect">
                                  <p:stCondLst>
                                    <p:cond delay="1500"/>
                                  </p:stCondLst>
                                  <p:childTnLst>
                                    <p:set>
                                      <p:cBhvr>
                                        <p:cTn id="36" dur="1" fill="hold">
                                          <p:stCondLst>
                                            <p:cond delay="0"/>
                                          </p:stCondLst>
                                        </p:cTn>
                                        <p:tgtEl>
                                          <p:spTgt spid="32"/>
                                        </p:tgtEl>
                                        <p:attrNameLst>
                                          <p:attrName>style.visibility</p:attrName>
                                        </p:attrNameLst>
                                      </p:cBhvr>
                                      <p:to>
                                        <p:strVal val="visible"/>
                                      </p:to>
                                    </p:set>
                                    <p:animEffect transition="in" filter="wheel(4)">
                                      <p:cBhvr>
                                        <p:cTn id="37" dur="1000"/>
                                        <p:tgtEl>
                                          <p:spTgt spid="32"/>
                                        </p:tgtEl>
                                      </p:cBhvr>
                                    </p:animEffect>
                                  </p:childTnLst>
                                </p:cTn>
                              </p:par>
                              <p:par>
                                <p:cTn id="38" presetID="10" presetClass="entr" presetSubtype="0" fill="hold" grpId="0" nodeType="withEffect">
                                  <p:stCondLst>
                                    <p:cond delay="150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42" presetClass="entr" presetSubtype="0" fill="hold" grpId="0" nodeType="withEffect">
                                  <p:stCondLst>
                                    <p:cond delay="20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anim calcmode="lin" valueType="num">
                                      <p:cBhvr>
                                        <p:cTn id="44" dur="500" fill="hold"/>
                                        <p:tgtEl>
                                          <p:spTgt spid="6"/>
                                        </p:tgtEl>
                                        <p:attrNameLst>
                                          <p:attrName>ppt_x</p:attrName>
                                        </p:attrNameLst>
                                      </p:cBhvr>
                                      <p:tavLst>
                                        <p:tav tm="0">
                                          <p:val>
                                            <p:strVal val="#ppt_x"/>
                                          </p:val>
                                        </p:tav>
                                        <p:tav tm="100000">
                                          <p:val>
                                            <p:strVal val="#ppt_x"/>
                                          </p:val>
                                        </p:tav>
                                      </p:tavLst>
                                    </p:anim>
                                    <p:anim calcmode="lin" valueType="num">
                                      <p:cBhvr>
                                        <p:cTn id="45" dur="500" fill="hold"/>
                                        <p:tgtEl>
                                          <p:spTgt spid="6"/>
                                        </p:tgtEl>
                                        <p:attrNameLst>
                                          <p:attrName>ppt_y</p:attrName>
                                        </p:attrNameLst>
                                      </p:cBhvr>
                                      <p:tavLst>
                                        <p:tav tm="0">
                                          <p:val>
                                            <p:strVal val="#ppt_y+.1"/>
                                          </p:val>
                                        </p:tav>
                                        <p:tav tm="100000">
                                          <p:val>
                                            <p:strVal val="#ppt_y"/>
                                          </p:val>
                                        </p:tav>
                                      </p:tavLst>
                                    </p:anim>
                                  </p:childTnLst>
                                </p:cTn>
                              </p:par>
                              <p:par>
                                <p:cTn id="46" presetID="21" presetClass="entr" presetSubtype="4" fill="hold" grpId="0" nodeType="withEffect">
                                  <p:stCondLst>
                                    <p:cond delay="2000"/>
                                  </p:stCondLst>
                                  <p:childTnLst>
                                    <p:set>
                                      <p:cBhvr>
                                        <p:cTn id="47" dur="1" fill="hold">
                                          <p:stCondLst>
                                            <p:cond delay="0"/>
                                          </p:stCondLst>
                                        </p:cTn>
                                        <p:tgtEl>
                                          <p:spTgt spid="34"/>
                                        </p:tgtEl>
                                        <p:attrNameLst>
                                          <p:attrName>style.visibility</p:attrName>
                                        </p:attrNameLst>
                                      </p:cBhvr>
                                      <p:to>
                                        <p:strVal val="visible"/>
                                      </p:to>
                                    </p:set>
                                    <p:animEffect transition="in" filter="wheel(4)">
                                      <p:cBhvr>
                                        <p:cTn id="48" dur="1000"/>
                                        <p:tgtEl>
                                          <p:spTgt spid="34"/>
                                        </p:tgtEl>
                                      </p:cBhvr>
                                    </p:animEffect>
                                  </p:childTnLst>
                                </p:cTn>
                              </p:par>
                              <p:par>
                                <p:cTn id="49" presetID="10" presetClass="entr" presetSubtype="0" fill="hold" grpId="0" nodeType="withEffect">
                                  <p:stCondLst>
                                    <p:cond delay="200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par>
                                <p:cTn id="52" presetID="42" presetClass="entr" presetSubtype="0" fill="hold" grpId="0" nodeType="withEffect">
                                  <p:stCondLst>
                                    <p:cond delay="250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anim calcmode="lin" valueType="num">
                                      <p:cBhvr>
                                        <p:cTn id="55" dur="500" fill="hold"/>
                                        <p:tgtEl>
                                          <p:spTgt spid="3"/>
                                        </p:tgtEl>
                                        <p:attrNameLst>
                                          <p:attrName>ppt_x</p:attrName>
                                        </p:attrNameLst>
                                      </p:cBhvr>
                                      <p:tavLst>
                                        <p:tav tm="0">
                                          <p:val>
                                            <p:strVal val="#ppt_x"/>
                                          </p:val>
                                        </p:tav>
                                        <p:tav tm="100000">
                                          <p:val>
                                            <p:strVal val="#ppt_x"/>
                                          </p:val>
                                        </p:tav>
                                      </p:tavLst>
                                    </p:anim>
                                    <p:anim calcmode="lin" valueType="num">
                                      <p:cBhvr>
                                        <p:cTn id="56"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26" grpId="0" animBg="1"/>
      <p:bldP spid="26" grpId="1" animBg="1"/>
      <p:bldP spid="27" grpId="0" animBg="1"/>
      <p:bldP spid="4" grpId="0"/>
      <p:bldP spid="5" grpId="0"/>
      <p:bldP spid="6"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Рисунок 31">
            <a:extLst>
              <a:ext uri="{FF2B5EF4-FFF2-40B4-BE49-F238E27FC236}">
                <a16:creationId xmlns:a16="http://schemas.microsoft.com/office/drawing/2014/main" id="{74F91A06-CBFE-46E8-A459-803AFBFA5F91}"/>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35" name="Прямоугольник 34">
            <a:extLst>
              <a:ext uri="{FF2B5EF4-FFF2-40B4-BE49-F238E27FC236}">
                <a16:creationId xmlns:a16="http://schemas.microsoft.com/office/drawing/2014/main" id="{7C7B4898-FFCC-480E-836D-F1A7ED79CC30}"/>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cxnSp>
        <p:nvCxnSpPr>
          <p:cNvPr id="39" name="Прямая соединительная линия 38">
            <a:extLst>
              <a:ext uri="{FF2B5EF4-FFF2-40B4-BE49-F238E27FC236}">
                <a16:creationId xmlns:a16="http://schemas.microsoft.com/office/drawing/2014/main" id="{267788C9-3AEB-4C5A-8451-A679CD2F7717}"/>
              </a:ext>
            </a:extLst>
          </p:cNvPr>
          <p:cNvCxnSpPr>
            <a:cxnSpLocks/>
          </p:cNvCxnSpPr>
          <p:nvPr/>
        </p:nvCxnSpPr>
        <p:spPr>
          <a:xfrm>
            <a:off x="0" y="333419"/>
            <a:ext cx="12192000" cy="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
        <p:nvSpPr>
          <p:cNvPr id="36" name="Круг: прозрачная заливка 35">
            <a:extLst>
              <a:ext uri="{FF2B5EF4-FFF2-40B4-BE49-F238E27FC236}">
                <a16:creationId xmlns:a16="http://schemas.microsoft.com/office/drawing/2014/main" id="{925C19C8-4995-4A51-B4A2-77B5A5ABD974}"/>
              </a:ext>
            </a:extLst>
          </p:cNvPr>
          <p:cNvSpPr/>
          <p:nvPr/>
        </p:nvSpPr>
        <p:spPr>
          <a:xfrm>
            <a:off x="-460059" y="-742856"/>
            <a:ext cx="8343712" cy="8343712"/>
          </a:xfrm>
          <a:prstGeom prst="donut">
            <a:avLst>
              <a:gd name="adj" fmla="val 5514"/>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7" name="Овал 36">
            <a:extLst>
              <a:ext uri="{FF2B5EF4-FFF2-40B4-BE49-F238E27FC236}">
                <a16:creationId xmlns:a16="http://schemas.microsoft.com/office/drawing/2014/main" id="{3795BEE3-2635-4390-94E5-2A4CB1015DD8}"/>
              </a:ext>
            </a:extLst>
          </p:cNvPr>
          <p:cNvSpPr/>
          <p:nvPr/>
        </p:nvSpPr>
        <p:spPr>
          <a:xfrm>
            <a:off x="-138968" y="-377504"/>
            <a:ext cx="7711082" cy="7711082"/>
          </a:xfrm>
          <a:prstGeom prst="ellipse">
            <a:avLst/>
          </a:prstGeom>
          <a:solidFill>
            <a:srgbClr val="27AFD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4" name="Прямоугольник 3">
            <a:extLst>
              <a:ext uri="{FF2B5EF4-FFF2-40B4-BE49-F238E27FC236}">
                <a16:creationId xmlns:a16="http://schemas.microsoft.com/office/drawing/2014/main" id="{FBE73FAB-25C4-5D41-A9C9-3CECC4258671}"/>
              </a:ext>
            </a:extLst>
          </p:cNvPr>
          <p:cNvSpPr/>
          <p:nvPr/>
        </p:nvSpPr>
        <p:spPr>
          <a:xfrm>
            <a:off x="969708" y="1740516"/>
            <a:ext cx="5741237" cy="3046988"/>
          </a:xfrm>
          <a:prstGeom prst="rect">
            <a:avLst/>
          </a:prstGeom>
        </p:spPr>
        <p:txBody>
          <a:bodyPr wrap="square">
            <a:spAutoFit/>
          </a:bodyPr>
          <a:lstStyle/>
          <a:p>
            <a:r>
              <a:rPr lang="uk-UA" sz="2400" dirty="0">
                <a:solidFill>
                  <a:schemeClr val="bg1"/>
                </a:solidFill>
                <a:latin typeface="GothamSSm Narrow ExtraLight" pitchFamily="2" charset="0"/>
                <a:ea typeface="Times New Roman" panose="02020603050405020304" pitchFamily="18" charset="0"/>
              </a:rPr>
              <a:t>У разі </a:t>
            </a:r>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поділу майна</a:t>
            </a:r>
            <a:r>
              <a:rPr lang="uk-UA" sz="2400" dirty="0">
                <a:solidFill>
                  <a:schemeClr val="bg1"/>
                </a:solidFill>
                <a:latin typeface="GothamSSm Narrow ExtraLight" pitchFamily="2" charset="0"/>
                <a:ea typeface="Times New Roman" panose="02020603050405020304" pitchFamily="18" charset="0"/>
              </a:rPr>
              <a:t>, що є об'єктом </a:t>
            </a:r>
            <a:endParaRPr lang="en-US" sz="2400" dirty="0">
              <a:solidFill>
                <a:schemeClr val="bg1"/>
              </a:solidFill>
              <a:latin typeface="GothamSSm Narrow ExtraLight" pitchFamily="2" charset="0"/>
              <a:ea typeface="Times New Roman" panose="02020603050405020304" pitchFamily="18" charset="0"/>
            </a:endParaRPr>
          </a:p>
          <a:p>
            <a:r>
              <a:rPr lang="uk-UA" sz="2400" dirty="0">
                <a:solidFill>
                  <a:schemeClr val="bg1"/>
                </a:solidFill>
                <a:latin typeface="GothamSSm Narrow ExtraLight" pitchFamily="2" charset="0"/>
                <a:ea typeface="Times New Roman" panose="02020603050405020304" pitchFamily="18" charset="0"/>
              </a:rPr>
              <a:t>права спільної сумісної власності </a:t>
            </a:r>
            <a:endParaRPr lang="en-US" sz="2400" dirty="0">
              <a:solidFill>
                <a:schemeClr val="bg1"/>
              </a:solidFill>
              <a:latin typeface="GothamSSm Narrow ExtraLight" pitchFamily="2" charset="0"/>
              <a:ea typeface="Times New Roman" panose="02020603050405020304" pitchFamily="18" charset="0"/>
            </a:endParaRPr>
          </a:p>
          <a:p>
            <a:r>
              <a:rPr lang="uk-UA" sz="2400" dirty="0">
                <a:solidFill>
                  <a:schemeClr val="bg1"/>
                </a:solidFill>
                <a:latin typeface="GothamSSm Narrow ExtraLight" pitchFamily="2" charset="0"/>
                <a:ea typeface="Times New Roman" panose="02020603050405020304" pitchFamily="18" charset="0"/>
              </a:rPr>
              <a:t>подружжя, частки майна дружини та </a:t>
            </a:r>
            <a:endParaRPr lang="en-US" sz="2400" dirty="0">
              <a:solidFill>
                <a:schemeClr val="bg1"/>
              </a:solidFill>
              <a:latin typeface="GothamSSm Narrow ExtraLight" pitchFamily="2" charset="0"/>
              <a:ea typeface="Times New Roman" panose="02020603050405020304" pitchFamily="18" charset="0"/>
            </a:endParaRPr>
          </a:p>
          <a:p>
            <a:r>
              <a:rPr lang="uk-UA" sz="2400" dirty="0">
                <a:solidFill>
                  <a:schemeClr val="bg1"/>
                </a:solidFill>
                <a:latin typeface="GothamSSm Narrow ExtraLight" pitchFamily="2" charset="0"/>
                <a:ea typeface="Times New Roman" panose="02020603050405020304" pitchFamily="18" charset="0"/>
              </a:rPr>
              <a:t>чоловіка </a:t>
            </a:r>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є рівними</a:t>
            </a:r>
            <a:endParaRPr lang="uk-UA" sz="2400" dirty="0">
              <a:solidFill>
                <a:schemeClr val="bg1"/>
              </a:solidFill>
              <a:latin typeface="GothamSSm Narrow ExtraLight" pitchFamily="2" charset="0"/>
            </a:endParaRPr>
          </a:p>
          <a:p>
            <a:endParaRPr lang="en-US" sz="2400" dirty="0">
              <a:solidFill>
                <a:schemeClr val="bg1"/>
              </a:solidFill>
              <a:latin typeface="GothamSSm Narrow ExtraLight" pitchFamily="2" charset="0"/>
              <a:ea typeface="Times New Roman" panose="02020603050405020304" pitchFamily="18" charset="0"/>
            </a:endParaRPr>
          </a:p>
          <a:p>
            <a:r>
              <a:rPr lang="ru-RU" sz="2400" dirty="0" err="1">
                <a:solidFill>
                  <a:schemeClr val="bg1"/>
                </a:solidFill>
                <a:latin typeface="GothamSSm Narrow ExtraLight" pitchFamily="2" charset="0"/>
                <a:ea typeface="Times New Roman" panose="02020603050405020304" pitchFamily="18" charset="0"/>
              </a:rPr>
              <a:t>Майно</a:t>
            </a:r>
            <a:r>
              <a:rPr lang="ru-RU" sz="2400" dirty="0">
                <a:solidFill>
                  <a:schemeClr val="bg1"/>
                </a:solidFill>
                <a:latin typeface="GothamSSm Narrow ExtraLight" pitchFamily="2" charset="0"/>
                <a:ea typeface="Times New Roman" panose="02020603050405020304" pitchFamily="18" charset="0"/>
              </a:rPr>
              <a:t>, </a:t>
            </a:r>
            <a:r>
              <a:rPr lang="ru-RU" sz="2400" dirty="0" err="1">
                <a:solidFill>
                  <a:schemeClr val="bg1"/>
                </a:solidFill>
                <a:latin typeface="GothamSSm Narrow ExtraLight" pitchFamily="2" charset="0"/>
                <a:ea typeface="Times New Roman" panose="02020603050405020304" pitchFamily="18" charset="0"/>
              </a:rPr>
              <a:t>що</a:t>
            </a:r>
            <a:r>
              <a:rPr lang="ru-RU" sz="2400" dirty="0">
                <a:solidFill>
                  <a:schemeClr val="bg1"/>
                </a:solidFill>
                <a:latin typeface="GothamSSm Narrow ExtraLight" pitchFamily="2" charset="0"/>
                <a:ea typeface="Times New Roman" panose="02020603050405020304" pitchFamily="18" charset="0"/>
              </a:rPr>
              <a:t> є </a:t>
            </a:r>
            <a:r>
              <a:rPr lang="ru-RU" sz="2400" dirty="0" err="1">
                <a:solidFill>
                  <a:schemeClr val="bg1"/>
                </a:solidFill>
                <a:latin typeface="GothamSSm Narrow ExtraLight" pitchFamily="2" charset="0"/>
                <a:ea typeface="Times New Roman" panose="02020603050405020304" pitchFamily="18" charset="0"/>
              </a:rPr>
              <a:t>об'єктом</a:t>
            </a:r>
            <a:r>
              <a:rPr lang="ru-RU" sz="2400" dirty="0">
                <a:solidFill>
                  <a:schemeClr val="bg1"/>
                </a:solidFill>
                <a:latin typeface="GothamSSm Narrow ExtraLight" pitchFamily="2" charset="0"/>
                <a:ea typeface="Times New Roman" panose="02020603050405020304" pitchFamily="18" charset="0"/>
              </a:rPr>
              <a:t> права </a:t>
            </a:r>
            <a:r>
              <a:rPr lang="ru-RU" sz="2400" dirty="0" err="1">
                <a:solidFill>
                  <a:schemeClr val="bg1"/>
                </a:solidFill>
                <a:latin typeface="GothamSSm Narrow ExtraLight" pitchFamily="2" charset="0"/>
                <a:ea typeface="Times New Roman" panose="02020603050405020304" pitchFamily="18" charset="0"/>
              </a:rPr>
              <a:t>спільної</a:t>
            </a:r>
            <a:r>
              <a:rPr lang="ru-RU" sz="2400" dirty="0">
                <a:solidFill>
                  <a:schemeClr val="bg1"/>
                </a:solidFill>
                <a:latin typeface="GothamSSm Narrow ExtraLight" pitchFamily="2" charset="0"/>
                <a:ea typeface="Times New Roman" panose="02020603050405020304" pitchFamily="18" charset="0"/>
              </a:rPr>
              <a:t> </a:t>
            </a:r>
            <a:endParaRPr lang="en-US" sz="2400" dirty="0">
              <a:solidFill>
                <a:schemeClr val="bg1"/>
              </a:solidFill>
              <a:latin typeface="GothamSSm Narrow ExtraLight" pitchFamily="2" charset="0"/>
              <a:ea typeface="Times New Roman" panose="02020603050405020304" pitchFamily="18" charset="0"/>
            </a:endParaRPr>
          </a:p>
          <a:p>
            <a:r>
              <a:rPr lang="ru-RU" sz="2400" dirty="0" err="1">
                <a:solidFill>
                  <a:schemeClr val="bg1"/>
                </a:solidFill>
                <a:latin typeface="GothamSSm Narrow ExtraLight" pitchFamily="2" charset="0"/>
                <a:ea typeface="Times New Roman" panose="02020603050405020304" pitchFamily="18" charset="0"/>
              </a:rPr>
              <a:t>сумісної</a:t>
            </a:r>
            <a:r>
              <a:rPr lang="ru-RU" sz="2400" dirty="0">
                <a:solidFill>
                  <a:schemeClr val="bg1"/>
                </a:solidFill>
                <a:latin typeface="GothamSSm Narrow ExtraLight" pitchFamily="2" charset="0"/>
                <a:ea typeface="Times New Roman" panose="02020603050405020304" pitchFamily="18" charset="0"/>
              </a:rPr>
              <a:t> </a:t>
            </a:r>
            <a:r>
              <a:rPr lang="ru-RU" sz="2400" dirty="0" err="1">
                <a:solidFill>
                  <a:schemeClr val="bg1"/>
                </a:solidFill>
                <a:latin typeface="GothamSSm Narrow ExtraLight" pitchFamily="2" charset="0"/>
                <a:ea typeface="Times New Roman" panose="02020603050405020304" pitchFamily="18" charset="0"/>
              </a:rPr>
              <a:t>власності</a:t>
            </a:r>
            <a:r>
              <a:rPr lang="ru-RU" sz="2400" dirty="0">
                <a:solidFill>
                  <a:schemeClr val="bg1"/>
                </a:solidFill>
                <a:latin typeface="GothamSSm Narrow ExtraLight" pitchFamily="2" charset="0"/>
                <a:ea typeface="Times New Roman" panose="02020603050405020304" pitchFamily="18" charset="0"/>
              </a:rPr>
              <a:t> </a:t>
            </a:r>
            <a:r>
              <a:rPr lang="ru-RU" sz="2400" dirty="0" err="1">
                <a:solidFill>
                  <a:schemeClr val="bg1"/>
                </a:solidFill>
                <a:latin typeface="GothamSSm Narrow ExtraLight" pitchFamily="2" charset="0"/>
                <a:ea typeface="Times New Roman" panose="02020603050405020304" pitchFamily="18" charset="0"/>
              </a:rPr>
              <a:t>подружжя</a:t>
            </a:r>
            <a:r>
              <a:rPr lang="ru-RU" sz="2400" dirty="0">
                <a:solidFill>
                  <a:schemeClr val="bg1"/>
                </a:solidFill>
                <a:latin typeface="GothamSSm Narrow ExtraLight" pitchFamily="2" charset="0"/>
                <a:ea typeface="Times New Roman" panose="02020603050405020304" pitchFamily="18" charset="0"/>
              </a:rPr>
              <a:t>, </a:t>
            </a:r>
            <a:endParaRPr lang="en-US" sz="2400" dirty="0">
              <a:solidFill>
                <a:schemeClr val="bg1"/>
              </a:solidFill>
              <a:latin typeface="GothamSSm Narrow ExtraLight" pitchFamily="2" charset="0"/>
              <a:ea typeface="Times New Roman" panose="02020603050405020304" pitchFamily="18" charset="0"/>
            </a:endParaRPr>
          </a:p>
          <a:p>
            <a:r>
              <a:rPr lang="ru-RU" sz="2400" dirty="0" err="1">
                <a:solidFill>
                  <a:schemeClr val="bg1"/>
                </a:solidFill>
                <a:latin typeface="GothamSSm Narrow ExtraLight" pitchFamily="2" charset="0"/>
                <a:ea typeface="Times New Roman" panose="02020603050405020304" pitchFamily="18" charset="0"/>
              </a:rPr>
              <a:t>ділиться</a:t>
            </a:r>
            <a:r>
              <a:rPr lang="ru-RU" sz="2400" dirty="0">
                <a:solidFill>
                  <a:schemeClr val="bg1"/>
                </a:solidFill>
                <a:latin typeface="GothamSSm Narrow ExtraLight" pitchFamily="2" charset="0"/>
                <a:ea typeface="Times New Roman" panose="02020603050405020304" pitchFamily="18" charset="0"/>
              </a:rPr>
              <a:t> </a:t>
            </a:r>
            <a:r>
              <a:rPr lang="ru-RU" sz="2400" dirty="0" err="1">
                <a:solidFill>
                  <a:schemeClr val="bg1"/>
                </a:solidFill>
                <a:latin typeface="GothamSSm Narrow ExtraLight" pitchFamily="2" charset="0"/>
                <a:ea typeface="Times New Roman" panose="02020603050405020304" pitchFamily="18" charset="0"/>
              </a:rPr>
              <a:t>між</a:t>
            </a:r>
            <a:r>
              <a:rPr lang="ru-RU" sz="2400" dirty="0">
                <a:solidFill>
                  <a:schemeClr val="bg1"/>
                </a:solidFill>
                <a:latin typeface="GothamSSm Narrow ExtraLight" pitchFamily="2" charset="0"/>
                <a:ea typeface="Times New Roman" panose="02020603050405020304" pitchFamily="18" charset="0"/>
              </a:rPr>
              <a:t> ними в </a:t>
            </a:r>
            <a:r>
              <a:rPr lang="ru-RU" sz="2400" dirty="0" err="1">
                <a:solidFill>
                  <a:schemeClr val="bg1"/>
                </a:solidFill>
                <a:latin typeface="GothamSSm Narrow ExtraLight" pitchFamily="2" charset="0"/>
                <a:ea typeface="Times New Roman" panose="02020603050405020304" pitchFamily="18" charset="0"/>
              </a:rPr>
              <a:t>натурі</a:t>
            </a:r>
            <a:endParaRPr lang="ru-UA" sz="2400" dirty="0">
              <a:solidFill>
                <a:schemeClr val="bg1"/>
              </a:solidFill>
              <a:latin typeface="GothamSSm Narrow ExtraLight" pitchFamily="2" charset="0"/>
              <a:ea typeface="Times New Roman" panose="02020603050405020304" pitchFamily="18" charset="0"/>
            </a:endParaRPr>
          </a:p>
        </p:txBody>
      </p:sp>
      <p:cxnSp>
        <p:nvCxnSpPr>
          <p:cNvPr id="40" name="Прямая соединительная линия 39">
            <a:extLst>
              <a:ext uri="{FF2B5EF4-FFF2-40B4-BE49-F238E27FC236}">
                <a16:creationId xmlns:a16="http://schemas.microsoft.com/office/drawing/2014/main" id="{330F5E53-91ED-4D52-AA2C-45B2018A1968}"/>
              </a:ext>
            </a:extLst>
          </p:cNvPr>
          <p:cNvCxnSpPr>
            <a:cxnSpLocks/>
          </p:cNvCxnSpPr>
          <p:nvPr/>
        </p:nvCxnSpPr>
        <p:spPr>
          <a:xfrm flipV="1">
            <a:off x="0" y="6528019"/>
            <a:ext cx="12304059"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pic>
        <p:nvPicPr>
          <p:cNvPr id="14" name="Рисунок 13">
            <a:extLst>
              <a:ext uri="{FF2B5EF4-FFF2-40B4-BE49-F238E27FC236}">
                <a16:creationId xmlns:a16="http://schemas.microsoft.com/office/drawing/2014/main" id="{4D5204BA-8F41-7949-BE10-44DA8DF0619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8196" t="31320" r="32623" b="18718"/>
          <a:stretch/>
        </p:blipFill>
        <p:spPr>
          <a:xfrm>
            <a:off x="9081376" y="2065828"/>
            <a:ext cx="825919" cy="2265860"/>
          </a:xfrm>
          <a:prstGeom prst="rect">
            <a:avLst/>
          </a:prstGeom>
        </p:spPr>
      </p:pic>
      <p:pic>
        <p:nvPicPr>
          <p:cNvPr id="15" name="Рисунок 14">
            <a:extLst>
              <a:ext uri="{FF2B5EF4-FFF2-40B4-BE49-F238E27FC236}">
                <a16:creationId xmlns:a16="http://schemas.microsoft.com/office/drawing/2014/main" id="{0ED8A692-F1DD-FA4F-99CC-0EFD4309619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8196" t="31320" r="32623" b="18718"/>
          <a:stretch/>
        </p:blipFill>
        <p:spPr>
          <a:xfrm flipH="1">
            <a:off x="8175082" y="2089202"/>
            <a:ext cx="817399" cy="2242486"/>
          </a:xfrm>
          <a:prstGeom prst="rect">
            <a:avLst/>
          </a:prstGeom>
        </p:spPr>
      </p:pic>
      <p:pic>
        <p:nvPicPr>
          <p:cNvPr id="20" name="Рисунок 19">
            <a:extLst>
              <a:ext uri="{FF2B5EF4-FFF2-40B4-BE49-F238E27FC236}">
                <a16:creationId xmlns:a16="http://schemas.microsoft.com/office/drawing/2014/main" id="{40B30084-2FA6-F743-9866-E810A61A9820}"/>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57441" t="35082" r="23513" b="29882"/>
          <a:stretch/>
        </p:blipFill>
        <p:spPr>
          <a:xfrm>
            <a:off x="10829097" y="3362623"/>
            <a:ext cx="791807" cy="1543965"/>
          </a:xfrm>
          <a:prstGeom prst="rect">
            <a:avLst/>
          </a:prstGeom>
        </p:spPr>
      </p:pic>
      <p:pic>
        <p:nvPicPr>
          <p:cNvPr id="21" name="Рисунок 20">
            <a:extLst>
              <a:ext uri="{FF2B5EF4-FFF2-40B4-BE49-F238E27FC236}">
                <a16:creationId xmlns:a16="http://schemas.microsoft.com/office/drawing/2014/main" id="{46025479-352F-D147-A918-325FDE97DB9E}"/>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2337" t="35082" r="41194" b="29882"/>
          <a:stretch/>
        </p:blipFill>
        <p:spPr>
          <a:xfrm>
            <a:off x="9627439" y="3466220"/>
            <a:ext cx="1100423" cy="1543965"/>
          </a:xfrm>
          <a:prstGeom prst="rect">
            <a:avLst/>
          </a:prstGeom>
        </p:spPr>
      </p:pic>
      <p:sp>
        <p:nvSpPr>
          <p:cNvPr id="23" name="Прямоугольник 22">
            <a:extLst>
              <a:ext uri="{FF2B5EF4-FFF2-40B4-BE49-F238E27FC236}">
                <a16:creationId xmlns:a16="http://schemas.microsoft.com/office/drawing/2014/main" id="{60CE97B1-2BBF-2746-8805-56CA1AB98888}"/>
              </a:ext>
            </a:extLst>
          </p:cNvPr>
          <p:cNvSpPr/>
          <p:nvPr/>
        </p:nvSpPr>
        <p:spPr>
          <a:xfrm>
            <a:off x="1887568" y="8412450"/>
            <a:ext cx="4582054" cy="3477875"/>
          </a:xfrm>
          <a:prstGeom prst="rect">
            <a:avLst/>
          </a:prstGeom>
        </p:spPr>
        <p:txBody>
          <a:bodyPr wrap="square">
            <a:spAutoFit/>
          </a:bodyPr>
          <a:lstStyle/>
          <a:p>
            <a:r>
              <a:rPr lang="uk-UA" sz="2000" b="1" dirty="0">
                <a:solidFill>
                  <a:srgbClr val="0A1220"/>
                </a:solidFill>
                <a:latin typeface="GothamSSm Narrow ExtraLight" pitchFamily="2" charset="0"/>
              </a:rPr>
              <a:t>При вирішенні спору про поділ майна суд може відступити від засади рівності часток подружжя за обставин, що мають істотне значення, зокрема якщо один із них не дбав про матеріальне забезпечення сім'ї, ухилявся від участі в утриманні дитини (дітей), приховав, знищив чи пошкодив спільне майно, витрачав його на шкоду інтересам сім'ї</a:t>
            </a:r>
            <a:endParaRPr lang="ru-UA" sz="2000" b="1" dirty="0">
              <a:solidFill>
                <a:srgbClr val="0A1220"/>
              </a:solidFill>
              <a:latin typeface="GothamSSm Narrow ExtraLight" pitchFamily="2" charset="0"/>
            </a:endParaRPr>
          </a:p>
        </p:txBody>
      </p:sp>
      <p:pic>
        <p:nvPicPr>
          <p:cNvPr id="26" name="Рисунок 25">
            <a:extLst>
              <a:ext uri="{FF2B5EF4-FFF2-40B4-BE49-F238E27FC236}">
                <a16:creationId xmlns:a16="http://schemas.microsoft.com/office/drawing/2014/main" id="{96C41951-E920-534E-B981-0D46725A8A0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72114" y="8706131"/>
            <a:ext cx="2887565" cy="2939129"/>
          </a:xfrm>
          <a:prstGeom prst="rect">
            <a:avLst/>
          </a:prstGeom>
          <a:effectLst>
            <a:glow rad="101600">
              <a:srgbClr val="0AFFE7">
                <a:alpha val="0"/>
              </a:srgbClr>
            </a:glow>
          </a:effectLst>
        </p:spPr>
      </p:pic>
      <p:pic>
        <p:nvPicPr>
          <p:cNvPr id="25" name="Рисунок 24" descr="Огонь">
            <a:extLst>
              <a:ext uri="{FF2B5EF4-FFF2-40B4-BE49-F238E27FC236}">
                <a16:creationId xmlns:a16="http://schemas.microsoft.com/office/drawing/2014/main" id="{3A0642B0-C3B1-5447-8589-E3D99475261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68417" y="8809588"/>
            <a:ext cx="1423854" cy="1423854"/>
          </a:xfrm>
          <a:prstGeom prst="rect">
            <a:avLst/>
          </a:prstGeom>
        </p:spPr>
      </p:pic>
      <p:pic>
        <p:nvPicPr>
          <p:cNvPr id="27" name="Рисунок 26" descr="Огонь">
            <a:extLst>
              <a:ext uri="{FF2B5EF4-FFF2-40B4-BE49-F238E27FC236}">
                <a16:creationId xmlns:a16="http://schemas.microsoft.com/office/drawing/2014/main" id="{FC0E2FA4-E662-4748-A913-2B1BD871E87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06058" y="9159156"/>
            <a:ext cx="1074286" cy="1074286"/>
          </a:xfrm>
          <a:prstGeom prst="rect">
            <a:avLst/>
          </a:prstGeom>
        </p:spPr>
      </p:pic>
      <p:pic>
        <p:nvPicPr>
          <p:cNvPr id="29" name="Рисунок 28">
            <a:extLst>
              <a:ext uri="{FF2B5EF4-FFF2-40B4-BE49-F238E27FC236}">
                <a16:creationId xmlns:a16="http://schemas.microsoft.com/office/drawing/2014/main" id="{83BC3C27-0C3A-374E-9288-AB8CA37F1B3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92890" y="8449086"/>
            <a:ext cx="2700986" cy="3568712"/>
          </a:xfrm>
          <a:prstGeom prst="rect">
            <a:avLst/>
          </a:prstGeom>
        </p:spPr>
      </p:pic>
      <p:sp>
        <p:nvSpPr>
          <p:cNvPr id="30" name="Прямоугольник 29">
            <a:extLst>
              <a:ext uri="{FF2B5EF4-FFF2-40B4-BE49-F238E27FC236}">
                <a16:creationId xmlns:a16="http://schemas.microsoft.com/office/drawing/2014/main" id="{1FED3049-9BC7-9642-AD02-F23FBCA2BB96}"/>
              </a:ext>
            </a:extLst>
          </p:cNvPr>
          <p:cNvSpPr/>
          <p:nvPr/>
        </p:nvSpPr>
        <p:spPr>
          <a:xfrm>
            <a:off x="1887568" y="12419939"/>
            <a:ext cx="4582054" cy="3170099"/>
          </a:xfrm>
          <a:prstGeom prst="rect">
            <a:avLst/>
          </a:prstGeom>
        </p:spPr>
        <p:txBody>
          <a:bodyPr wrap="square">
            <a:spAutoFit/>
          </a:bodyPr>
          <a:lstStyle/>
          <a:p>
            <a:r>
              <a:rPr lang="uk-UA" sz="2000" b="1" dirty="0">
                <a:solidFill>
                  <a:srgbClr val="0A1220"/>
                </a:solidFill>
                <a:latin typeface="GothamSSm Narrow ExtraLight" pitchFamily="2" charset="0"/>
              </a:rPr>
              <a:t>За рішенням суду частка майна дружини, чоловіка може бути збільшена, якщо з нею, ним проживають діти, а також непрацездатні повнолітні син, дочка, за умови, що розмір аліментів, які вони одержують, недостатній для забезпечення їхнього фізичного, духовного розвитку та лікування</a:t>
            </a:r>
            <a:endParaRPr lang="ru-UA" sz="2000" b="1" dirty="0">
              <a:solidFill>
                <a:srgbClr val="0A1220"/>
              </a:solidFill>
              <a:latin typeface="GothamSSm Narrow ExtraLight" pitchFamily="2" charset="0"/>
            </a:endParaRPr>
          </a:p>
        </p:txBody>
      </p:sp>
      <p:pic>
        <p:nvPicPr>
          <p:cNvPr id="33" name="Рисунок 32">
            <a:extLst>
              <a:ext uri="{FF2B5EF4-FFF2-40B4-BE49-F238E27FC236}">
                <a16:creationId xmlns:a16="http://schemas.microsoft.com/office/drawing/2014/main" id="{5562A542-E6AC-9B45-B21E-7780FF24AA7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584104" y="12675215"/>
            <a:ext cx="1922956" cy="2392747"/>
          </a:xfrm>
          <a:prstGeom prst="rect">
            <a:avLst/>
          </a:prstGeom>
        </p:spPr>
      </p:pic>
      <p:pic>
        <p:nvPicPr>
          <p:cNvPr id="31" name="Рисунок 30">
            <a:extLst>
              <a:ext uri="{FF2B5EF4-FFF2-40B4-BE49-F238E27FC236}">
                <a16:creationId xmlns:a16="http://schemas.microsoft.com/office/drawing/2014/main" id="{6ECED414-7A6B-A545-96D2-CECBE251A0F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580044" y="12862870"/>
            <a:ext cx="1759269" cy="2392747"/>
          </a:xfrm>
          <a:prstGeom prst="rect">
            <a:avLst/>
          </a:prstGeom>
        </p:spPr>
      </p:pic>
    </p:spTree>
    <p:extLst>
      <p:ext uri="{BB962C8B-B14F-4D97-AF65-F5344CB8AC3E}">
        <p14:creationId xmlns:p14="http://schemas.microsoft.com/office/powerpoint/2010/main" val="390057324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6"/>
                                        </p:tgtEl>
                                        <p:attrNameLst>
                                          <p:attrName>r</p:attrName>
                                        </p:attrNameLst>
                                      </p:cBhvr>
                                    </p:animRot>
                                  </p:childTnLst>
                                </p:cTn>
                              </p:par>
                              <p:par>
                                <p:cTn id="7" presetID="10"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fade">
                                      <p:cBhvr>
                                        <p:cTn id="9" dur="500"/>
                                        <p:tgtEl>
                                          <p:spTgt spid="37"/>
                                        </p:tgtEl>
                                      </p:cBhvr>
                                    </p:animEffect>
                                  </p:childTnLst>
                                </p:cTn>
                              </p:par>
                              <p:par>
                                <p:cTn id="10" presetID="10" presetClass="entr" presetSubtype="0" fill="hold"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22" presetClass="entr" presetSubtype="4" fill="hold" nodeType="withEffect">
                                  <p:stCondLst>
                                    <p:cond delay="100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0" presetClass="entr" presetSubtype="0" fill="hold" nodeType="withEffect">
                                  <p:stCondLst>
                                    <p:cond delay="10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4" presetClass="entr" presetSubtype="10" fill="hold" nodeType="withEffect">
                                  <p:stCondLst>
                                    <p:cond delay="150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wipe(left)">
                                      <p:cBhvr>
                                        <p:cTn id="25" dur="500"/>
                                        <p:tgtEl>
                                          <p:spTgt spid="4">
                                            <p:txEl>
                                              <p:pRg st="0" end="0"/>
                                            </p:txEl>
                                          </p:spTgt>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left)">
                                      <p:cBhvr>
                                        <p:cTn id="29" dur="500"/>
                                        <p:tgtEl>
                                          <p:spTgt spid="4">
                                            <p:txEl>
                                              <p:pRg st="1" end="1"/>
                                            </p:txEl>
                                          </p:spTgt>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left)">
                                      <p:cBhvr>
                                        <p:cTn id="33" dur="500"/>
                                        <p:tgtEl>
                                          <p:spTgt spid="4">
                                            <p:txEl>
                                              <p:pRg st="2" end="2"/>
                                            </p:txEl>
                                          </p:spTgt>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left)">
                                      <p:cBhvr>
                                        <p:cTn id="37" dur="500"/>
                                        <p:tgtEl>
                                          <p:spTgt spid="4">
                                            <p:txEl>
                                              <p:pRg st="3" end="3"/>
                                            </p:txEl>
                                          </p:spTgt>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wipe(left)">
                                      <p:cBhvr>
                                        <p:cTn id="41" dur="500"/>
                                        <p:tgtEl>
                                          <p:spTgt spid="4">
                                            <p:txEl>
                                              <p:pRg st="5" end="5"/>
                                            </p:txEl>
                                          </p:spTgt>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wipe(left)">
                                      <p:cBhvr>
                                        <p:cTn id="45" dur="500"/>
                                        <p:tgtEl>
                                          <p:spTgt spid="4">
                                            <p:txEl>
                                              <p:pRg st="6" end="6"/>
                                            </p:txEl>
                                          </p:spTgt>
                                        </p:tgtEl>
                                      </p:cBhvr>
                                    </p:animEffect>
                                  </p:childTnLst>
                                </p:cTn>
                              </p:par>
                            </p:childTnLst>
                          </p:cTn>
                        </p:par>
                        <p:par>
                          <p:cTn id="46" fill="hold">
                            <p:stCondLst>
                              <p:cond delay="5000"/>
                            </p:stCondLst>
                            <p:childTnLst>
                              <p:par>
                                <p:cTn id="47" presetID="22" presetClass="entr" presetSubtype="8" fill="hold" grpId="0" nodeType="after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wipe(left)">
                                      <p:cBhvr>
                                        <p:cTn id="49"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Рисунок 31">
            <a:extLst>
              <a:ext uri="{FF2B5EF4-FFF2-40B4-BE49-F238E27FC236}">
                <a16:creationId xmlns:a16="http://schemas.microsoft.com/office/drawing/2014/main" id="{74F91A06-CBFE-46E8-A459-803AFBFA5F91}"/>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35" name="Прямоугольник 34">
            <a:extLst>
              <a:ext uri="{FF2B5EF4-FFF2-40B4-BE49-F238E27FC236}">
                <a16:creationId xmlns:a16="http://schemas.microsoft.com/office/drawing/2014/main" id="{7C7B4898-FFCC-480E-836D-F1A7ED79CC30}"/>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cxnSp>
        <p:nvCxnSpPr>
          <p:cNvPr id="39" name="Прямая соединительная линия 38">
            <a:extLst>
              <a:ext uri="{FF2B5EF4-FFF2-40B4-BE49-F238E27FC236}">
                <a16:creationId xmlns:a16="http://schemas.microsoft.com/office/drawing/2014/main" id="{267788C9-3AEB-4C5A-8451-A679CD2F7717}"/>
              </a:ext>
            </a:extLst>
          </p:cNvPr>
          <p:cNvCxnSpPr>
            <a:cxnSpLocks/>
          </p:cNvCxnSpPr>
          <p:nvPr/>
        </p:nvCxnSpPr>
        <p:spPr>
          <a:xfrm>
            <a:off x="0" y="333419"/>
            <a:ext cx="12192000" cy="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
        <p:nvSpPr>
          <p:cNvPr id="36" name="Круг: прозрачная заливка 35">
            <a:extLst>
              <a:ext uri="{FF2B5EF4-FFF2-40B4-BE49-F238E27FC236}">
                <a16:creationId xmlns:a16="http://schemas.microsoft.com/office/drawing/2014/main" id="{925C19C8-4995-4A51-B4A2-77B5A5ABD974}"/>
              </a:ext>
            </a:extLst>
          </p:cNvPr>
          <p:cNvSpPr/>
          <p:nvPr/>
        </p:nvSpPr>
        <p:spPr>
          <a:xfrm>
            <a:off x="-460059" y="-742856"/>
            <a:ext cx="8343712" cy="8343712"/>
          </a:xfrm>
          <a:prstGeom prst="donut">
            <a:avLst>
              <a:gd name="adj" fmla="val 5514"/>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7" name="Овал 36">
            <a:extLst>
              <a:ext uri="{FF2B5EF4-FFF2-40B4-BE49-F238E27FC236}">
                <a16:creationId xmlns:a16="http://schemas.microsoft.com/office/drawing/2014/main" id="{3795BEE3-2635-4390-94E5-2A4CB1015DD8}"/>
              </a:ext>
            </a:extLst>
          </p:cNvPr>
          <p:cNvSpPr/>
          <p:nvPr/>
        </p:nvSpPr>
        <p:spPr>
          <a:xfrm>
            <a:off x="-138968" y="-377504"/>
            <a:ext cx="7711082" cy="7711082"/>
          </a:xfrm>
          <a:prstGeom prst="ellipse">
            <a:avLst/>
          </a:prstGeom>
          <a:solidFill>
            <a:srgbClr val="27AFD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4" name="Прямоугольник 3">
            <a:extLst>
              <a:ext uri="{FF2B5EF4-FFF2-40B4-BE49-F238E27FC236}">
                <a16:creationId xmlns:a16="http://schemas.microsoft.com/office/drawing/2014/main" id="{FBE73FAB-25C4-5D41-A9C9-3CECC4258671}"/>
              </a:ext>
            </a:extLst>
          </p:cNvPr>
          <p:cNvSpPr/>
          <p:nvPr/>
        </p:nvSpPr>
        <p:spPr>
          <a:xfrm>
            <a:off x="969708" y="1360506"/>
            <a:ext cx="5791622" cy="4324261"/>
          </a:xfrm>
          <a:prstGeom prst="rect">
            <a:avLst/>
          </a:prstGeom>
        </p:spPr>
        <p:txBody>
          <a:bodyPr wrap="square">
            <a:spAutoFit/>
          </a:bodyPr>
          <a:lstStyle/>
          <a:p>
            <a:r>
              <a:rPr lang="uk-UA"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При вирішенні спору </a:t>
            </a:r>
            <a:r>
              <a:rPr lang="uk-UA" sz="2000" dirty="0">
                <a:solidFill>
                  <a:schemeClr val="bg1"/>
                </a:solidFill>
                <a:latin typeface="GothamSSm Narrow ExtraLight" pitchFamily="2" charset="0"/>
                <a:ea typeface="Times New Roman" panose="02020603050405020304" pitchFamily="18" charset="0"/>
              </a:rPr>
              <a:t>про поділ майна </a:t>
            </a:r>
            <a:endParaRPr lang="en-US" sz="2000" dirty="0">
              <a:solidFill>
                <a:schemeClr val="bg1"/>
              </a:solidFill>
              <a:latin typeface="GothamSSm Narrow ExtraLight" pitchFamily="2" charset="0"/>
              <a:ea typeface="Times New Roman" panose="02020603050405020304" pitchFamily="18" charset="0"/>
            </a:endParaRPr>
          </a:p>
          <a:p>
            <a:r>
              <a:rPr lang="uk-UA"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суд</a:t>
            </a:r>
            <a:r>
              <a:rPr lang="uk-UA" sz="2000" dirty="0">
                <a:solidFill>
                  <a:schemeClr val="bg1"/>
                </a:solidFill>
                <a:latin typeface="GothamSSm Narrow ExtraLight" pitchFamily="2" charset="0"/>
                <a:ea typeface="Times New Roman" panose="02020603050405020304" pitchFamily="18" charset="0"/>
              </a:rPr>
              <a:t> може відсту</a:t>
            </a:r>
            <a:r>
              <a:rPr lang="uk-UA"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пити від засади </a:t>
            </a:r>
            <a:endParaRPr lang="en-US"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a:p>
            <a:r>
              <a:rPr lang="uk-UA"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рівності часток </a:t>
            </a:r>
            <a:r>
              <a:rPr lang="uk-UA" sz="2000" dirty="0">
                <a:solidFill>
                  <a:schemeClr val="bg1"/>
                </a:solidFill>
                <a:latin typeface="GothamSSm Narrow ExtraLight" pitchFamily="2" charset="0"/>
                <a:ea typeface="Times New Roman" panose="02020603050405020304" pitchFamily="18" charset="0"/>
              </a:rPr>
              <a:t>подружжя за </a:t>
            </a:r>
            <a:endParaRPr lang="en-US" sz="2000" dirty="0">
              <a:solidFill>
                <a:schemeClr val="bg1"/>
              </a:solidFill>
              <a:latin typeface="GothamSSm Narrow ExtraLight" pitchFamily="2" charset="0"/>
              <a:ea typeface="Times New Roman" panose="02020603050405020304" pitchFamily="18" charset="0"/>
            </a:endParaRPr>
          </a:p>
          <a:p>
            <a:r>
              <a:rPr lang="uk-UA" sz="2000" dirty="0">
                <a:solidFill>
                  <a:schemeClr val="bg1"/>
                </a:solidFill>
                <a:latin typeface="GothamSSm Narrow ExtraLight" pitchFamily="2" charset="0"/>
                <a:ea typeface="Times New Roman" panose="02020603050405020304" pitchFamily="18" charset="0"/>
              </a:rPr>
              <a:t>обставин, що мають істотне значення, </a:t>
            </a:r>
            <a:endParaRPr lang="en-US" sz="2000" dirty="0">
              <a:solidFill>
                <a:schemeClr val="bg1"/>
              </a:solidFill>
              <a:latin typeface="GothamSSm Narrow ExtraLight" pitchFamily="2" charset="0"/>
              <a:ea typeface="Times New Roman" panose="02020603050405020304" pitchFamily="18" charset="0"/>
            </a:endParaRPr>
          </a:p>
          <a:p>
            <a:r>
              <a:rPr lang="uk-UA" sz="2000" dirty="0">
                <a:solidFill>
                  <a:schemeClr val="bg1"/>
                </a:solidFill>
                <a:latin typeface="GothamSSm Narrow ExtraLight" pitchFamily="2" charset="0"/>
                <a:ea typeface="Times New Roman" panose="02020603050405020304" pitchFamily="18" charset="0"/>
              </a:rPr>
              <a:t>зокрема якщо:</a:t>
            </a:r>
          </a:p>
          <a:p>
            <a:endParaRPr lang="uk-UA" sz="2000" dirty="0">
              <a:solidFill>
                <a:schemeClr val="bg1"/>
              </a:solidFill>
              <a:latin typeface="GothamSSm Narrow ExtraLight" pitchFamily="2" charset="0"/>
              <a:ea typeface="Times New Roman" panose="02020603050405020304" pitchFamily="18" charset="0"/>
            </a:endParaRPr>
          </a:p>
          <a:p>
            <a:pPr marL="444500" indent="-266700">
              <a:spcAft>
                <a:spcPts val="600"/>
              </a:spcAft>
              <a:buFont typeface="Arial" panose="020B0604020202020204" pitchFamily="34" charset="0"/>
              <a:buChar char="•"/>
            </a:pPr>
            <a:r>
              <a:rPr lang="uk-UA" sz="2000" dirty="0">
                <a:solidFill>
                  <a:schemeClr val="bg1"/>
                </a:solidFill>
                <a:latin typeface="GothamSSm Narrow ExtraLight" pitchFamily="2" charset="0"/>
                <a:ea typeface="Times New Roman" panose="02020603050405020304" pitchFamily="18" charset="0"/>
              </a:rPr>
              <a:t>один із них не дбав про матеріальне забезпечення сім’ї</a:t>
            </a:r>
          </a:p>
          <a:p>
            <a:pPr marL="444500" indent="-266700">
              <a:spcAft>
                <a:spcPts val="600"/>
              </a:spcAft>
              <a:buFont typeface="Arial" panose="020B0604020202020204" pitchFamily="34" charset="0"/>
              <a:buChar char="•"/>
            </a:pPr>
            <a:r>
              <a:rPr lang="uk-UA" sz="2000" dirty="0">
                <a:solidFill>
                  <a:schemeClr val="bg1"/>
                </a:solidFill>
                <a:latin typeface="GothamSSm Narrow ExtraLight" pitchFamily="2" charset="0"/>
                <a:ea typeface="Times New Roman" panose="02020603050405020304" pitchFamily="18" charset="0"/>
              </a:rPr>
              <a:t>ухилявся від участі в утриманні дитини (дітей)</a:t>
            </a:r>
          </a:p>
          <a:p>
            <a:pPr marL="444500" indent="-266700">
              <a:spcAft>
                <a:spcPts val="600"/>
              </a:spcAft>
              <a:buFont typeface="Arial" panose="020B0604020202020204" pitchFamily="34" charset="0"/>
              <a:buChar char="•"/>
            </a:pPr>
            <a:r>
              <a:rPr lang="uk-UA" sz="2000" dirty="0">
                <a:solidFill>
                  <a:schemeClr val="bg1"/>
                </a:solidFill>
                <a:latin typeface="GothamSSm Narrow ExtraLight" pitchFamily="2" charset="0"/>
                <a:ea typeface="Times New Roman" panose="02020603050405020304" pitchFamily="18" charset="0"/>
              </a:rPr>
              <a:t>приховав, знищив чи пошкодив спільне майно</a:t>
            </a:r>
          </a:p>
          <a:p>
            <a:pPr marL="444500" indent="-266700">
              <a:spcAft>
                <a:spcPts val="600"/>
              </a:spcAft>
              <a:buFont typeface="Arial" panose="020B0604020202020204" pitchFamily="34" charset="0"/>
              <a:buChar char="•"/>
            </a:pPr>
            <a:r>
              <a:rPr lang="uk-UA" sz="2000" dirty="0">
                <a:solidFill>
                  <a:schemeClr val="bg1"/>
                </a:solidFill>
                <a:latin typeface="GothamSSm Narrow ExtraLight" pitchFamily="2" charset="0"/>
                <a:ea typeface="Times New Roman" panose="02020603050405020304" pitchFamily="18" charset="0"/>
              </a:rPr>
              <a:t>витрачав його на шкоду інтересам сім'ї</a:t>
            </a:r>
            <a:endParaRPr lang="ru-UA" sz="2000" dirty="0">
              <a:solidFill>
                <a:schemeClr val="bg1"/>
              </a:solidFill>
              <a:latin typeface="GothamSSm Narrow ExtraLight" pitchFamily="2" charset="0"/>
              <a:ea typeface="Times New Roman" panose="02020603050405020304" pitchFamily="18" charset="0"/>
            </a:endParaRPr>
          </a:p>
        </p:txBody>
      </p:sp>
      <p:cxnSp>
        <p:nvCxnSpPr>
          <p:cNvPr id="40" name="Прямая соединительная линия 39">
            <a:extLst>
              <a:ext uri="{FF2B5EF4-FFF2-40B4-BE49-F238E27FC236}">
                <a16:creationId xmlns:a16="http://schemas.microsoft.com/office/drawing/2014/main" id="{330F5E53-91ED-4D52-AA2C-45B2018A1968}"/>
              </a:ext>
            </a:extLst>
          </p:cNvPr>
          <p:cNvCxnSpPr>
            <a:cxnSpLocks/>
          </p:cNvCxnSpPr>
          <p:nvPr/>
        </p:nvCxnSpPr>
        <p:spPr>
          <a:xfrm flipV="1">
            <a:off x="0" y="6528019"/>
            <a:ext cx="12304059"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pic>
        <p:nvPicPr>
          <p:cNvPr id="26" name="Рисунок 25">
            <a:extLst>
              <a:ext uri="{FF2B5EF4-FFF2-40B4-BE49-F238E27FC236}">
                <a16:creationId xmlns:a16="http://schemas.microsoft.com/office/drawing/2014/main" id="{96C41951-E920-534E-B981-0D46725A8A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72114" y="1921085"/>
            <a:ext cx="2887565" cy="2939129"/>
          </a:xfrm>
          <a:prstGeom prst="rect">
            <a:avLst/>
          </a:prstGeom>
          <a:effectLst>
            <a:glow rad="101600">
              <a:srgbClr val="0AFFE7">
                <a:alpha val="0"/>
              </a:srgbClr>
            </a:glow>
          </a:effectLst>
        </p:spPr>
      </p:pic>
      <p:pic>
        <p:nvPicPr>
          <p:cNvPr id="25" name="Рисунок 24" descr="Огонь">
            <a:extLst>
              <a:ext uri="{FF2B5EF4-FFF2-40B4-BE49-F238E27FC236}">
                <a16:creationId xmlns:a16="http://schemas.microsoft.com/office/drawing/2014/main" id="{3A0642B0-C3B1-5447-8589-E3D9947526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8417" y="2024542"/>
            <a:ext cx="1423854" cy="1423854"/>
          </a:xfrm>
          <a:prstGeom prst="rect">
            <a:avLst/>
          </a:prstGeom>
        </p:spPr>
      </p:pic>
      <p:pic>
        <p:nvPicPr>
          <p:cNvPr id="27" name="Рисунок 26" descr="Огонь">
            <a:extLst>
              <a:ext uri="{FF2B5EF4-FFF2-40B4-BE49-F238E27FC236}">
                <a16:creationId xmlns:a16="http://schemas.microsoft.com/office/drawing/2014/main" id="{FC0E2FA4-E662-4748-A913-2B1BD871E8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6058" y="2374110"/>
            <a:ext cx="1074286" cy="1074286"/>
          </a:xfrm>
          <a:prstGeom prst="rect">
            <a:avLst/>
          </a:prstGeom>
        </p:spPr>
      </p:pic>
      <p:pic>
        <p:nvPicPr>
          <p:cNvPr id="29" name="Рисунок 28">
            <a:extLst>
              <a:ext uri="{FF2B5EF4-FFF2-40B4-BE49-F238E27FC236}">
                <a16:creationId xmlns:a16="http://schemas.microsoft.com/office/drawing/2014/main" id="{83BC3C27-0C3A-374E-9288-AB8CA37F1B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57393" y="1664040"/>
            <a:ext cx="2700986" cy="3568712"/>
          </a:xfrm>
          <a:prstGeom prst="rect">
            <a:avLst/>
          </a:prstGeom>
        </p:spPr>
      </p:pic>
      <p:sp>
        <p:nvSpPr>
          <p:cNvPr id="30" name="Прямоугольник 29">
            <a:extLst>
              <a:ext uri="{FF2B5EF4-FFF2-40B4-BE49-F238E27FC236}">
                <a16:creationId xmlns:a16="http://schemas.microsoft.com/office/drawing/2014/main" id="{1FED3049-9BC7-9642-AD02-F23FBCA2BB96}"/>
              </a:ext>
            </a:extLst>
          </p:cNvPr>
          <p:cNvSpPr/>
          <p:nvPr/>
        </p:nvSpPr>
        <p:spPr>
          <a:xfrm>
            <a:off x="1887568" y="12419939"/>
            <a:ext cx="4582054" cy="3170099"/>
          </a:xfrm>
          <a:prstGeom prst="rect">
            <a:avLst/>
          </a:prstGeom>
        </p:spPr>
        <p:txBody>
          <a:bodyPr wrap="square">
            <a:spAutoFit/>
          </a:bodyPr>
          <a:lstStyle/>
          <a:p>
            <a:r>
              <a:rPr lang="uk-UA" sz="2000" b="1" dirty="0">
                <a:solidFill>
                  <a:srgbClr val="0A1220"/>
                </a:solidFill>
                <a:latin typeface="GothamSSm Narrow ExtraLight" pitchFamily="2" charset="0"/>
              </a:rPr>
              <a:t>За рішенням суду частка майна дружини, чоловіка може бути збільшена, якщо з нею, ним проживають діти, а також непрацездатні повнолітні син, дочка, за умови, що розмір аліментів, які вони одержують, недостатній для забезпечення їхнього фізичного, духовного розвитку та лікування</a:t>
            </a:r>
            <a:endParaRPr lang="ru-UA" sz="2000" b="1" dirty="0">
              <a:solidFill>
                <a:srgbClr val="0A1220"/>
              </a:solidFill>
              <a:latin typeface="GothamSSm Narrow ExtraLight" pitchFamily="2" charset="0"/>
            </a:endParaRPr>
          </a:p>
        </p:txBody>
      </p:sp>
      <p:pic>
        <p:nvPicPr>
          <p:cNvPr id="33" name="Рисунок 32">
            <a:extLst>
              <a:ext uri="{FF2B5EF4-FFF2-40B4-BE49-F238E27FC236}">
                <a16:creationId xmlns:a16="http://schemas.microsoft.com/office/drawing/2014/main" id="{5562A542-E6AC-9B45-B21E-7780FF24AA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84104" y="12675215"/>
            <a:ext cx="1922956" cy="2392747"/>
          </a:xfrm>
          <a:prstGeom prst="rect">
            <a:avLst/>
          </a:prstGeom>
        </p:spPr>
      </p:pic>
      <p:pic>
        <p:nvPicPr>
          <p:cNvPr id="31" name="Рисунок 30">
            <a:extLst>
              <a:ext uri="{FF2B5EF4-FFF2-40B4-BE49-F238E27FC236}">
                <a16:creationId xmlns:a16="http://schemas.microsoft.com/office/drawing/2014/main" id="{6ECED414-7A6B-A545-96D2-CECBE251A0F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80044" y="12862870"/>
            <a:ext cx="1759269" cy="2392747"/>
          </a:xfrm>
          <a:prstGeom prst="rect">
            <a:avLst/>
          </a:prstGeom>
        </p:spPr>
      </p:pic>
    </p:spTree>
    <p:extLst>
      <p:ext uri="{BB962C8B-B14F-4D97-AF65-F5344CB8AC3E}">
        <p14:creationId xmlns:p14="http://schemas.microsoft.com/office/powerpoint/2010/main" val="128916593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6"/>
                                        </p:tgtEl>
                                        <p:attrNameLst>
                                          <p:attrName>r</p:attrName>
                                        </p:attrNameLst>
                                      </p:cBhvr>
                                    </p:animRot>
                                  </p:childTnLst>
                                </p:cTn>
                              </p:par>
                              <p:par>
                                <p:cTn id="7" presetID="26" presetClass="emph" presetSubtype="0" repeatCount="indefinite" fill="hold" nodeType="withEffect">
                                  <p:stCondLst>
                                    <p:cond delay="0"/>
                                  </p:stCondLst>
                                  <p:childTnLst>
                                    <p:animEffect transition="out" filter="fade">
                                      <p:cBhvr>
                                        <p:cTn id="8" dur="1000" tmFilter="0, 0; .2, .5; .8, .5; 1, 0"/>
                                        <p:tgtEl>
                                          <p:spTgt spid="27"/>
                                        </p:tgtEl>
                                      </p:cBhvr>
                                    </p:animEffect>
                                    <p:animScale>
                                      <p:cBhvr>
                                        <p:cTn id="9" dur="500" autoRev="1" fill="hold"/>
                                        <p:tgtEl>
                                          <p:spTgt spid="27"/>
                                        </p:tgtEl>
                                      </p:cBhvr>
                                      <p:by x="105000" y="105000"/>
                                    </p:animScale>
                                  </p:childTnLst>
                                </p:cTn>
                              </p:par>
                              <p:par>
                                <p:cTn id="10" presetID="32" presetClass="emph" presetSubtype="0" repeatCount="indefinite" fill="hold" nodeType="withEffect">
                                  <p:stCondLst>
                                    <p:cond delay="500"/>
                                  </p:stCondLst>
                                  <p:childTnLst>
                                    <p:animRot by="120000">
                                      <p:cBhvr>
                                        <p:cTn id="11" dur="100" fill="hold">
                                          <p:stCondLst>
                                            <p:cond delay="0"/>
                                          </p:stCondLst>
                                        </p:cTn>
                                        <p:tgtEl>
                                          <p:spTgt spid="25"/>
                                        </p:tgtEl>
                                        <p:attrNameLst>
                                          <p:attrName>r</p:attrName>
                                        </p:attrNameLst>
                                      </p:cBhvr>
                                    </p:animRot>
                                    <p:animRot by="-240000">
                                      <p:cBhvr>
                                        <p:cTn id="12" dur="200" fill="hold">
                                          <p:stCondLst>
                                            <p:cond delay="200"/>
                                          </p:stCondLst>
                                        </p:cTn>
                                        <p:tgtEl>
                                          <p:spTgt spid="25"/>
                                        </p:tgtEl>
                                        <p:attrNameLst>
                                          <p:attrName>r</p:attrName>
                                        </p:attrNameLst>
                                      </p:cBhvr>
                                    </p:animRot>
                                    <p:animRot by="240000">
                                      <p:cBhvr>
                                        <p:cTn id="13" dur="200" fill="hold">
                                          <p:stCondLst>
                                            <p:cond delay="400"/>
                                          </p:stCondLst>
                                        </p:cTn>
                                        <p:tgtEl>
                                          <p:spTgt spid="25"/>
                                        </p:tgtEl>
                                        <p:attrNameLst>
                                          <p:attrName>r</p:attrName>
                                        </p:attrNameLst>
                                      </p:cBhvr>
                                    </p:animRot>
                                    <p:animRot by="-240000">
                                      <p:cBhvr>
                                        <p:cTn id="14" dur="200" fill="hold">
                                          <p:stCondLst>
                                            <p:cond delay="600"/>
                                          </p:stCondLst>
                                        </p:cTn>
                                        <p:tgtEl>
                                          <p:spTgt spid="25"/>
                                        </p:tgtEl>
                                        <p:attrNameLst>
                                          <p:attrName>r</p:attrName>
                                        </p:attrNameLst>
                                      </p:cBhvr>
                                    </p:animRot>
                                    <p:animRot by="120000">
                                      <p:cBhvr>
                                        <p:cTn id="15" dur="200" fill="hold">
                                          <p:stCondLst>
                                            <p:cond delay="800"/>
                                          </p:stCondLst>
                                        </p:cTn>
                                        <p:tgtEl>
                                          <p:spTgt spid="25"/>
                                        </p:tgtEl>
                                        <p:attrNameLst>
                                          <p:attrName>r</p:attrName>
                                        </p:attrNameLst>
                                      </p:cBhvr>
                                    </p:animRo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left)">
                                      <p:cBhvr>
                                        <p:cTn id="23" dur="500"/>
                                        <p:tgtEl>
                                          <p:spTgt spid="4">
                                            <p:txEl>
                                              <p:pRg st="1" end="1"/>
                                            </p:txEl>
                                          </p:spTgt>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500"/>
                                        <p:tgtEl>
                                          <p:spTgt spid="4">
                                            <p:txEl>
                                              <p:pRg st="2" end="2"/>
                                            </p:txEl>
                                          </p:spTgt>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wipe(left)">
                                      <p:cBhvr>
                                        <p:cTn id="31" dur="500"/>
                                        <p:tgtEl>
                                          <p:spTgt spid="4">
                                            <p:txEl>
                                              <p:pRg st="3" end="3"/>
                                            </p:txEl>
                                          </p:spTgt>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left)">
                                      <p:cBhvr>
                                        <p:cTn id="35" dur="500"/>
                                        <p:tgtEl>
                                          <p:spTgt spid="4">
                                            <p:txEl>
                                              <p:pRg st="4" end="4"/>
                                            </p:txEl>
                                          </p:spTgt>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wipe(left)">
                                      <p:cBhvr>
                                        <p:cTn id="39" dur="500"/>
                                        <p:tgtEl>
                                          <p:spTgt spid="4">
                                            <p:txEl>
                                              <p:pRg st="6" end="6"/>
                                            </p:txEl>
                                          </p:spTgt>
                                        </p:tgtEl>
                                      </p:cBhvr>
                                    </p:animEffect>
                                  </p:childTnLst>
                                </p:cTn>
                              </p:par>
                            </p:childTnLst>
                          </p:cTn>
                        </p:par>
                        <p:par>
                          <p:cTn id="40" fill="hold">
                            <p:stCondLst>
                              <p:cond delay="5000"/>
                            </p:stCondLst>
                            <p:childTnLst>
                              <p:par>
                                <p:cTn id="41" presetID="22" presetClass="entr" presetSubtype="8" fill="hold" grpId="0" nodeType="after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wipe(left)">
                                      <p:cBhvr>
                                        <p:cTn id="43" dur="500"/>
                                        <p:tgtEl>
                                          <p:spTgt spid="4">
                                            <p:txEl>
                                              <p:pRg st="7" end="7"/>
                                            </p:txEl>
                                          </p:spTgt>
                                        </p:tgtEl>
                                      </p:cBhvr>
                                    </p:animEffect>
                                  </p:childTnLst>
                                </p:cTn>
                              </p:par>
                            </p:childTnLst>
                          </p:cTn>
                        </p:par>
                        <p:par>
                          <p:cTn id="44" fill="hold">
                            <p:stCondLst>
                              <p:cond delay="5500"/>
                            </p:stCondLst>
                            <p:childTnLst>
                              <p:par>
                                <p:cTn id="45" presetID="22" presetClass="entr" presetSubtype="8" fill="hold" grpId="0" nodeType="after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wipe(left)">
                                      <p:cBhvr>
                                        <p:cTn id="47" dur="500"/>
                                        <p:tgtEl>
                                          <p:spTgt spid="4">
                                            <p:txEl>
                                              <p:pRg st="8" end="8"/>
                                            </p:txEl>
                                          </p:spTgt>
                                        </p:tgtEl>
                                      </p:cBhvr>
                                    </p:animEffect>
                                  </p:childTnLst>
                                </p:cTn>
                              </p:par>
                            </p:childTnLst>
                          </p:cTn>
                        </p:par>
                        <p:par>
                          <p:cTn id="48" fill="hold">
                            <p:stCondLst>
                              <p:cond delay="6000"/>
                            </p:stCondLst>
                            <p:childTnLst>
                              <p:par>
                                <p:cTn id="49" presetID="22" presetClass="entr" presetSubtype="8" fill="hold" grpId="0" nodeType="afterEffect">
                                  <p:stCondLst>
                                    <p:cond delay="0"/>
                                  </p:stCondLst>
                                  <p:childTnLst>
                                    <p:set>
                                      <p:cBhvr>
                                        <p:cTn id="50" dur="1" fill="hold">
                                          <p:stCondLst>
                                            <p:cond delay="0"/>
                                          </p:stCondLst>
                                        </p:cTn>
                                        <p:tgtEl>
                                          <p:spTgt spid="4">
                                            <p:txEl>
                                              <p:pRg st="9" end="9"/>
                                            </p:txEl>
                                          </p:spTgt>
                                        </p:tgtEl>
                                        <p:attrNameLst>
                                          <p:attrName>style.visibility</p:attrName>
                                        </p:attrNameLst>
                                      </p:cBhvr>
                                      <p:to>
                                        <p:strVal val="visible"/>
                                      </p:to>
                                    </p:set>
                                    <p:animEffect transition="in" filter="wipe(left)">
                                      <p:cBhvr>
                                        <p:cTn id="51"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Рисунок 31">
            <a:extLst>
              <a:ext uri="{FF2B5EF4-FFF2-40B4-BE49-F238E27FC236}">
                <a16:creationId xmlns:a16="http://schemas.microsoft.com/office/drawing/2014/main" id="{74F91A06-CBFE-46E8-A459-803AFBFA5F91}"/>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35" name="Прямоугольник 34">
            <a:extLst>
              <a:ext uri="{FF2B5EF4-FFF2-40B4-BE49-F238E27FC236}">
                <a16:creationId xmlns:a16="http://schemas.microsoft.com/office/drawing/2014/main" id="{7C7B4898-FFCC-480E-836D-F1A7ED79CC30}"/>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cxnSp>
        <p:nvCxnSpPr>
          <p:cNvPr id="39" name="Прямая соединительная линия 38">
            <a:extLst>
              <a:ext uri="{FF2B5EF4-FFF2-40B4-BE49-F238E27FC236}">
                <a16:creationId xmlns:a16="http://schemas.microsoft.com/office/drawing/2014/main" id="{267788C9-3AEB-4C5A-8451-A679CD2F7717}"/>
              </a:ext>
            </a:extLst>
          </p:cNvPr>
          <p:cNvCxnSpPr>
            <a:cxnSpLocks/>
          </p:cNvCxnSpPr>
          <p:nvPr/>
        </p:nvCxnSpPr>
        <p:spPr>
          <a:xfrm>
            <a:off x="0" y="333419"/>
            <a:ext cx="12192000" cy="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
        <p:nvSpPr>
          <p:cNvPr id="36" name="Круг: прозрачная заливка 35">
            <a:extLst>
              <a:ext uri="{FF2B5EF4-FFF2-40B4-BE49-F238E27FC236}">
                <a16:creationId xmlns:a16="http://schemas.microsoft.com/office/drawing/2014/main" id="{925C19C8-4995-4A51-B4A2-77B5A5ABD974}"/>
              </a:ext>
            </a:extLst>
          </p:cNvPr>
          <p:cNvSpPr/>
          <p:nvPr/>
        </p:nvSpPr>
        <p:spPr>
          <a:xfrm>
            <a:off x="-460059" y="-742856"/>
            <a:ext cx="8343712" cy="8343712"/>
          </a:xfrm>
          <a:prstGeom prst="donut">
            <a:avLst>
              <a:gd name="adj" fmla="val 5514"/>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7" name="Овал 36">
            <a:extLst>
              <a:ext uri="{FF2B5EF4-FFF2-40B4-BE49-F238E27FC236}">
                <a16:creationId xmlns:a16="http://schemas.microsoft.com/office/drawing/2014/main" id="{3795BEE3-2635-4390-94E5-2A4CB1015DD8}"/>
              </a:ext>
            </a:extLst>
          </p:cNvPr>
          <p:cNvSpPr/>
          <p:nvPr/>
        </p:nvSpPr>
        <p:spPr>
          <a:xfrm>
            <a:off x="-138968" y="-377504"/>
            <a:ext cx="7711082" cy="7711082"/>
          </a:xfrm>
          <a:prstGeom prst="ellipse">
            <a:avLst/>
          </a:prstGeom>
          <a:solidFill>
            <a:srgbClr val="27AFD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4" name="Прямоугольник 3">
            <a:extLst>
              <a:ext uri="{FF2B5EF4-FFF2-40B4-BE49-F238E27FC236}">
                <a16:creationId xmlns:a16="http://schemas.microsoft.com/office/drawing/2014/main" id="{FBE73FAB-25C4-5D41-A9C9-3CECC4258671}"/>
              </a:ext>
            </a:extLst>
          </p:cNvPr>
          <p:cNvSpPr/>
          <p:nvPr/>
        </p:nvSpPr>
        <p:spPr>
          <a:xfrm>
            <a:off x="969708" y="1727231"/>
            <a:ext cx="5791622" cy="3416320"/>
          </a:xfrm>
          <a:prstGeom prst="rect">
            <a:avLst/>
          </a:prstGeom>
        </p:spPr>
        <p:txBody>
          <a:bodyPr wrap="square">
            <a:spAutoFit/>
          </a:bodyPr>
          <a:lstStyle/>
          <a:p>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За рішенням суду частка </a:t>
            </a:r>
            <a:r>
              <a:rPr lang="uk-UA" sz="2400" dirty="0">
                <a:solidFill>
                  <a:schemeClr val="bg1"/>
                </a:solidFill>
                <a:latin typeface="GothamSSm Narrow ExtraLight" pitchFamily="2" charset="0"/>
                <a:ea typeface="Times New Roman" panose="02020603050405020304" pitchFamily="18" charset="0"/>
              </a:rPr>
              <a:t>майна </a:t>
            </a:r>
            <a:endParaRPr lang="en-US" sz="2400" dirty="0">
              <a:solidFill>
                <a:schemeClr val="bg1"/>
              </a:solidFill>
              <a:latin typeface="GothamSSm Narrow ExtraLight" pitchFamily="2" charset="0"/>
              <a:ea typeface="Times New Roman" panose="02020603050405020304" pitchFamily="18" charset="0"/>
            </a:endParaRPr>
          </a:p>
          <a:p>
            <a:r>
              <a:rPr lang="uk-UA" sz="2400" dirty="0">
                <a:solidFill>
                  <a:schemeClr val="bg1"/>
                </a:solidFill>
                <a:latin typeface="GothamSSm Narrow ExtraLight" pitchFamily="2" charset="0"/>
                <a:ea typeface="Times New Roman" panose="02020603050405020304" pitchFamily="18" charset="0"/>
              </a:rPr>
              <a:t>дружини, чоловіка </a:t>
            </a:r>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може бути </a:t>
            </a:r>
            <a:endParaRPr lang="en-US"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a:p>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збільшена</a:t>
            </a:r>
            <a:r>
              <a:rPr lang="uk-UA" sz="2400" dirty="0">
                <a:solidFill>
                  <a:schemeClr val="bg1"/>
                </a:solidFill>
                <a:latin typeface="GothamSSm Narrow ExtraLight" pitchFamily="2" charset="0"/>
                <a:ea typeface="Times New Roman" panose="02020603050405020304" pitchFamily="18" charset="0"/>
              </a:rPr>
              <a:t>, якщо з нею, ним </a:t>
            </a:r>
            <a:endParaRPr lang="en-US" sz="2400" dirty="0">
              <a:solidFill>
                <a:schemeClr val="bg1"/>
              </a:solidFill>
              <a:latin typeface="GothamSSm Narrow ExtraLight" pitchFamily="2" charset="0"/>
              <a:ea typeface="Times New Roman" panose="02020603050405020304" pitchFamily="18" charset="0"/>
            </a:endParaRPr>
          </a:p>
          <a:p>
            <a:r>
              <a:rPr lang="uk-UA" sz="2400" dirty="0">
                <a:solidFill>
                  <a:schemeClr val="bg1"/>
                </a:solidFill>
                <a:latin typeface="GothamSSm Narrow ExtraLight" pitchFamily="2" charset="0"/>
                <a:ea typeface="Times New Roman" panose="02020603050405020304" pitchFamily="18" charset="0"/>
              </a:rPr>
              <a:t>проживають діти, а також </a:t>
            </a:r>
            <a:endParaRPr lang="en-US" sz="2400" dirty="0">
              <a:solidFill>
                <a:schemeClr val="bg1"/>
              </a:solidFill>
              <a:latin typeface="GothamSSm Narrow ExtraLight" pitchFamily="2" charset="0"/>
              <a:ea typeface="Times New Roman" panose="02020603050405020304" pitchFamily="18" charset="0"/>
            </a:endParaRPr>
          </a:p>
          <a:p>
            <a:r>
              <a:rPr lang="uk-UA" sz="2400" dirty="0">
                <a:solidFill>
                  <a:schemeClr val="bg1"/>
                </a:solidFill>
                <a:latin typeface="GothamSSm Narrow ExtraLight" pitchFamily="2" charset="0"/>
                <a:ea typeface="Times New Roman" panose="02020603050405020304" pitchFamily="18" charset="0"/>
              </a:rPr>
              <a:t>непрацездатні повнолітні син, дочка, </a:t>
            </a:r>
            <a:endParaRPr lang="en-US" sz="2400" dirty="0">
              <a:solidFill>
                <a:schemeClr val="bg1"/>
              </a:solidFill>
              <a:latin typeface="GothamSSm Narrow ExtraLight" pitchFamily="2" charset="0"/>
              <a:ea typeface="Times New Roman" panose="02020603050405020304" pitchFamily="18" charset="0"/>
            </a:endParaRPr>
          </a:p>
          <a:p>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за умови</a:t>
            </a:r>
            <a:r>
              <a:rPr lang="uk-UA" sz="2400" dirty="0">
                <a:solidFill>
                  <a:schemeClr val="bg1"/>
                </a:solidFill>
                <a:latin typeface="GothamSSm Narrow ExtraLight" pitchFamily="2" charset="0"/>
                <a:ea typeface="Times New Roman" panose="02020603050405020304" pitchFamily="18" charset="0"/>
              </a:rPr>
              <a:t>, що </a:t>
            </a:r>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розмір аліментів</a:t>
            </a:r>
            <a:r>
              <a:rPr lang="uk-UA" sz="2400" dirty="0">
                <a:solidFill>
                  <a:schemeClr val="bg1"/>
                </a:solidFill>
                <a:latin typeface="GothamSSm Narrow ExtraLight" pitchFamily="2" charset="0"/>
                <a:ea typeface="Times New Roman" panose="02020603050405020304" pitchFamily="18" charset="0"/>
              </a:rPr>
              <a:t>, які </a:t>
            </a:r>
            <a:endParaRPr lang="en-US" sz="2400" dirty="0">
              <a:solidFill>
                <a:schemeClr val="bg1"/>
              </a:solidFill>
              <a:latin typeface="GothamSSm Narrow ExtraLight" pitchFamily="2" charset="0"/>
              <a:ea typeface="Times New Roman" panose="02020603050405020304" pitchFamily="18" charset="0"/>
            </a:endParaRPr>
          </a:p>
          <a:p>
            <a:r>
              <a:rPr lang="uk-UA" sz="2400" dirty="0">
                <a:solidFill>
                  <a:schemeClr val="bg1"/>
                </a:solidFill>
                <a:latin typeface="GothamSSm Narrow ExtraLight" pitchFamily="2" charset="0"/>
                <a:ea typeface="Times New Roman" panose="02020603050405020304" pitchFamily="18" charset="0"/>
              </a:rPr>
              <a:t>вони одержують, </a:t>
            </a:r>
            <a:r>
              <a:rPr lang="uk-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недостатній</a:t>
            </a:r>
            <a:r>
              <a:rPr lang="uk-UA" sz="2400" dirty="0">
                <a:solidFill>
                  <a:schemeClr val="bg1"/>
                </a:solidFill>
                <a:latin typeface="GothamSSm Narrow ExtraLight" pitchFamily="2" charset="0"/>
                <a:ea typeface="Times New Roman" panose="02020603050405020304" pitchFamily="18" charset="0"/>
              </a:rPr>
              <a:t> для </a:t>
            </a:r>
            <a:endParaRPr lang="en-US" sz="2400" dirty="0">
              <a:solidFill>
                <a:schemeClr val="bg1"/>
              </a:solidFill>
              <a:latin typeface="GothamSSm Narrow ExtraLight" pitchFamily="2" charset="0"/>
              <a:ea typeface="Times New Roman" panose="02020603050405020304" pitchFamily="18" charset="0"/>
            </a:endParaRPr>
          </a:p>
          <a:p>
            <a:r>
              <a:rPr lang="uk-UA" sz="2400" dirty="0">
                <a:solidFill>
                  <a:schemeClr val="bg1"/>
                </a:solidFill>
                <a:latin typeface="GothamSSm Narrow ExtraLight" pitchFamily="2" charset="0"/>
                <a:ea typeface="Times New Roman" panose="02020603050405020304" pitchFamily="18" charset="0"/>
              </a:rPr>
              <a:t>забезпечення їхнього фізичного, </a:t>
            </a:r>
            <a:endParaRPr lang="en-US" sz="2400" dirty="0">
              <a:solidFill>
                <a:schemeClr val="bg1"/>
              </a:solidFill>
              <a:latin typeface="GothamSSm Narrow ExtraLight" pitchFamily="2" charset="0"/>
              <a:ea typeface="Times New Roman" panose="02020603050405020304" pitchFamily="18" charset="0"/>
            </a:endParaRPr>
          </a:p>
          <a:p>
            <a:r>
              <a:rPr lang="uk-UA" sz="2400" dirty="0">
                <a:solidFill>
                  <a:schemeClr val="bg1"/>
                </a:solidFill>
                <a:latin typeface="GothamSSm Narrow ExtraLight" pitchFamily="2" charset="0"/>
                <a:ea typeface="Times New Roman" panose="02020603050405020304" pitchFamily="18" charset="0"/>
              </a:rPr>
              <a:t>духовного розвитку та лікування</a:t>
            </a:r>
            <a:endParaRPr lang="ru-UA" sz="2400" dirty="0">
              <a:solidFill>
                <a:schemeClr val="bg1"/>
              </a:solidFill>
              <a:latin typeface="GothamSSm Narrow ExtraLight" pitchFamily="2" charset="0"/>
              <a:ea typeface="Times New Roman" panose="02020603050405020304" pitchFamily="18" charset="0"/>
            </a:endParaRPr>
          </a:p>
        </p:txBody>
      </p:sp>
      <p:cxnSp>
        <p:nvCxnSpPr>
          <p:cNvPr id="40" name="Прямая соединительная линия 39">
            <a:extLst>
              <a:ext uri="{FF2B5EF4-FFF2-40B4-BE49-F238E27FC236}">
                <a16:creationId xmlns:a16="http://schemas.microsoft.com/office/drawing/2014/main" id="{330F5E53-91ED-4D52-AA2C-45B2018A1968}"/>
              </a:ext>
            </a:extLst>
          </p:cNvPr>
          <p:cNvCxnSpPr>
            <a:cxnSpLocks/>
          </p:cNvCxnSpPr>
          <p:nvPr/>
        </p:nvCxnSpPr>
        <p:spPr>
          <a:xfrm flipV="1">
            <a:off x="0" y="6528019"/>
            <a:ext cx="12304059"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pic>
        <p:nvPicPr>
          <p:cNvPr id="33" name="Рисунок 32">
            <a:extLst>
              <a:ext uri="{FF2B5EF4-FFF2-40B4-BE49-F238E27FC236}">
                <a16:creationId xmlns:a16="http://schemas.microsoft.com/office/drawing/2014/main" id="{5562A542-E6AC-9B45-B21E-7780FF24AA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84104" y="2232626"/>
            <a:ext cx="1922956" cy="2392747"/>
          </a:xfrm>
          <a:prstGeom prst="rect">
            <a:avLst/>
          </a:prstGeom>
        </p:spPr>
      </p:pic>
      <p:pic>
        <p:nvPicPr>
          <p:cNvPr id="31" name="Рисунок 30">
            <a:extLst>
              <a:ext uri="{FF2B5EF4-FFF2-40B4-BE49-F238E27FC236}">
                <a16:creationId xmlns:a16="http://schemas.microsoft.com/office/drawing/2014/main" id="{6ECED414-7A6B-A545-96D2-CECBE251A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80044" y="2420281"/>
            <a:ext cx="1759269" cy="2392747"/>
          </a:xfrm>
          <a:prstGeom prst="rect">
            <a:avLst/>
          </a:prstGeom>
        </p:spPr>
      </p:pic>
      <p:pic>
        <p:nvPicPr>
          <p:cNvPr id="16" name="Рисунок 15">
            <a:extLst>
              <a:ext uri="{FF2B5EF4-FFF2-40B4-BE49-F238E27FC236}">
                <a16:creationId xmlns:a16="http://schemas.microsoft.com/office/drawing/2014/main" id="{D79EF2B3-AE03-435C-A5B6-2D9E9E9B7C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197191" y="881816"/>
            <a:ext cx="2348016" cy="2921652"/>
          </a:xfrm>
          <a:prstGeom prst="rect">
            <a:avLst/>
          </a:prstGeom>
        </p:spPr>
      </p:pic>
      <p:pic>
        <p:nvPicPr>
          <p:cNvPr id="17" name="Рисунок 16">
            <a:extLst>
              <a:ext uri="{FF2B5EF4-FFF2-40B4-BE49-F238E27FC236}">
                <a16:creationId xmlns:a16="http://schemas.microsoft.com/office/drawing/2014/main" id="{EAECBFC3-875D-43BC-AA40-098CC9E19A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469627" y="1072835"/>
            <a:ext cx="2191166" cy="2726482"/>
          </a:xfrm>
          <a:prstGeom prst="rect">
            <a:avLst/>
          </a:prstGeom>
        </p:spPr>
      </p:pic>
    </p:spTree>
    <p:extLst>
      <p:ext uri="{BB962C8B-B14F-4D97-AF65-F5344CB8AC3E}">
        <p14:creationId xmlns:p14="http://schemas.microsoft.com/office/powerpoint/2010/main" val="94604187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par>
                          <p:cTn id="17" fill="hold">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left)">
                                      <p:cBhvr>
                                        <p:cTn id="20" dur="500"/>
                                        <p:tgtEl>
                                          <p:spTgt spid="4">
                                            <p:txEl>
                                              <p:pRg st="1" end="1"/>
                                            </p:txEl>
                                          </p:spTgt>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wipe(left)">
                                      <p:cBhvr>
                                        <p:cTn id="28" dur="500"/>
                                        <p:tgtEl>
                                          <p:spTgt spid="4">
                                            <p:txEl>
                                              <p:pRg st="3" end="3"/>
                                            </p:txEl>
                                          </p:spTgt>
                                        </p:tgtEl>
                                      </p:cBhvr>
                                    </p:animEffect>
                                  </p:childTnLst>
                                </p:cTn>
                              </p:par>
                            </p:childTnLst>
                          </p:cTn>
                        </p:par>
                        <p:par>
                          <p:cTn id="29" fill="hold">
                            <p:stCondLst>
                              <p:cond delay="4000"/>
                            </p:stCondLst>
                            <p:childTnLst>
                              <p:par>
                                <p:cTn id="30" presetID="22" presetClass="entr" presetSubtype="8" fill="hold" grpId="0"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500"/>
                                        <p:tgtEl>
                                          <p:spTgt spid="4">
                                            <p:txEl>
                                              <p:pRg st="4" end="4"/>
                                            </p:txEl>
                                          </p:spTgt>
                                        </p:tgtEl>
                                      </p:cBhvr>
                                    </p:animEffect>
                                  </p:childTnLst>
                                </p:cTn>
                              </p:par>
                            </p:childTnLst>
                          </p:cTn>
                        </p:par>
                        <p:par>
                          <p:cTn id="33" fill="hold">
                            <p:stCondLst>
                              <p:cond delay="4500"/>
                            </p:stCondLst>
                            <p:childTnLst>
                              <p:par>
                                <p:cTn id="34" presetID="22" presetClass="entr" presetSubtype="8" fill="hold" grpId="0"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wipe(left)">
                                      <p:cBhvr>
                                        <p:cTn id="36" dur="500"/>
                                        <p:tgtEl>
                                          <p:spTgt spid="4">
                                            <p:txEl>
                                              <p:pRg st="5" end="5"/>
                                            </p:txEl>
                                          </p:spTgt>
                                        </p:tgtEl>
                                      </p:cBhvr>
                                    </p:animEffect>
                                  </p:childTnLst>
                                </p:cTn>
                              </p:par>
                            </p:childTnLst>
                          </p:cTn>
                        </p:par>
                        <p:par>
                          <p:cTn id="37" fill="hold">
                            <p:stCondLst>
                              <p:cond delay="5000"/>
                            </p:stCondLst>
                            <p:childTnLst>
                              <p:par>
                                <p:cTn id="38" presetID="22" presetClass="entr" presetSubtype="8" fill="hold" grpId="0"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wipe(left)">
                                      <p:cBhvr>
                                        <p:cTn id="40" dur="500"/>
                                        <p:tgtEl>
                                          <p:spTgt spid="4">
                                            <p:txEl>
                                              <p:pRg st="6" end="6"/>
                                            </p:txEl>
                                          </p:spTgt>
                                        </p:tgtEl>
                                      </p:cBhvr>
                                    </p:animEffect>
                                  </p:childTnLst>
                                </p:cTn>
                              </p:par>
                            </p:childTnLst>
                          </p:cTn>
                        </p:par>
                        <p:par>
                          <p:cTn id="41" fill="hold">
                            <p:stCondLst>
                              <p:cond delay="5500"/>
                            </p:stCondLst>
                            <p:childTnLst>
                              <p:par>
                                <p:cTn id="42" presetID="22" presetClass="entr" presetSubtype="8" fill="hold" grpId="0" nodeType="after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wipe(left)">
                                      <p:cBhvr>
                                        <p:cTn id="44" dur="500"/>
                                        <p:tgtEl>
                                          <p:spTgt spid="4">
                                            <p:txEl>
                                              <p:pRg st="7" end="7"/>
                                            </p:txEl>
                                          </p:spTgt>
                                        </p:tgtEl>
                                      </p:cBhvr>
                                    </p:animEffect>
                                  </p:childTnLst>
                                </p:cTn>
                              </p:par>
                            </p:childTnLst>
                          </p:cTn>
                        </p:par>
                        <p:par>
                          <p:cTn id="45" fill="hold">
                            <p:stCondLst>
                              <p:cond delay="6000"/>
                            </p:stCondLst>
                            <p:childTnLst>
                              <p:par>
                                <p:cTn id="46" presetID="22" presetClass="entr" presetSubtype="8" fill="hold" grpId="0" nodeType="afterEffect">
                                  <p:stCondLst>
                                    <p:cond delay="0"/>
                                  </p:stCondLst>
                                  <p:childTnLst>
                                    <p:set>
                                      <p:cBhvr>
                                        <p:cTn id="47" dur="1" fill="hold">
                                          <p:stCondLst>
                                            <p:cond delay="0"/>
                                          </p:stCondLst>
                                        </p:cTn>
                                        <p:tgtEl>
                                          <p:spTgt spid="4">
                                            <p:txEl>
                                              <p:pRg st="8" end="8"/>
                                            </p:txEl>
                                          </p:spTgt>
                                        </p:tgtEl>
                                        <p:attrNameLst>
                                          <p:attrName>style.visibility</p:attrName>
                                        </p:attrNameLst>
                                      </p:cBhvr>
                                      <p:to>
                                        <p:strVal val="visible"/>
                                      </p:to>
                                    </p:set>
                                    <p:animEffect transition="in" filter="wipe(left)">
                                      <p:cBhvr>
                                        <p:cTn id="48"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Рисунок 27">
            <a:extLst>
              <a:ext uri="{FF2B5EF4-FFF2-40B4-BE49-F238E27FC236}">
                <a16:creationId xmlns:a16="http://schemas.microsoft.com/office/drawing/2014/main" id="{F0490C46-E0B0-4597-92AC-B548B69D52D7}"/>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29" name="Прямоугольник 28">
            <a:extLst>
              <a:ext uri="{FF2B5EF4-FFF2-40B4-BE49-F238E27FC236}">
                <a16:creationId xmlns:a16="http://schemas.microsoft.com/office/drawing/2014/main" id="{69E83811-17BE-45E3-9C4B-5A6A2216F5C2}"/>
              </a:ext>
            </a:extLst>
          </p:cNvPr>
          <p:cNvSpPr/>
          <p:nvPr/>
        </p:nvSpPr>
        <p:spPr>
          <a:xfrm>
            <a:off x="106477"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27" name="Круг: прозрачная заливка 26">
            <a:extLst>
              <a:ext uri="{FF2B5EF4-FFF2-40B4-BE49-F238E27FC236}">
                <a16:creationId xmlns:a16="http://schemas.microsoft.com/office/drawing/2014/main" id="{6DDB5232-C8BA-41E3-9903-189A460E0E7A}"/>
              </a:ext>
            </a:extLst>
          </p:cNvPr>
          <p:cNvSpPr/>
          <p:nvPr/>
        </p:nvSpPr>
        <p:spPr>
          <a:xfrm>
            <a:off x="-1335507" y="-3989758"/>
            <a:ext cx="14861864" cy="14861864"/>
          </a:xfrm>
          <a:prstGeom prst="donut">
            <a:avLst>
              <a:gd name="adj" fmla="val 11915"/>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 name="Прямоугольник 2">
            <a:extLst>
              <a:ext uri="{FF2B5EF4-FFF2-40B4-BE49-F238E27FC236}">
                <a16:creationId xmlns:a16="http://schemas.microsoft.com/office/drawing/2014/main" id="{6698B7F0-A96A-0E42-A83D-86C2527720FE}"/>
              </a:ext>
            </a:extLst>
          </p:cNvPr>
          <p:cNvSpPr/>
          <p:nvPr/>
        </p:nvSpPr>
        <p:spPr>
          <a:xfrm>
            <a:off x="2617581" y="9625828"/>
            <a:ext cx="7887138" cy="1323439"/>
          </a:xfrm>
          <a:prstGeom prst="rect">
            <a:avLst/>
          </a:prstGeom>
        </p:spPr>
        <p:txBody>
          <a:bodyPr wrap="square">
            <a:spAutoFit/>
          </a:bodyPr>
          <a:lstStyle/>
          <a:p>
            <a:pPr marL="342900" indent="-342900">
              <a:spcAft>
                <a:spcPts val="750"/>
              </a:spcAft>
              <a:buFont typeface="Arial" panose="020B0604020202020204" pitchFamily="34" charset="0"/>
              <a:buChar char="•"/>
            </a:pPr>
            <a:r>
              <a:rPr lang="ru-RU" sz="2000" b="1" dirty="0">
                <a:solidFill>
                  <a:schemeClr val="bg1"/>
                </a:solidFill>
                <a:latin typeface="GothamSSm Narrow ExtraLight" pitchFamily="2" charset="0"/>
              </a:rPr>
              <a:t>За </a:t>
            </a:r>
            <a:r>
              <a:rPr lang="ru-RU" sz="2000" b="1" dirty="0" err="1">
                <a:solidFill>
                  <a:schemeClr val="bg1"/>
                </a:solidFill>
                <a:latin typeface="GothamSSm Narrow ExtraLight" pitchFamily="2" charset="0"/>
              </a:rPr>
              <a:t>зобов'язаннями</a:t>
            </a:r>
            <a:r>
              <a:rPr lang="ru-RU" sz="2000" b="1" dirty="0">
                <a:solidFill>
                  <a:schemeClr val="bg1"/>
                </a:solidFill>
                <a:latin typeface="GothamSSm Narrow ExtraLight" pitchFamily="2" charset="0"/>
              </a:rPr>
              <a:t> одного з </a:t>
            </a:r>
            <a:r>
              <a:rPr lang="ru-RU" sz="2000" b="1" dirty="0" err="1">
                <a:solidFill>
                  <a:schemeClr val="bg1"/>
                </a:solidFill>
                <a:latin typeface="GothamSSm Narrow ExtraLight" pitchFamily="2" charset="0"/>
              </a:rPr>
              <a:t>подружжя</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стягнення</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може</a:t>
            </a:r>
            <a:r>
              <a:rPr lang="ru-RU" sz="2000" b="1" dirty="0">
                <a:solidFill>
                  <a:schemeClr val="bg1"/>
                </a:solidFill>
                <a:latin typeface="GothamSSm Narrow ExtraLight" pitchFamily="2" charset="0"/>
              </a:rPr>
              <a:t> бути </a:t>
            </a:r>
            <a:r>
              <a:rPr lang="ru-RU" sz="2000" b="1" dirty="0" err="1">
                <a:solidFill>
                  <a:schemeClr val="bg1"/>
                </a:solidFill>
                <a:latin typeface="GothamSSm Narrow ExtraLight" pitchFamily="2" charset="0"/>
              </a:rPr>
              <a:t>накладено</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лише</a:t>
            </a:r>
            <a:r>
              <a:rPr lang="ru-RU" sz="2000" b="1" dirty="0">
                <a:solidFill>
                  <a:schemeClr val="bg1"/>
                </a:solidFill>
                <a:latin typeface="GothamSSm Narrow ExtraLight" pitchFamily="2" charset="0"/>
              </a:rPr>
              <a:t> на </a:t>
            </a:r>
            <a:r>
              <a:rPr lang="ru-RU" sz="2000" b="1" dirty="0" err="1">
                <a:solidFill>
                  <a:schemeClr val="bg1"/>
                </a:solidFill>
                <a:latin typeface="GothamSSm Narrow ExtraLight" pitchFamily="2" charset="0"/>
              </a:rPr>
              <a:t>його</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особисте</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майно</a:t>
            </a:r>
            <a:r>
              <a:rPr lang="ru-RU" sz="2000" b="1" dirty="0">
                <a:solidFill>
                  <a:schemeClr val="bg1"/>
                </a:solidFill>
                <a:latin typeface="GothamSSm Narrow ExtraLight" pitchFamily="2" charset="0"/>
              </a:rPr>
              <a:t> і на </a:t>
            </a:r>
            <a:r>
              <a:rPr lang="ru-RU" sz="2000" b="1" dirty="0" err="1">
                <a:solidFill>
                  <a:schemeClr val="bg1"/>
                </a:solidFill>
                <a:latin typeface="GothamSSm Narrow ExtraLight" pitchFamily="2" charset="0"/>
              </a:rPr>
              <a:t>частку</a:t>
            </a:r>
            <a:r>
              <a:rPr lang="ru-RU" sz="2000" b="1" dirty="0">
                <a:solidFill>
                  <a:schemeClr val="bg1"/>
                </a:solidFill>
                <a:latin typeface="GothamSSm Narrow ExtraLight" pitchFamily="2" charset="0"/>
              </a:rPr>
              <a:t> у </a:t>
            </a:r>
            <a:r>
              <a:rPr lang="ru-RU" sz="2000" b="1" dirty="0" err="1">
                <a:solidFill>
                  <a:schemeClr val="bg1"/>
                </a:solidFill>
                <a:latin typeface="GothamSSm Narrow ExtraLight" pitchFamily="2" charset="0"/>
              </a:rPr>
              <a:t>праві</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спільної</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сумісної</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власності</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подружжя</a:t>
            </a:r>
            <a:r>
              <a:rPr lang="ru-RU" sz="2000" b="1" dirty="0">
                <a:solidFill>
                  <a:schemeClr val="bg1"/>
                </a:solidFill>
                <a:latin typeface="GothamSSm Narrow ExtraLight" pitchFamily="2" charset="0"/>
              </a:rPr>
              <a:t>, яка </a:t>
            </a:r>
            <a:r>
              <a:rPr lang="ru-RU" sz="2000" b="1" dirty="0" err="1">
                <a:solidFill>
                  <a:schemeClr val="bg1"/>
                </a:solidFill>
                <a:latin typeface="GothamSSm Narrow ExtraLight" pitchFamily="2" charset="0"/>
              </a:rPr>
              <a:t>виділена</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йому</a:t>
            </a:r>
            <a:r>
              <a:rPr lang="ru-RU" sz="2000" b="1" dirty="0">
                <a:solidFill>
                  <a:schemeClr val="bg1"/>
                </a:solidFill>
                <a:latin typeface="GothamSSm Narrow ExtraLight" pitchFamily="2" charset="0"/>
              </a:rPr>
              <a:t> в </a:t>
            </a:r>
            <a:r>
              <a:rPr lang="ru-RU" sz="2000" b="1" dirty="0" err="1">
                <a:solidFill>
                  <a:schemeClr val="bg1"/>
                </a:solidFill>
                <a:latin typeface="GothamSSm Narrow ExtraLight" pitchFamily="2" charset="0"/>
              </a:rPr>
              <a:t>натурі</a:t>
            </a:r>
            <a:r>
              <a:rPr lang="ru-RU" sz="2000" b="1" dirty="0">
                <a:solidFill>
                  <a:schemeClr val="bg1"/>
                </a:solidFill>
                <a:latin typeface="GothamSSm Narrow ExtraLight" pitchFamily="2" charset="0"/>
              </a:rPr>
              <a:t>.</a:t>
            </a:r>
            <a:endParaRPr lang="ru-UA" sz="2000" b="1" dirty="0">
              <a:solidFill>
                <a:schemeClr val="bg1"/>
              </a:solidFill>
              <a:latin typeface="GothamSSm Narrow ExtraLight" pitchFamily="2" charset="0"/>
            </a:endParaRPr>
          </a:p>
        </p:txBody>
      </p:sp>
      <p:sp>
        <p:nvSpPr>
          <p:cNvPr id="12" name="Прямоугольник 11">
            <a:extLst>
              <a:ext uri="{FF2B5EF4-FFF2-40B4-BE49-F238E27FC236}">
                <a16:creationId xmlns:a16="http://schemas.microsoft.com/office/drawing/2014/main" id="{0A3CDA9B-9E36-854A-9473-D2FB4F9CA9BE}"/>
              </a:ext>
            </a:extLst>
          </p:cNvPr>
          <p:cNvSpPr/>
          <p:nvPr/>
        </p:nvSpPr>
        <p:spPr>
          <a:xfrm>
            <a:off x="2617581" y="7407283"/>
            <a:ext cx="7402357" cy="1323439"/>
          </a:xfrm>
          <a:prstGeom prst="rect">
            <a:avLst/>
          </a:prstGeom>
        </p:spPr>
        <p:txBody>
          <a:bodyPr wrap="square">
            <a:spAutoFit/>
          </a:bodyPr>
          <a:lstStyle/>
          <a:p>
            <a:pPr marL="342900" indent="-342900">
              <a:spcAft>
                <a:spcPts val="750"/>
              </a:spcAft>
              <a:buFont typeface="Arial" panose="020B0604020202020204" pitchFamily="34" charset="0"/>
              <a:buChar char="•"/>
            </a:pPr>
            <a:r>
              <a:rPr lang="ru-RU" sz="2000" b="1" dirty="0" err="1">
                <a:solidFill>
                  <a:schemeClr val="bg1"/>
                </a:solidFill>
                <a:latin typeface="GothamSSm Narrow ExtraLight" pitchFamily="2" charset="0"/>
                <a:ea typeface="Times New Roman" panose="02020603050405020304" pitchFamily="18" charset="0"/>
              </a:rPr>
              <a:t>Речі</a:t>
            </a:r>
            <a:r>
              <a:rPr lang="ru-RU" sz="2000" b="1" dirty="0">
                <a:solidFill>
                  <a:schemeClr val="bg1"/>
                </a:solidFill>
                <a:latin typeface="GothamSSm Narrow ExtraLight" pitchFamily="2" charset="0"/>
                <a:ea typeface="Times New Roman" panose="02020603050405020304" pitchFamily="18" charset="0"/>
              </a:rPr>
              <a:t> для </a:t>
            </a:r>
            <a:r>
              <a:rPr lang="ru-RU" sz="2000" b="1" dirty="0" err="1">
                <a:solidFill>
                  <a:schemeClr val="bg1"/>
                </a:solidFill>
                <a:latin typeface="GothamSSm Narrow ExtraLight" pitchFamily="2" charset="0"/>
                <a:ea typeface="Times New Roman" panose="02020603050405020304" pitchFamily="18" charset="0"/>
              </a:rPr>
              <a:t>професійних</a:t>
            </a:r>
            <a:r>
              <a:rPr lang="ru-RU" sz="2000" b="1" dirty="0">
                <a:solidFill>
                  <a:schemeClr val="bg1"/>
                </a:solidFill>
                <a:latin typeface="GothamSSm Narrow ExtraLight" pitchFamily="2" charset="0"/>
                <a:ea typeface="Times New Roman" panose="02020603050405020304" pitchFamily="18" charset="0"/>
              </a:rPr>
              <a:t> занять </a:t>
            </a:r>
            <a:r>
              <a:rPr lang="ru-RU" sz="2000" b="1" dirty="0" err="1">
                <a:solidFill>
                  <a:schemeClr val="bg1"/>
                </a:solidFill>
                <a:latin typeface="GothamSSm Narrow ExtraLight" pitchFamily="2" charset="0"/>
                <a:ea typeface="Times New Roman" panose="02020603050405020304" pitchFamily="18" charset="0"/>
              </a:rPr>
              <a:t>присуджуються</a:t>
            </a:r>
            <a:r>
              <a:rPr lang="ru-RU" sz="2000" b="1" dirty="0">
                <a:solidFill>
                  <a:schemeClr val="bg1"/>
                </a:solidFill>
                <a:latin typeface="GothamSSm Narrow ExtraLight" pitchFamily="2" charset="0"/>
                <a:ea typeface="Times New Roman" panose="02020603050405020304" pitchFamily="18" charset="0"/>
              </a:rPr>
              <a:t> тому з </a:t>
            </a:r>
            <a:r>
              <a:rPr lang="ru-RU" sz="2000" b="1" dirty="0" err="1">
                <a:solidFill>
                  <a:schemeClr val="bg1"/>
                </a:solidFill>
                <a:latin typeface="GothamSSm Narrow ExtraLight" pitchFamily="2" charset="0"/>
                <a:ea typeface="Times New Roman" panose="02020603050405020304" pitchFamily="18" charset="0"/>
              </a:rPr>
              <a:t>подружжя</a:t>
            </a:r>
            <a:r>
              <a:rPr lang="ru-RU" sz="2000" b="1" dirty="0">
                <a:solidFill>
                  <a:schemeClr val="bg1"/>
                </a:solidFill>
                <a:latin typeface="GothamSSm Narrow ExtraLight" pitchFamily="2" charset="0"/>
                <a:ea typeface="Times New Roman" panose="02020603050405020304" pitchFamily="18" charset="0"/>
              </a:rPr>
              <a:t>, </a:t>
            </a:r>
            <a:r>
              <a:rPr lang="ru-RU" sz="2000" b="1" dirty="0" err="1">
                <a:solidFill>
                  <a:schemeClr val="bg1"/>
                </a:solidFill>
                <a:latin typeface="GothamSSm Narrow ExtraLight" pitchFamily="2" charset="0"/>
                <a:ea typeface="Times New Roman" panose="02020603050405020304" pitchFamily="18" charset="0"/>
              </a:rPr>
              <a:t>хто</a:t>
            </a:r>
            <a:r>
              <a:rPr lang="ru-RU" sz="2000" b="1" dirty="0">
                <a:solidFill>
                  <a:schemeClr val="bg1"/>
                </a:solidFill>
                <a:latin typeface="GothamSSm Narrow ExtraLight" pitchFamily="2" charset="0"/>
                <a:ea typeface="Times New Roman" panose="02020603050405020304" pitchFamily="18" charset="0"/>
              </a:rPr>
              <a:t> </a:t>
            </a:r>
            <a:r>
              <a:rPr lang="ru-RU" sz="2000" b="1" dirty="0" err="1">
                <a:solidFill>
                  <a:schemeClr val="bg1"/>
                </a:solidFill>
                <a:latin typeface="GothamSSm Narrow ExtraLight" pitchFamily="2" charset="0"/>
                <a:ea typeface="Times New Roman" panose="02020603050405020304" pitchFamily="18" charset="0"/>
              </a:rPr>
              <a:t>використовував</a:t>
            </a:r>
            <a:r>
              <a:rPr lang="ru-RU" sz="2000" b="1" dirty="0">
                <a:solidFill>
                  <a:schemeClr val="bg1"/>
                </a:solidFill>
                <a:latin typeface="GothamSSm Narrow ExtraLight" pitchFamily="2" charset="0"/>
                <a:ea typeface="Times New Roman" panose="02020603050405020304" pitchFamily="18" charset="0"/>
              </a:rPr>
              <a:t> </a:t>
            </a:r>
            <a:r>
              <a:rPr lang="ru-RU" sz="2000" b="1" dirty="0" err="1">
                <a:solidFill>
                  <a:schemeClr val="bg1"/>
                </a:solidFill>
                <a:latin typeface="GothamSSm Narrow ExtraLight" pitchFamily="2" charset="0"/>
                <a:ea typeface="Times New Roman" panose="02020603050405020304" pitchFamily="18" charset="0"/>
              </a:rPr>
              <a:t>їх</a:t>
            </a:r>
            <a:r>
              <a:rPr lang="ru-RU" sz="2000" b="1" dirty="0">
                <a:solidFill>
                  <a:schemeClr val="bg1"/>
                </a:solidFill>
                <a:latin typeface="GothamSSm Narrow ExtraLight" pitchFamily="2" charset="0"/>
                <a:ea typeface="Times New Roman" panose="02020603050405020304" pitchFamily="18" charset="0"/>
              </a:rPr>
              <a:t> у </a:t>
            </a:r>
            <a:r>
              <a:rPr lang="ru-RU" sz="2000" b="1" dirty="0" err="1">
                <a:solidFill>
                  <a:schemeClr val="bg1"/>
                </a:solidFill>
                <a:latin typeface="GothamSSm Narrow ExtraLight" pitchFamily="2" charset="0"/>
                <a:ea typeface="Times New Roman" panose="02020603050405020304" pitchFamily="18" charset="0"/>
              </a:rPr>
              <a:t>своїй</a:t>
            </a:r>
            <a:r>
              <a:rPr lang="ru-RU" sz="2000" b="1" dirty="0">
                <a:solidFill>
                  <a:schemeClr val="bg1"/>
                </a:solidFill>
                <a:latin typeface="GothamSSm Narrow ExtraLight" pitchFamily="2" charset="0"/>
                <a:ea typeface="Times New Roman" panose="02020603050405020304" pitchFamily="18" charset="0"/>
              </a:rPr>
              <a:t> </a:t>
            </a:r>
            <a:r>
              <a:rPr lang="ru-RU" sz="2000" b="1" dirty="0" err="1">
                <a:solidFill>
                  <a:schemeClr val="bg1"/>
                </a:solidFill>
                <a:latin typeface="GothamSSm Narrow ExtraLight" pitchFamily="2" charset="0"/>
                <a:ea typeface="Times New Roman" panose="02020603050405020304" pitchFamily="18" charset="0"/>
              </a:rPr>
              <a:t>професійній</a:t>
            </a:r>
            <a:r>
              <a:rPr lang="ru-RU" sz="2000" b="1" dirty="0">
                <a:solidFill>
                  <a:schemeClr val="bg1"/>
                </a:solidFill>
                <a:latin typeface="GothamSSm Narrow ExtraLight" pitchFamily="2" charset="0"/>
                <a:ea typeface="Times New Roman" panose="02020603050405020304" pitchFamily="18" charset="0"/>
              </a:rPr>
              <a:t> </a:t>
            </a:r>
            <a:r>
              <a:rPr lang="ru-RU" sz="2000" b="1" dirty="0" err="1">
                <a:solidFill>
                  <a:schemeClr val="bg1"/>
                </a:solidFill>
                <a:latin typeface="GothamSSm Narrow ExtraLight" pitchFamily="2" charset="0"/>
                <a:ea typeface="Times New Roman" panose="02020603050405020304" pitchFamily="18" charset="0"/>
              </a:rPr>
              <a:t>діяльності</a:t>
            </a:r>
            <a:r>
              <a:rPr lang="ru-RU" sz="2000" b="1" dirty="0">
                <a:solidFill>
                  <a:schemeClr val="bg1"/>
                </a:solidFill>
                <a:latin typeface="GothamSSm Narrow ExtraLight" pitchFamily="2" charset="0"/>
                <a:ea typeface="Times New Roman" panose="02020603050405020304" pitchFamily="18" charset="0"/>
              </a:rPr>
              <a:t>. </a:t>
            </a:r>
            <a:r>
              <a:rPr lang="ru-RU" sz="2000" b="1" dirty="0" err="1">
                <a:solidFill>
                  <a:schemeClr val="bg1"/>
                </a:solidFill>
                <a:latin typeface="GothamSSm Narrow ExtraLight" pitchFamily="2" charset="0"/>
                <a:ea typeface="Times New Roman" panose="02020603050405020304" pitchFamily="18" charset="0"/>
              </a:rPr>
              <a:t>Вартість</a:t>
            </a:r>
            <a:r>
              <a:rPr lang="ru-RU" sz="2000" b="1" dirty="0">
                <a:solidFill>
                  <a:schemeClr val="bg1"/>
                </a:solidFill>
                <a:latin typeface="GothamSSm Narrow ExtraLight" pitchFamily="2" charset="0"/>
                <a:ea typeface="Times New Roman" panose="02020603050405020304" pitchFamily="18" charset="0"/>
              </a:rPr>
              <a:t> </a:t>
            </a:r>
            <a:r>
              <a:rPr lang="ru-RU" sz="2000" b="1" dirty="0" err="1">
                <a:solidFill>
                  <a:schemeClr val="bg1"/>
                </a:solidFill>
                <a:latin typeface="GothamSSm Narrow ExtraLight" pitchFamily="2" charset="0"/>
                <a:ea typeface="Times New Roman" panose="02020603050405020304" pitchFamily="18" charset="0"/>
              </a:rPr>
              <a:t>цих</a:t>
            </a:r>
            <a:r>
              <a:rPr lang="ru-RU" sz="2000" b="1" dirty="0">
                <a:solidFill>
                  <a:schemeClr val="bg1"/>
                </a:solidFill>
                <a:latin typeface="GothamSSm Narrow ExtraLight" pitchFamily="2" charset="0"/>
                <a:ea typeface="Times New Roman" panose="02020603050405020304" pitchFamily="18" charset="0"/>
              </a:rPr>
              <a:t> речей </a:t>
            </a:r>
            <a:r>
              <a:rPr lang="ru-RU" sz="2000" b="1" dirty="0" err="1">
                <a:solidFill>
                  <a:schemeClr val="bg1"/>
                </a:solidFill>
                <a:latin typeface="GothamSSm Narrow ExtraLight" pitchFamily="2" charset="0"/>
                <a:ea typeface="Times New Roman" panose="02020603050405020304" pitchFamily="18" charset="0"/>
              </a:rPr>
              <a:t>враховується</a:t>
            </a:r>
            <a:r>
              <a:rPr lang="ru-RU" sz="2000" b="1" dirty="0">
                <a:solidFill>
                  <a:schemeClr val="bg1"/>
                </a:solidFill>
                <a:latin typeface="GothamSSm Narrow ExtraLight" pitchFamily="2" charset="0"/>
                <a:ea typeface="Times New Roman" panose="02020603050405020304" pitchFamily="18" charset="0"/>
              </a:rPr>
              <a:t> при </a:t>
            </a:r>
            <a:r>
              <a:rPr lang="ru-RU" sz="2000" b="1" dirty="0" err="1">
                <a:solidFill>
                  <a:schemeClr val="bg1"/>
                </a:solidFill>
                <a:latin typeface="GothamSSm Narrow ExtraLight" pitchFamily="2" charset="0"/>
                <a:ea typeface="Times New Roman" panose="02020603050405020304" pitchFamily="18" charset="0"/>
              </a:rPr>
              <a:t>присудженні</a:t>
            </a:r>
            <a:r>
              <a:rPr lang="ru-RU" sz="2000" b="1" dirty="0">
                <a:solidFill>
                  <a:schemeClr val="bg1"/>
                </a:solidFill>
                <a:latin typeface="GothamSSm Narrow ExtraLight" pitchFamily="2" charset="0"/>
                <a:ea typeface="Times New Roman" panose="02020603050405020304" pitchFamily="18" charset="0"/>
              </a:rPr>
              <a:t> </a:t>
            </a:r>
            <a:r>
              <a:rPr lang="ru-RU" sz="2000" b="1" dirty="0" err="1">
                <a:solidFill>
                  <a:schemeClr val="bg1"/>
                </a:solidFill>
                <a:latin typeface="GothamSSm Narrow ExtraLight" pitchFamily="2" charset="0"/>
                <a:ea typeface="Times New Roman" panose="02020603050405020304" pitchFamily="18" charset="0"/>
              </a:rPr>
              <a:t>іншого</a:t>
            </a:r>
            <a:r>
              <a:rPr lang="ru-RU" sz="2000" b="1" dirty="0">
                <a:solidFill>
                  <a:schemeClr val="bg1"/>
                </a:solidFill>
                <a:latin typeface="GothamSSm Narrow ExtraLight" pitchFamily="2" charset="0"/>
                <a:ea typeface="Times New Roman" panose="02020603050405020304" pitchFamily="18" charset="0"/>
              </a:rPr>
              <a:t> майна другому з </a:t>
            </a:r>
            <a:r>
              <a:rPr lang="ru-RU" sz="2000" b="1" dirty="0" err="1">
                <a:solidFill>
                  <a:schemeClr val="bg1"/>
                </a:solidFill>
                <a:latin typeface="GothamSSm Narrow ExtraLight" pitchFamily="2" charset="0"/>
                <a:ea typeface="Times New Roman" panose="02020603050405020304" pitchFamily="18" charset="0"/>
              </a:rPr>
              <a:t>подружжя</a:t>
            </a:r>
            <a:r>
              <a:rPr lang="ru-RU" sz="2000" b="1" dirty="0">
                <a:solidFill>
                  <a:schemeClr val="bg1"/>
                </a:solidFill>
                <a:latin typeface="GothamSSm Narrow ExtraLight" pitchFamily="2" charset="0"/>
                <a:ea typeface="Times New Roman" panose="02020603050405020304" pitchFamily="18" charset="0"/>
              </a:rPr>
              <a:t>.</a:t>
            </a:r>
            <a:endParaRPr lang="ru-UA" sz="2000" b="1" dirty="0">
              <a:solidFill>
                <a:schemeClr val="bg1"/>
              </a:solidFill>
              <a:latin typeface="GothamSSm Narrow ExtraLight" pitchFamily="2" charset="0"/>
              <a:ea typeface="Times New Roman" panose="02020603050405020304" pitchFamily="18" charset="0"/>
            </a:endParaRPr>
          </a:p>
        </p:txBody>
      </p:sp>
      <p:pic>
        <p:nvPicPr>
          <p:cNvPr id="13" name="Рисунок 12">
            <a:extLst>
              <a:ext uri="{FF2B5EF4-FFF2-40B4-BE49-F238E27FC236}">
                <a16:creationId xmlns:a16="http://schemas.microsoft.com/office/drawing/2014/main" id="{05D336FF-E414-A942-8735-528424CB4D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3391" y="881816"/>
            <a:ext cx="2348016" cy="2921652"/>
          </a:xfrm>
          <a:prstGeom prst="rect">
            <a:avLst/>
          </a:prstGeom>
        </p:spPr>
      </p:pic>
      <p:pic>
        <p:nvPicPr>
          <p:cNvPr id="14" name="Рисунок 13">
            <a:extLst>
              <a:ext uri="{FF2B5EF4-FFF2-40B4-BE49-F238E27FC236}">
                <a16:creationId xmlns:a16="http://schemas.microsoft.com/office/drawing/2014/main" id="{CDB76FB9-D8B9-0148-9CCD-7D9298691A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37673" y="1072835"/>
            <a:ext cx="2191166" cy="2726482"/>
          </a:xfrm>
          <a:prstGeom prst="rect">
            <a:avLst/>
          </a:prstGeom>
        </p:spPr>
      </p:pic>
      <p:pic>
        <p:nvPicPr>
          <p:cNvPr id="15" name="Рисунок 14">
            <a:extLst>
              <a:ext uri="{FF2B5EF4-FFF2-40B4-BE49-F238E27FC236}">
                <a16:creationId xmlns:a16="http://schemas.microsoft.com/office/drawing/2014/main" id="{8EC52CA2-D0FE-844E-8A79-D51F188932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01424" y="1836084"/>
            <a:ext cx="1494594" cy="1859733"/>
          </a:xfrm>
          <a:prstGeom prst="rect">
            <a:avLst/>
          </a:prstGeom>
        </p:spPr>
      </p:pic>
      <p:pic>
        <p:nvPicPr>
          <p:cNvPr id="17" name="Рисунок 16" descr="Весы правосудия">
            <a:extLst>
              <a:ext uri="{FF2B5EF4-FFF2-40B4-BE49-F238E27FC236}">
                <a16:creationId xmlns:a16="http://schemas.microsoft.com/office/drawing/2014/main" id="{8FD9DD9A-8039-6245-B830-09DBC476EB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38225" y="667041"/>
            <a:ext cx="914400" cy="914400"/>
          </a:xfrm>
          <a:prstGeom prst="rect">
            <a:avLst/>
          </a:prstGeom>
        </p:spPr>
      </p:pic>
      <p:pic>
        <p:nvPicPr>
          <p:cNvPr id="19" name="Рисунок 18">
            <a:extLst>
              <a:ext uri="{FF2B5EF4-FFF2-40B4-BE49-F238E27FC236}">
                <a16:creationId xmlns:a16="http://schemas.microsoft.com/office/drawing/2014/main" id="{8D57C474-D3B9-7745-88CB-EF89AE51CD0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81715" y="3169935"/>
            <a:ext cx="3286894" cy="4539502"/>
          </a:xfrm>
          <a:prstGeom prst="rect">
            <a:avLst/>
          </a:prstGeom>
        </p:spPr>
      </p:pic>
      <p:pic>
        <p:nvPicPr>
          <p:cNvPr id="20" name="Рисунок 19">
            <a:extLst>
              <a:ext uri="{FF2B5EF4-FFF2-40B4-BE49-F238E27FC236}">
                <a16:creationId xmlns:a16="http://schemas.microsoft.com/office/drawing/2014/main" id="{E411B2E4-9B3A-0145-BFCD-BAE084FE80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6661" y="3852149"/>
            <a:ext cx="3371849" cy="2926510"/>
          </a:xfrm>
          <a:prstGeom prst="rect">
            <a:avLst/>
          </a:prstGeom>
          <a:effectLst>
            <a:glow rad="101600">
              <a:srgbClr val="0AFFE7">
                <a:alpha val="0"/>
              </a:srgbClr>
            </a:glow>
          </a:effectLst>
        </p:spPr>
      </p:pic>
      <p:pic>
        <p:nvPicPr>
          <p:cNvPr id="23" name="Рисунок 22">
            <a:extLst>
              <a:ext uri="{FF2B5EF4-FFF2-40B4-BE49-F238E27FC236}">
                <a16:creationId xmlns:a16="http://schemas.microsoft.com/office/drawing/2014/main" id="{EBECFB87-B827-3B45-9D8C-851BFCB60B5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5980598" y="3127055"/>
            <a:ext cx="3240109" cy="4539502"/>
          </a:xfrm>
          <a:prstGeom prst="rect">
            <a:avLst/>
          </a:prstGeom>
        </p:spPr>
      </p:pic>
      <p:pic>
        <p:nvPicPr>
          <p:cNvPr id="25" name="Рисунок 24" descr="Электрогитара">
            <a:extLst>
              <a:ext uri="{FF2B5EF4-FFF2-40B4-BE49-F238E27FC236}">
                <a16:creationId xmlns:a16="http://schemas.microsoft.com/office/drawing/2014/main" id="{BCDB016F-C3A6-8E4F-B563-196D0772AB9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856915" y="7671925"/>
            <a:ext cx="2100584" cy="2100584"/>
          </a:xfrm>
          <a:prstGeom prst="rect">
            <a:avLst/>
          </a:prstGeom>
          <a:effectLst>
            <a:glow rad="101600">
              <a:srgbClr val="0AFFE7">
                <a:alpha val="0"/>
              </a:srgbClr>
            </a:glow>
          </a:effectLst>
        </p:spPr>
      </p:pic>
      <p:pic>
        <p:nvPicPr>
          <p:cNvPr id="26" name="Рисунок 25">
            <a:extLst>
              <a:ext uri="{FF2B5EF4-FFF2-40B4-BE49-F238E27FC236}">
                <a16:creationId xmlns:a16="http://schemas.microsoft.com/office/drawing/2014/main" id="{D5404F87-EE2C-404F-AAE5-3054FEFE1CE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850368" y="8130277"/>
            <a:ext cx="2144381" cy="1769678"/>
          </a:xfrm>
          <a:prstGeom prst="rect">
            <a:avLst/>
          </a:prstGeom>
          <a:effectLst>
            <a:glow rad="101600">
              <a:srgbClr val="0AFFE7">
                <a:alpha val="0"/>
              </a:srgbClr>
            </a:glow>
          </a:effectLst>
        </p:spPr>
      </p:pic>
      <p:sp>
        <p:nvSpPr>
          <p:cNvPr id="4" name="Прямоугольник 3">
            <a:extLst>
              <a:ext uri="{FF2B5EF4-FFF2-40B4-BE49-F238E27FC236}">
                <a16:creationId xmlns:a16="http://schemas.microsoft.com/office/drawing/2014/main" id="{2C7DA199-B7F0-BE42-9DA7-A4C526CC1A8E}"/>
              </a:ext>
            </a:extLst>
          </p:cNvPr>
          <p:cNvSpPr/>
          <p:nvPr/>
        </p:nvSpPr>
        <p:spPr>
          <a:xfrm>
            <a:off x="3391374" y="1846496"/>
            <a:ext cx="5641262" cy="3170099"/>
          </a:xfrm>
          <a:prstGeom prst="rect">
            <a:avLst/>
          </a:prstGeom>
        </p:spPr>
        <p:txBody>
          <a:bodyPr wrap="square">
            <a:spAutoFit/>
          </a:bodyPr>
          <a:lstStyle/>
          <a:p>
            <a:r>
              <a:rPr lang="ru-RU" sz="2000" dirty="0">
                <a:solidFill>
                  <a:schemeClr val="bg1"/>
                </a:solidFill>
                <a:latin typeface="GothamSSm Narrow ExtraLight" pitchFamily="2" charset="0"/>
                <a:ea typeface="Times New Roman" panose="02020603050405020304" pitchFamily="18" charset="0"/>
              </a:rPr>
              <a:t>Якщо дружина та </a:t>
            </a:r>
            <a:r>
              <a:rPr lang="ru-RU" sz="2000" dirty="0" err="1">
                <a:solidFill>
                  <a:schemeClr val="bg1"/>
                </a:solidFill>
                <a:latin typeface="GothamSSm Narrow ExtraLight" pitchFamily="2" charset="0"/>
                <a:ea typeface="Times New Roman" panose="02020603050405020304" pitchFamily="18" charset="0"/>
              </a:rPr>
              <a:t>чоловік</a:t>
            </a:r>
            <a:r>
              <a:rPr lang="ru-RU" sz="2000" dirty="0">
                <a:solidFill>
                  <a:schemeClr val="bg1"/>
                </a:solidFill>
                <a:latin typeface="GothamSSm Narrow ExtraLight" pitchFamily="2" charset="0"/>
                <a:ea typeface="Times New Roman" panose="02020603050405020304" pitchFamily="18" charset="0"/>
              </a:rPr>
              <a:t> не </a:t>
            </a:r>
            <a:r>
              <a:rPr lang="ru-RU" sz="2000" dirty="0" err="1">
                <a:solidFill>
                  <a:schemeClr val="bg1"/>
                </a:solidFill>
                <a:latin typeface="GothamSSm Narrow ExtraLight" pitchFamily="2" charset="0"/>
                <a:ea typeface="Times New Roman" panose="02020603050405020304" pitchFamily="18" charset="0"/>
              </a:rPr>
              <a:t>домовилися</a:t>
            </a:r>
            <a:r>
              <a:rPr lang="ru-RU" sz="2000" dirty="0">
                <a:solidFill>
                  <a:schemeClr val="bg1"/>
                </a:solidFill>
                <a:latin typeface="GothamSSm Narrow ExtraLight" pitchFamily="2" charset="0"/>
                <a:ea typeface="Times New Roman" panose="02020603050405020304" pitchFamily="18" charset="0"/>
              </a:rPr>
              <a:t> </a:t>
            </a:r>
            <a:endParaRPr lang="en-US" sz="2000" dirty="0">
              <a:solidFill>
                <a:schemeClr val="bg1"/>
              </a:solidFill>
              <a:latin typeface="GothamSSm Narrow ExtraLight" pitchFamily="2" charset="0"/>
              <a:ea typeface="Times New Roman" panose="02020603050405020304" pitchFamily="18" charset="0"/>
            </a:endParaRPr>
          </a:p>
          <a:p>
            <a:r>
              <a:rPr lang="ru-RU" sz="2000" dirty="0">
                <a:solidFill>
                  <a:schemeClr val="bg1"/>
                </a:solidFill>
                <a:latin typeface="GothamSSm Narrow ExtraLight" pitchFamily="2" charset="0"/>
                <a:ea typeface="Times New Roman" panose="02020603050405020304" pitchFamily="18" charset="0"/>
              </a:rPr>
              <a:t>про порядок </a:t>
            </a:r>
            <a:r>
              <a:rPr lang="ru-RU" sz="2000" dirty="0" err="1">
                <a:solidFill>
                  <a:schemeClr val="bg1"/>
                </a:solidFill>
                <a:latin typeface="GothamSSm Narrow ExtraLight" pitchFamily="2" charset="0"/>
                <a:ea typeface="Times New Roman" panose="02020603050405020304" pitchFamily="18" charset="0"/>
              </a:rPr>
              <a:t>поділу</a:t>
            </a:r>
            <a:r>
              <a:rPr lang="ru-RU" sz="2000" dirty="0">
                <a:solidFill>
                  <a:schemeClr val="bg1"/>
                </a:solidFill>
                <a:latin typeface="GothamSSm Narrow ExtraLight" pitchFamily="2" charset="0"/>
                <a:ea typeface="Times New Roman" panose="02020603050405020304" pitchFamily="18" charset="0"/>
              </a:rPr>
              <a:t> майна, </a:t>
            </a:r>
            <a:r>
              <a:rPr lang="ru-RU" sz="2000" dirty="0" err="1">
                <a:solidFill>
                  <a:schemeClr val="bg1"/>
                </a:solidFill>
                <a:latin typeface="GothamSSm Narrow ExtraLight" pitchFamily="2" charset="0"/>
                <a:ea typeface="Times New Roman" panose="02020603050405020304" pitchFamily="18" charset="0"/>
              </a:rPr>
              <a:t>спір</a:t>
            </a:r>
            <a:r>
              <a:rPr lang="ru-RU" sz="2000" dirty="0">
                <a:solidFill>
                  <a:schemeClr val="bg1"/>
                </a:solidFill>
                <a:latin typeface="GothamSSm Narrow ExtraLight" pitchFamily="2" charset="0"/>
                <a:ea typeface="Times New Roman" panose="02020603050405020304" pitchFamily="18" charset="0"/>
              </a:rPr>
              <a:t> </a:t>
            </a:r>
            <a:r>
              <a:rPr lang="ru-RU" sz="2000" dirty="0" err="1">
                <a:solidFill>
                  <a:schemeClr val="bg1"/>
                </a:solidFill>
                <a:latin typeface="GothamSSm Narrow ExtraLight" pitchFamily="2" charset="0"/>
                <a:ea typeface="Times New Roman" panose="02020603050405020304" pitchFamily="18" charset="0"/>
              </a:rPr>
              <a:t>може</a:t>
            </a:r>
            <a:r>
              <a:rPr lang="ru-RU" sz="2000" dirty="0">
                <a:solidFill>
                  <a:schemeClr val="bg1"/>
                </a:solidFill>
                <a:latin typeface="GothamSSm Narrow ExtraLight" pitchFamily="2" charset="0"/>
                <a:ea typeface="Times New Roman" panose="02020603050405020304" pitchFamily="18" charset="0"/>
              </a:rPr>
              <a:t> бути </a:t>
            </a:r>
            <a:endParaRPr lang="en-US" sz="2000" dirty="0">
              <a:solidFill>
                <a:schemeClr val="bg1"/>
              </a:solidFill>
              <a:latin typeface="GothamSSm Narrow ExtraLight" pitchFamily="2" charset="0"/>
              <a:ea typeface="Times New Roman" panose="02020603050405020304" pitchFamily="18" charset="0"/>
            </a:endParaRPr>
          </a:p>
          <a:p>
            <a:r>
              <a:rPr lang="ru-RU" sz="2000" dirty="0" err="1">
                <a:solidFill>
                  <a:schemeClr val="bg1"/>
                </a:solidFill>
                <a:latin typeface="GothamSSm Narrow ExtraLight" pitchFamily="2" charset="0"/>
                <a:ea typeface="Times New Roman" panose="02020603050405020304" pitchFamily="18" charset="0"/>
              </a:rPr>
              <a:t>вирішений</a:t>
            </a:r>
            <a:r>
              <a:rPr lang="ru-RU" sz="2000" dirty="0">
                <a:solidFill>
                  <a:schemeClr val="bg1"/>
                </a:solidFill>
                <a:latin typeface="GothamSSm Narrow ExtraLight" pitchFamily="2" charset="0"/>
                <a:ea typeface="Times New Roman" panose="02020603050405020304" pitchFamily="18" charset="0"/>
              </a:rPr>
              <a:t> судом.</a:t>
            </a:r>
          </a:p>
          <a:p>
            <a:endParaRPr lang="ru-RU" sz="2000" dirty="0">
              <a:solidFill>
                <a:schemeClr val="bg1"/>
              </a:solidFill>
              <a:latin typeface="GothamSSm Narrow ExtraLight" pitchFamily="2" charset="0"/>
              <a:ea typeface="Times New Roman" panose="02020603050405020304" pitchFamily="18" charset="0"/>
            </a:endParaRPr>
          </a:p>
          <a:p>
            <a:r>
              <a:rPr lang="ru-RU" sz="2000" dirty="0">
                <a:solidFill>
                  <a:schemeClr val="bg1"/>
                </a:solidFill>
                <a:latin typeface="GothamSSm Narrow ExtraLight" pitchFamily="2" charset="0"/>
                <a:ea typeface="Times New Roman" panose="02020603050405020304" pitchFamily="18" charset="0"/>
              </a:rPr>
              <a:t>При </a:t>
            </a:r>
            <a:r>
              <a:rPr lang="ru-RU" sz="2000" dirty="0" err="1">
                <a:solidFill>
                  <a:schemeClr val="bg1"/>
                </a:solidFill>
                <a:latin typeface="GothamSSm Narrow ExtraLight" pitchFamily="2" charset="0"/>
                <a:ea typeface="Times New Roman" panose="02020603050405020304" pitchFamily="18" charset="0"/>
              </a:rPr>
              <a:t>цьому</a:t>
            </a:r>
            <a:r>
              <a:rPr lang="ru-RU" sz="2000" dirty="0">
                <a:solidFill>
                  <a:schemeClr val="bg1"/>
                </a:solidFill>
                <a:latin typeface="GothamSSm Narrow ExtraLight" pitchFamily="2" charset="0"/>
                <a:ea typeface="Times New Roman" panose="02020603050405020304" pitchFamily="18" charset="0"/>
              </a:rPr>
              <a:t> суд </a:t>
            </a:r>
            <a:r>
              <a:rPr lang="ru-RU" sz="2000" dirty="0" err="1">
                <a:solidFill>
                  <a:schemeClr val="bg1"/>
                </a:solidFill>
                <a:latin typeface="GothamSSm Narrow ExtraLight" pitchFamily="2" charset="0"/>
                <a:ea typeface="Times New Roman" panose="02020603050405020304" pitchFamily="18" charset="0"/>
              </a:rPr>
              <a:t>бере</a:t>
            </a:r>
            <a:r>
              <a:rPr lang="ru-RU" sz="2000" dirty="0">
                <a:solidFill>
                  <a:schemeClr val="bg1"/>
                </a:solidFill>
                <a:latin typeface="GothamSSm Narrow ExtraLight" pitchFamily="2" charset="0"/>
                <a:ea typeface="Times New Roman" panose="02020603050405020304" pitchFamily="18" charset="0"/>
              </a:rPr>
              <a:t> до </a:t>
            </a:r>
            <a:r>
              <a:rPr lang="ru-RU" sz="2000" dirty="0" err="1">
                <a:solidFill>
                  <a:schemeClr val="bg1"/>
                </a:solidFill>
                <a:latin typeface="GothamSSm Narrow ExtraLight" pitchFamily="2" charset="0"/>
                <a:ea typeface="Times New Roman" panose="02020603050405020304" pitchFamily="18" charset="0"/>
              </a:rPr>
              <a:t>уваги</a:t>
            </a:r>
            <a:r>
              <a:rPr lang="ru-RU" sz="2000" dirty="0">
                <a:solidFill>
                  <a:schemeClr val="bg1"/>
                </a:solidFill>
                <a:latin typeface="GothamSSm Narrow ExtraLight" pitchFamily="2" charset="0"/>
                <a:ea typeface="Times New Roman" panose="02020603050405020304" pitchFamily="18" charset="0"/>
              </a:rPr>
              <a:t> </a:t>
            </a:r>
            <a:r>
              <a:rPr lang="ru-RU" sz="2000" dirty="0" err="1">
                <a:solidFill>
                  <a:schemeClr val="bg1"/>
                </a:solidFill>
                <a:latin typeface="GothamSSm Narrow ExtraLight" pitchFamily="2" charset="0"/>
                <a:ea typeface="Times New Roman" panose="02020603050405020304" pitchFamily="18" charset="0"/>
              </a:rPr>
              <a:t>інтереси</a:t>
            </a:r>
            <a:r>
              <a:rPr lang="ru-RU" sz="2000" dirty="0">
                <a:solidFill>
                  <a:schemeClr val="bg1"/>
                </a:solidFill>
                <a:latin typeface="GothamSSm Narrow ExtraLight" pitchFamily="2" charset="0"/>
                <a:ea typeface="Times New Roman" panose="02020603050405020304" pitchFamily="18" charset="0"/>
              </a:rPr>
              <a:t> </a:t>
            </a:r>
          </a:p>
          <a:p>
            <a:r>
              <a:rPr lang="ru-RU" sz="2000" dirty="0" err="1">
                <a:solidFill>
                  <a:schemeClr val="bg1"/>
                </a:solidFill>
                <a:latin typeface="GothamSSm Narrow ExtraLight" pitchFamily="2" charset="0"/>
                <a:ea typeface="Times New Roman" panose="02020603050405020304" pitchFamily="18" charset="0"/>
              </a:rPr>
              <a:t>дружини</a:t>
            </a:r>
            <a:r>
              <a:rPr lang="ru-RU" sz="2000" dirty="0">
                <a:solidFill>
                  <a:schemeClr val="bg1"/>
                </a:solidFill>
                <a:latin typeface="GothamSSm Narrow ExtraLight" pitchFamily="2" charset="0"/>
                <a:ea typeface="Times New Roman" panose="02020603050405020304" pitchFamily="18" charset="0"/>
              </a:rPr>
              <a:t>, </a:t>
            </a:r>
            <a:r>
              <a:rPr lang="ru-RU" sz="2000" dirty="0" err="1">
                <a:solidFill>
                  <a:schemeClr val="bg1"/>
                </a:solidFill>
                <a:latin typeface="GothamSSm Narrow ExtraLight" pitchFamily="2" charset="0"/>
                <a:ea typeface="Times New Roman" panose="02020603050405020304" pitchFamily="18" charset="0"/>
              </a:rPr>
              <a:t>чоловіка</a:t>
            </a:r>
            <a:r>
              <a:rPr lang="ru-RU" sz="2000" dirty="0">
                <a:solidFill>
                  <a:schemeClr val="bg1"/>
                </a:solidFill>
                <a:latin typeface="GothamSSm Narrow ExtraLight" pitchFamily="2" charset="0"/>
                <a:ea typeface="Times New Roman" panose="02020603050405020304" pitchFamily="18" charset="0"/>
              </a:rPr>
              <a:t>, </a:t>
            </a:r>
            <a:r>
              <a:rPr lang="ru-RU" sz="2000" dirty="0" err="1">
                <a:solidFill>
                  <a:schemeClr val="bg1"/>
                </a:solidFill>
                <a:latin typeface="GothamSSm Narrow ExtraLight" pitchFamily="2" charset="0"/>
                <a:ea typeface="Times New Roman" panose="02020603050405020304" pitchFamily="18" charset="0"/>
              </a:rPr>
              <a:t>дітей</a:t>
            </a:r>
            <a:r>
              <a:rPr lang="ru-RU" sz="2000" dirty="0">
                <a:solidFill>
                  <a:schemeClr val="bg1"/>
                </a:solidFill>
                <a:latin typeface="GothamSSm Narrow ExtraLight" pitchFamily="2" charset="0"/>
                <a:ea typeface="Times New Roman" panose="02020603050405020304" pitchFamily="18" charset="0"/>
              </a:rPr>
              <a:t> та </a:t>
            </a:r>
            <a:r>
              <a:rPr lang="ru-RU" sz="2000" dirty="0" err="1">
                <a:solidFill>
                  <a:schemeClr val="bg1"/>
                </a:solidFill>
                <a:latin typeface="GothamSSm Narrow ExtraLight" pitchFamily="2" charset="0"/>
                <a:ea typeface="Times New Roman" panose="02020603050405020304" pitchFamily="18" charset="0"/>
              </a:rPr>
              <a:t>інші</a:t>
            </a:r>
            <a:r>
              <a:rPr lang="ru-RU" sz="2000" dirty="0">
                <a:solidFill>
                  <a:schemeClr val="bg1"/>
                </a:solidFill>
                <a:latin typeface="GothamSSm Narrow ExtraLight" pitchFamily="2" charset="0"/>
                <a:ea typeface="Times New Roman" panose="02020603050405020304" pitchFamily="18" charset="0"/>
              </a:rPr>
              <a:t> </a:t>
            </a:r>
            <a:r>
              <a:rPr lang="ru-RU" sz="2000" dirty="0" err="1">
                <a:solidFill>
                  <a:schemeClr val="bg1"/>
                </a:solidFill>
                <a:latin typeface="GothamSSm Narrow ExtraLight" pitchFamily="2" charset="0"/>
                <a:ea typeface="Times New Roman" panose="02020603050405020304" pitchFamily="18" charset="0"/>
              </a:rPr>
              <a:t>обставини</a:t>
            </a:r>
            <a:r>
              <a:rPr lang="ru-RU" sz="2000" dirty="0">
                <a:solidFill>
                  <a:schemeClr val="bg1"/>
                </a:solidFill>
                <a:latin typeface="GothamSSm Narrow ExtraLight" pitchFamily="2" charset="0"/>
                <a:ea typeface="Times New Roman" panose="02020603050405020304" pitchFamily="18" charset="0"/>
              </a:rPr>
              <a:t>, </a:t>
            </a:r>
          </a:p>
          <a:p>
            <a:r>
              <a:rPr lang="ru-RU" sz="2000" dirty="0" err="1">
                <a:solidFill>
                  <a:schemeClr val="bg1"/>
                </a:solidFill>
                <a:latin typeface="GothamSSm Narrow ExtraLight" pitchFamily="2" charset="0"/>
                <a:ea typeface="Times New Roman" panose="02020603050405020304" pitchFamily="18" charset="0"/>
              </a:rPr>
              <a:t>що</a:t>
            </a:r>
            <a:r>
              <a:rPr lang="ru-RU" sz="2000" dirty="0">
                <a:solidFill>
                  <a:schemeClr val="bg1"/>
                </a:solidFill>
                <a:latin typeface="GothamSSm Narrow ExtraLight" pitchFamily="2" charset="0"/>
                <a:ea typeface="Times New Roman" panose="02020603050405020304" pitchFamily="18" charset="0"/>
              </a:rPr>
              <a:t> </a:t>
            </a:r>
            <a:r>
              <a:rPr lang="ru-RU" sz="2000" dirty="0" err="1">
                <a:solidFill>
                  <a:schemeClr val="bg1"/>
                </a:solidFill>
                <a:latin typeface="GothamSSm Narrow ExtraLight" pitchFamily="2" charset="0"/>
                <a:ea typeface="Times New Roman" panose="02020603050405020304" pitchFamily="18" charset="0"/>
              </a:rPr>
              <a:t>мають</a:t>
            </a:r>
            <a:r>
              <a:rPr lang="ru-RU" sz="2000" dirty="0">
                <a:solidFill>
                  <a:schemeClr val="bg1"/>
                </a:solidFill>
                <a:latin typeface="GothamSSm Narrow ExtraLight" pitchFamily="2" charset="0"/>
                <a:ea typeface="Times New Roman" panose="02020603050405020304" pitchFamily="18" charset="0"/>
              </a:rPr>
              <a:t> </a:t>
            </a:r>
            <a:r>
              <a:rPr lang="ru-RU" sz="2000" dirty="0" err="1">
                <a:solidFill>
                  <a:schemeClr val="bg1"/>
                </a:solidFill>
                <a:latin typeface="GothamSSm Narrow ExtraLight" pitchFamily="2" charset="0"/>
                <a:ea typeface="Times New Roman" panose="02020603050405020304" pitchFamily="18" charset="0"/>
              </a:rPr>
              <a:t>істотне</a:t>
            </a:r>
            <a:r>
              <a:rPr lang="ru-RU" sz="2000" dirty="0">
                <a:solidFill>
                  <a:schemeClr val="bg1"/>
                </a:solidFill>
                <a:latin typeface="GothamSSm Narrow ExtraLight" pitchFamily="2" charset="0"/>
                <a:ea typeface="Times New Roman" panose="02020603050405020304" pitchFamily="18" charset="0"/>
              </a:rPr>
              <a:t> </a:t>
            </a:r>
            <a:r>
              <a:rPr lang="ru-RU" sz="2000" dirty="0" err="1">
                <a:solidFill>
                  <a:schemeClr val="bg1"/>
                </a:solidFill>
                <a:latin typeface="GothamSSm Narrow ExtraLight" pitchFamily="2" charset="0"/>
                <a:ea typeface="Times New Roman" panose="02020603050405020304" pitchFamily="18" charset="0"/>
              </a:rPr>
              <a:t>значення</a:t>
            </a:r>
            <a:endParaRPr lang="en-US" sz="2000" dirty="0">
              <a:solidFill>
                <a:schemeClr val="bg1"/>
              </a:solidFill>
              <a:latin typeface="GothamSSm Narrow ExtraLight" pitchFamily="2" charset="0"/>
              <a:ea typeface="Times New Roman" panose="02020603050405020304" pitchFamily="18" charset="0"/>
            </a:endParaRPr>
          </a:p>
          <a:p>
            <a:endParaRPr lang="en-US" sz="2000" dirty="0">
              <a:solidFill>
                <a:schemeClr val="bg1"/>
              </a:solidFill>
              <a:latin typeface="GothamSSm Narrow ExtraLight" pitchFamily="2" charset="0"/>
              <a:ea typeface="Times New Roman" panose="02020603050405020304" pitchFamily="18" charset="0"/>
            </a:endParaRPr>
          </a:p>
          <a:p>
            <a:r>
              <a:rPr lang="ru-RU" sz="2000" dirty="0" err="1">
                <a:solidFill>
                  <a:schemeClr val="bg1"/>
                </a:solidFill>
                <a:latin typeface="GothamSSm Narrow ExtraLight" pitchFamily="2" charset="0"/>
                <a:ea typeface="Times New Roman" panose="02020603050405020304" pitchFamily="18" charset="0"/>
              </a:rPr>
              <a:t>Неподільні</a:t>
            </a:r>
            <a:r>
              <a:rPr lang="ru-RU" sz="2000" dirty="0">
                <a:solidFill>
                  <a:schemeClr val="bg1"/>
                </a:solidFill>
                <a:latin typeface="GothamSSm Narrow ExtraLight" pitchFamily="2" charset="0"/>
                <a:ea typeface="Times New Roman" panose="02020603050405020304" pitchFamily="18" charset="0"/>
              </a:rPr>
              <a:t> </a:t>
            </a:r>
            <a:r>
              <a:rPr lang="ru-RU" sz="2000" dirty="0" err="1">
                <a:solidFill>
                  <a:schemeClr val="bg1"/>
                </a:solidFill>
                <a:latin typeface="GothamSSm Narrow ExtraLight" pitchFamily="2" charset="0"/>
                <a:ea typeface="Times New Roman" panose="02020603050405020304" pitchFamily="18" charset="0"/>
              </a:rPr>
              <a:t>речі</a:t>
            </a:r>
            <a:r>
              <a:rPr lang="ru-RU" sz="2000" dirty="0">
                <a:solidFill>
                  <a:schemeClr val="bg1"/>
                </a:solidFill>
                <a:latin typeface="GothamSSm Narrow ExtraLight" pitchFamily="2" charset="0"/>
                <a:ea typeface="Times New Roman" panose="02020603050405020304" pitchFamily="18" charset="0"/>
              </a:rPr>
              <a:t> </a:t>
            </a:r>
            <a:r>
              <a:rPr lang="ru-RU" sz="2000" dirty="0" err="1">
                <a:solidFill>
                  <a:schemeClr val="bg1"/>
                </a:solidFill>
                <a:latin typeface="GothamSSm Narrow ExtraLight" pitchFamily="2" charset="0"/>
                <a:ea typeface="Times New Roman" panose="02020603050405020304" pitchFamily="18" charset="0"/>
              </a:rPr>
              <a:t>присуджуються</a:t>
            </a:r>
            <a:r>
              <a:rPr lang="ru-RU" sz="2000" dirty="0">
                <a:solidFill>
                  <a:schemeClr val="bg1"/>
                </a:solidFill>
                <a:latin typeface="GothamSSm Narrow ExtraLight" pitchFamily="2" charset="0"/>
                <a:ea typeface="Times New Roman" panose="02020603050405020304" pitchFamily="18" charset="0"/>
              </a:rPr>
              <a:t> одному з </a:t>
            </a:r>
            <a:endParaRPr lang="en-US" sz="2000" dirty="0">
              <a:solidFill>
                <a:schemeClr val="bg1"/>
              </a:solidFill>
              <a:latin typeface="GothamSSm Narrow ExtraLight" pitchFamily="2" charset="0"/>
              <a:ea typeface="Times New Roman" panose="02020603050405020304" pitchFamily="18" charset="0"/>
            </a:endParaRPr>
          </a:p>
          <a:p>
            <a:r>
              <a:rPr lang="ru-RU" sz="2000" dirty="0" err="1">
                <a:solidFill>
                  <a:schemeClr val="bg1"/>
                </a:solidFill>
                <a:latin typeface="GothamSSm Narrow ExtraLight" pitchFamily="2" charset="0"/>
                <a:ea typeface="Times New Roman" panose="02020603050405020304" pitchFamily="18" charset="0"/>
              </a:rPr>
              <a:t>подружжя</a:t>
            </a:r>
            <a:endParaRPr lang="ru-UA" sz="2000" dirty="0">
              <a:solidFill>
                <a:schemeClr val="bg1"/>
              </a:solidFill>
              <a:latin typeface="GothamSSm Narrow ExtraLight" pitchFamily="2" charset="0"/>
              <a:ea typeface="Times New Roman" panose="02020603050405020304" pitchFamily="18" charset="0"/>
            </a:endParaRPr>
          </a:p>
        </p:txBody>
      </p:sp>
    </p:spTree>
    <p:extLst>
      <p:ext uri="{BB962C8B-B14F-4D97-AF65-F5344CB8AC3E}">
        <p14:creationId xmlns:p14="http://schemas.microsoft.com/office/powerpoint/2010/main" val="174076335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27"/>
                                        </p:tgtEl>
                                        <p:attrNameLst>
                                          <p:attrName>r</p:attrName>
                                        </p:attrNameLst>
                                      </p:cBhvr>
                                    </p:animRot>
                                  </p:childTnLst>
                                </p:cTn>
                              </p:par>
                              <p:par>
                                <p:cTn id="7" presetID="3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p:cTn id="9" dur="1000" fill="hold"/>
                                        <p:tgtEl>
                                          <p:spTgt spid="15"/>
                                        </p:tgtEl>
                                        <p:attrNameLst>
                                          <p:attrName>ppt_w</p:attrName>
                                        </p:attrNameLst>
                                      </p:cBhvr>
                                      <p:tavLst>
                                        <p:tav tm="0">
                                          <p:val>
                                            <p:fltVal val="0"/>
                                          </p:val>
                                        </p:tav>
                                        <p:tav tm="100000">
                                          <p:val>
                                            <p:strVal val="#ppt_w"/>
                                          </p:val>
                                        </p:tav>
                                      </p:tavLst>
                                    </p:anim>
                                    <p:anim calcmode="lin" valueType="num">
                                      <p:cBhvr>
                                        <p:cTn id="10" dur="1000" fill="hold"/>
                                        <p:tgtEl>
                                          <p:spTgt spid="15"/>
                                        </p:tgtEl>
                                        <p:attrNameLst>
                                          <p:attrName>ppt_h</p:attrName>
                                        </p:attrNameLst>
                                      </p:cBhvr>
                                      <p:tavLst>
                                        <p:tav tm="0">
                                          <p:val>
                                            <p:fltVal val="0"/>
                                          </p:val>
                                        </p:tav>
                                        <p:tav tm="100000">
                                          <p:val>
                                            <p:strVal val="#ppt_h"/>
                                          </p:val>
                                        </p:tav>
                                      </p:tavLst>
                                    </p:anim>
                                    <p:anim calcmode="lin" valueType="num">
                                      <p:cBhvr>
                                        <p:cTn id="11" dur="1000" fill="hold"/>
                                        <p:tgtEl>
                                          <p:spTgt spid="15"/>
                                        </p:tgtEl>
                                        <p:attrNameLst>
                                          <p:attrName>style.rotation</p:attrName>
                                        </p:attrNameLst>
                                      </p:cBhvr>
                                      <p:tavLst>
                                        <p:tav tm="0">
                                          <p:val>
                                            <p:fltVal val="90"/>
                                          </p:val>
                                        </p:tav>
                                        <p:tav tm="100000">
                                          <p:val>
                                            <p:fltVal val="0"/>
                                          </p:val>
                                        </p:tav>
                                      </p:tavLst>
                                    </p:anim>
                                    <p:animEffect transition="in" filter="fade">
                                      <p:cBhvr>
                                        <p:cTn id="12" dur="1000"/>
                                        <p:tgtEl>
                                          <p:spTgt spid="15"/>
                                        </p:tgtEl>
                                      </p:cBhvr>
                                    </p:animEffect>
                                  </p:childTnLst>
                                </p:cTn>
                              </p:par>
                              <p:par>
                                <p:cTn id="13" presetID="31" presetClass="entr" presetSubtype="0" fill="hold" nodeType="withEffect">
                                  <p:stCondLst>
                                    <p:cond delay="50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000" fill="hold"/>
                                        <p:tgtEl>
                                          <p:spTgt spid="23"/>
                                        </p:tgtEl>
                                        <p:attrNameLst>
                                          <p:attrName>ppt_w</p:attrName>
                                        </p:attrNameLst>
                                      </p:cBhvr>
                                      <p:tavLst>
                                        <p:tav tm="0">
                                          <p:val>
                                            <p:fltVal val="0"/>
                                          </p:val>
                                        </p:tav>
                                        <p:tav tm="100000">
                                          <p:val>
                                            <p:strVal val="#ppt_w"/>
                                          </p:val>
                                        </p:tav>
                                      </p:tavLst>
                                    </p:anim>
                                    <p:anim calcmode="lin" valueType="num">
                                      <p:cBhvr>
                                        <p:cTn id="16" dur="1000" fill="hold"/>
                                        <p:tgtEl>
                                          <p:spTgt spid="23"/>
                                        </p:tgtEl>
                                        <p:attrNameLst>
                                          <p:attrName>ppt_h</p:attrName>
                                        </p:attrNameLst>
                                      </p:cBhvr>
                                      <p:tavLst>
                                        <p:tav tm="0">
                                          <p:val>
                                            <p:fltVal val="0"/>
                                          </p:val>
                                        </p:tav>
                                        <p:tav tm="100000">
                                          <p:val>
                                            <p:strVal val="#ppt_h"/>
                                          </p:val>
                                        </p:tav>
                                      </p:tavLst>
                                    </p:anim>
                                    <p:anim calcmode="lin" valueType="num">
                                      <p:cBhvr>
                                        <p:cTn id="17" dur="1000" fill="hold"/>
                                        <p:tgtEl>
                                          <p:spTgt spid="23"/>
                                        </p:tgtEl>
                                        <p:attrNameLst>
                                          <p:attrName>style.rotation</p:attrName>
                                        </p:attrNameLst>
                                      </p:cBhvr>
                                      <p:tavLst>
                                        <p:tav tm="0">
                                          <p:val>
                                            <p:fltVal val="90"/>
                                          </p:val>
                                        </p:tav>
                                        <p:tav tm="100000">
                                          <p:val>
                                            <p:fltVal val="0"/>
                                          </p:val>
                                        </p:tav>
                                      </p:tavLst>
                                    </p:anim>
                                    <p:animEffect transition="in" filter="fade">
                                      <p:cBhvr>
                                        <p:cTn id="18" dur="1000"/>
                                        <p:tgtEl>
                                          <p:spTgt spid="23"/>
                                        </p:tgtEl>
                                      </p:cBhvr>
                                    </p:animEffect>
                                  </p:childTnLst>
                                </p:cTn>
                              </p:par>
                              <p:par>
                                <p:cTn id="19" presetID="31" presetClass="entr" presetSubtype="0" fill="hold" nodeType="withEffect">
                                  <p:stCondLst>
                                    <p:cond delay="100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par>
                                <p:cTn id="25" presetID="31" presetClass="entr" presetSubtype="0" fill="hold" nodeType="withEffect">
                                  <p:stCondLst>
                                    <p:cond delay="150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fltVal val="0"/>
                                          </p:val>
                                        </p:tav>
                                        <p:tav tm="100000">
                                          <p:val>
                                            <p:strVal val="#ppt_w"/>
                                          </p:val>
                                        </p:tav>
                                      </p:tavLst>
                                    </p:anim>
                                    <p:anim calcmode="lin" valueType="num">
                                      <p:cBhvr>
                                        <p:cTn id="28" dur="1000" fill="hold"/>
                                        <p:tgtEl>
                                          <p:spTgt spid="20"/>
                                        </p:tgtEl>
                                        <p:attrNameLst>
                                          <p:attrName>ppt_h</p:attrName>
                                        </p:attrNameLst>
                                      </p:cBhvr>
                                      <p:tavLst>
                                        <p:tav tm="0">
                                          <p:val>
                                            <p:fltVal val="0"/>
                                          </p:val>
                                        </p:tav>
                                        <p:tav tm="100000">
                                          <p:val>
                                            <p:strVal val="#ppt_h"/>
                                          </p:val>
                                        </p:tav>
                                      </p:tavLst>
                                    </p:anim>
                                    <p:anim calcmode="lin" valueType="num">
                                      <p:cBhvr>
                                        <p:cTn id="29" dur="1000" fill="hold"/>
                                        <p:tgtEl>
                                          <p:spTgt spid="20"/>
                                        </p:tgtEl>
                                        <p:attrNameLst>
                                          <p:attrName>style.rotation</p:attrName>
                                        </p:attrNameLst>
                                      </p:cBhvr>
                                      <p:tavLst>
                                        <p:tav tm="0">
                                          <p:val>
                                            <p:fltVal val="90"/>
                                          </p:val>
                                        </p:tav>
                                        <p:tav tm="100000">
                                          <p:val>
                                            <p:fltVal val="0"/>
                                          </p:val>
                                        </p:tav>
                                      </p:tavLst>
                                    </p:anim>
                                    <p:animEffect transition="in" filter="fade">
                                      <p:cBhvr>
                                        <p:cTn id="30" dur="1000"/>
                                        <p:tgtEl>
                                          <p:spTgt spid="20"/>
                                        </p:tgtEl>
                                      </p:cBhvr>
                                    </p:animEffect>
                                  </p:childTnLst>
                                </p:cTn>
                              </p:par>
                              <p:par>
                                <p:cTn id="31" presetID="31" presetClass="entr" presetSubtype="0" fill="hold" nodeType="withEffect">
                                  <p:stCondLst>
                                    <p:cond delay="300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ppt_w</p:attrName>
                                        </p:attrNameLst>
                                      </p:cBhvr>
                                      <p:tavLst>
                                        <p:tav tm="0">
                                          <p:val>
                                            <p:fltVal val="0"/>
                                          </p:val>
                                        </p:tav>
                                        <p:tav tm="100000">
                                          <p:val>
                                            <p:strVal val="#ppt_w"/>
                                          </p:val>
                                        </p:tav>
                                      </p:tavLst>
                                    </p:anim>
                                    <p:anim calcmode="lin" valueType="num">
                                      <p:cBhvr>
                                        <p:cTn id="34" dur="1000" fill="hold"/>
                                        <p:tgtEl>
                                          <p:spTgt spid="17"/>
                                        </p:tgtEl>
                                        <p:attrNameLst>
                                          <p:attrName>ppt_h</p:attrName>
                                        </p:attrNameLst>
                                      </p:cBhvr>
                                      <p:tavLst>
                                        <p:tav tm="0">
                                          <p:val>
                                            <p:fltVal val="0"/>
                                          </p:val>
                                        </p:tav>
                                        <p:tav tm="100000">
                                          <p:val>
                                            <p:strVal val="#ppt_h"/>
                                          </p:val>
                                        </p:tav>
                                      </p:tavLst>
                                    </p:anim>
                                    <p:anim calcmode="lin" valueType="num">
                                      <p:cBhvr>
                                        <p:cTn id="35" dur="1000" fill="hold"/>
                                        <p:tgtEl>
                                          <p:spTgt spid="17"/>
                                        </p:tgtEl>
                                        <p:attrNameLst>
                                          <p:attrName>style.rotation</p:attrName>
                                        </p:attrNameLst>
                                      </p:cBhvr>
                                      <p:tavLst>
                                        <p:tav tm="0">
                                          <p:val>
                                            <p:fltVal val="90"/>
                                          </p:val>
                                        </p:tav>
                                        <p:tav tm="100000">
                                          <p:val>
                                            <p:fltVal val="0"/>
                                          </p:val>
                                        </p:tav>
                                      </p:tavLst>
                                    </p:anim>
                                    <p:animEffect transition="in" filter="fade">
                                      <p:cBhvr>
                                        <p:cTn id="36" dur="1000"/>
                                        <p:tgtEl>
                                          <p:spTgt spid="17"/>
                                        </p:tgtEl>
                                      </p:cBhvr>
                                    </p:animEffect>
                                  </p:childTnLst>
                                </p:cTn>
                              </p:par>
                            </p:childTnLst>
                          </p:cTn>
                        </p:par>
                        <p:par>
                          <p:cTn id="37" fill="hold">
                            <p:stCondLst>
                              <p:cond delay="4000"/>
                            </p:stCondLst>
                            <p:childTnLst>
                              <p:par>
                                <p:cTn id="38" presetID="22" presetClass="entr" presetSubtype="8" fill="hold" grpId="0" nodeType="after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wipe(left)">
                                      <p:cBhvr>
                                        <p:cTn id="40" dur="500"/>
                                        <p:tgtEl>
                                          <p:spTgt spid="4">
                                            <p:txEl>
                                              <p:pRg st="0" end="0"/>
                                            </p:txEl>
                                          </p:spTgt>
                                        </p:tgtEl>
                                      </p:cBhvr>
                                    </p:animEffect>
                                  </p:childTnLst>
                                </p:cTn>
                              </p:par>
                            </p:childTnLst>
                          </p:cTn>
                        </p:par>
                        <p:par>
                          <p:cTn id="41" fill="hold">
                            <p:stCondLst>
                              <p:cond delay="4500"/>
                            </p:stCondLst>
                            <p:childTnLst>
                              <p:par>
                                <p:cTn id="42" presetID="22" presetClass="entr" presetSubtype="8" fill="hold" grpId="0" nodeType="afterEffect">
                                  <p:stCondLst>
                                    <p:cond delay="0"/>
                                  </p:stCondLst>
                                  <p:childTnLst>
                                    <p:set>
                                      <p:cBhvr>
                                        <p:cTn id="43" dur="1" fill="hold">
                                          <p:stCondLst>
                                            <p:cond delay="0"/>
                                          </p:stCondLst>
                                        </p:cTn>
                                        <p:tgtEl>
                                          <p:spTgt spid="4">
                                            <p:txEl>
                                              <p:pRg st="1" end="1"/>
                                            </p:txEl>
                                          </p:spTgt>
                                        </p:tgtEl>
                                        <p:attrNameLst>
                                          <p:attrName>style.visibility</p:attrName>
                                        </p:attrNameLst>
                                      </p:cBhvr>
                                      <p:to>
                                        <p:strVal val="visible"/>
                                      </p:to>
                                    </p:set>
                                    <p:animEffect transition="in" filter="wipe(left)">
                                      <p:cBhvr>
                                        <p:cTn id="44" dur="500"/>
                                        <p:tgtEl>
                                          <p:spTgt spid="4">
                                            <p:txEl>
                                              <p:pRg st="1" end="1"/>
                                            </p:txEl>
                                          </p:spTgt>
                                        </p:tgtEl>
                                      </p:cBhvr>
                                    </p:animEffect>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4">
                                            <p:txEl>
                                              <p:pRg st="2" end="2"/>
                                            </p:txEl>
                                          </p:spTgt>
                                        </p:tgtEl>
                                        <p:attrNameLst>
                                          <p:attrName>style.visibility</p:attrName>
                                        </p:attrNameLst>
                                      </p:cBhvr>
                                      <p:to>
                                        <p:strVal val="visible"/>
                                      </p:to>
                                    </p:set>
                                    <p:animEffect transition="in" filter="wipe(left)">
                                      <p:cBhvr>
                                        <p:cTn id="48" dur="500"/>
                                        <p:tgtEl>
                                          <p:spTgt spid="4">
                                            <p:txEl>
                                              <p:pRg st="2" end="2"/>
                                            </p:txEl>
                                          </p:spTgt>
                                        </p:tgtEl>
                                      </p:cBhvr>
                                    </p:animEffect>
                                  </p:childTnLst>
                                </p:cTn>
                              </p:par>
                            </p:childTnLst>
                          </p:cTn>
                        </p:par>
                        <p:par>
                          <p:cTn id="49" fill="hold">
                            <p:stCondLst>
                              <p:cond delay="5500"/>
                            </p:stCondLst>
                            <p:childTnLst>
                              <p:par>
                                <p:cTn id="50" presetID="22" presetClass="entr" presetSubtype="8" fill="hold" grpId="0" nodeType="after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wipe(left)">
                                      <p:cBhvr>
                                        <p:cTn id="52" dur="500"/>
                                        <p:tgtEl>
                                          <p:spTgt spid="4">
                                            <p:txEl>
                                              <p:pRg st="4" end="4"/>
                                            </p:txEl>
                                          </p:spTgt>
                                        </p:tgtEl>
                                      </p:cBhvr>
                                    </p:animEffect>
                                  </p:childTnLst>
                                </p:cTn>
                              </p:par>
                            </p:childTnLst>
                          </p:cTn>
                        </p:par>
                        <p:par>
                          <p:cTn id="53" fill="hold">
                            <p:stCondLst>
                              <p:cond delay="6000"/>
                            </p:stCondLst>
                            <p:childTnLst>
                              <p:par>
                                <p:cTn id="54" presetID="22" presetClass="entr" presetSubtype="8" fill="hold" grpId="0" nodeType="afterEffect">
                                  <p:stCondLst>
                                    <p:cond delay="0"/>
                                  </p:stCondLst>
                                  <p:childTnLst>
                                    <p:set>
                                      <p:cBhvr>
                                        <p:cTn id="55" dur="1" fill="hold">
                                          <p:stCondLst>
                                            <p:cond delay="0"/>
                                          </p:stCondLst>
                                        </p:cTn>
                                        <p:tgtEl>
                                          <p:spTgt spid="4">
                                            <p:txEl>
                                              <p:pRg st="5" end="5"/>
                                            </p:txEl>
                                          </p:spTgt>
                                        </p:tgtEl>
                                        <p:attrNameLst>
                                          <p:attrName>style.visibility</p:attrName>
                                        </p:attrNameLst>
                                      </p:cBhvr>
                                      <p:to>
                                        <p:strVal val="visible"/>
                                      </p:to>
                                    </p:set>
                                    <p:animEffect transition="in" filter="wipe(left)">
                                      <p:cBhvr>
                                        <p:cTn id="56" dur="500"/>
                                        <p:tgtEl>
                                          <p:spTgt spid="4">
                                            <p:txEl>
                                              <p:pRg st="5" end="5"/>
                                            </p:txEl>
                                          </p:spTgt>
                                        </p:tgtEl>
                                      </p:cBhvr>
                                    </p:animEffect>
                                  </p:childTnLst>
                                </p:cTn>
                              </p:par>
                            </p:childTnLst>
                          </p:cTn>
                        </p:par>
                        <p:par>
                          <p:cTn id="57" fill="hold">
                            <p:stCondLst>
                              <p:cond delay="6500"/>
                            </p:stCondLst>
                            <p:childTnLst>
                              <p:par>
                                <p:cTn id="58" presetID="22" presetClass="entr" presetSubtype="8" fill="hold" grpId="0" nodeType="afterEffect">
                                  <p:stCondLst>
                                    <p:cond delay="0"/>
                                  </p:stCondLst>
                                  <p:childTnLst>
                                    <p:set>
                                      <p:cBhvr>
                                        <p:cTn id="59" dur="1" fill="hold">
                                          <p:stCondLst>
                                            <p:cond delay="0"/>
                                          </p:stCondLst>
                                        </p:cTn>
                                        <p:tgtEl>
                                          <p:spTgt spid="4">
                                            <p:txEl>
                                              <p:pRg st="6" end="6"/>
                                            </p:txEl>
                                          </p:spTgt>
                                        </p:tgtEl>
                                        <p:attrNameLst>
                                          <p:attrName>style.visibility</p:attrName>
                                        </p:attrNameLst>
                                      </p:cBhvr>
                                      <p:to>
                                        <p:strVal val="visible"/>
                                      </p:to>
                                    </p:set>
                                    <p:animEffect transition="in" filter="wipe(left)">
                                      <p:cBhvr>
                                        <p:cTn id="60" dur="500"/>
                                        <p:tgtEl>
                                          <p:spTgt spid="4">
                                            <p:txEl>
                                              <p:pRg st="6" end="6"/>
                                            </p:txEl>
                                          </p:spTgt>
                                        </p:tgtEl>
                                      </p:cBhvr>
                                    </p:animEffect>
                                  </p:childTnLst>
                                </p:cTn>
                              </p:par>
                            </p:childTnLst>
                          </p:cTn>
                        </p:par>
                        <p:par>
                          <p:cTn id="61" fill="hold">
                            <p:stCondLst>
                              <p:cond delay="7000"/>
                            </p:stCondLst>
                            <p:childTnLst>
                              <p:par>
                                <p:cTn id="62" presetID="22" presetClass="entr" presetSubtype="8" fill="hold" grpId="0" nodeType="afterEffect">
                                  <p:stCondLst>
                                    <p:cond delay="0"/>
                                  </p:stCondLst>
                                  <p:childTnLst>
                                    <p:set>
                                      <p:cBhvr>
                                        <p:cTn id="63" dur="1" fill="hold">
                                          <p:stCondLst>
                                            <p:cond delay="0"/>
                                          </p:stCondLst>
                                        </p:cTn>
                                        <p:tgtEl>
                                          <p:spTgt spid="4">
                                            <p:txEl>
                                              <p:pRg st="8" end="8"/>
                                            </p:txEl>
                                          </p:spTgt>
                                        </p:tgtEl>
                                        <p:attrNameLst>
                                          <p:attrName>style.visibility</p:attrName>
                                        </p:attrNameLst>
                                      </p:cBhvr>
                                      <p:to>
                                        <p:strVal val="visible"/>
                                      </p:to>
                                    </p:set>
                                    <p:animEffect transition="in" filter="wipe(left)">
                                      <p:cBhvr>
                                        <p:cTn id="64" dur="500"/>
                                        <p:tgtEl>
                                          <p:spTgt spid="4">
                                            <p:txEl>
                                              <p:pRg st="8" end="8"/>
                                            </p:txEl>
                                          </p:spTgt>
                                        </p:tgtEl>
                                      </p:cBhvr>
                                    </p:animEffect>
                                  </p:childTnLst>
                                </p:cTn>
                              </p:par>
                            </p:childTnLst>
                          </p:cTn>
                        </p:par>
                        <p:par>
                          <p:cTn id="65" fill="hold">
                            <p:stCondLst>
                              <p:cond delay="7500"/>
                            </p:stCondLst>
                            <p:childTnLst>
                              <p:par>
                                <p:cTn id="66" presetID="22" presetClass="entr" presetSubtype="8" fill="hold" grpId="0" nodeType="after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0498C317-EAB5-B84A-8126-8197E5E66096}"/>
              </a:ext>
            </a:extLst>
          </p:cNvPr>
          <p:cNvPicPr>
            <a:picLocks noChangeAspect="1"/>
          </p:cNvPicPr>
          <p:nvPr/>
        </p:nvPicPr>
        <p:blipFill>
          <a:blip r:embed="rId2"/>
          <a:stretch>
            <a:fillRect/>
          </a:stretch>
        </p:blipFill>
        <p:spPr>
          <a:xfrm>
            <a:off x="-134471" y="-107577"/>
            <a:ext cx="12438530" cy="7059705"/>
          </a:xfrm>
          <a:prstGeom prst="rect">
            <a:avLst/>
          </a:prstGeom>
        </p:spPr>
      </p:pic>
      <p:sp>
        <p:nvSpPr>
          <p:cNvPr id="27" name="Прямоугольник 26">
            <a:extLst>
              <a:ext uri="{FF2B5EF4-FFF2-40B4-BE49-F238E27FC236}">
                <a16:creationId xmlns:a16="http://schemas.microsoft.com/office/drawing/2014/main" id="{CF452434-035F-40B0-AB67-79D1E4EBCC4B}"/>
              </a:ext>
            </a:extLst>
          </p:cNvPr>
          <p:cNvSpPr/>
          <p:nvPr/>
        </p:nvSpPr>
        <p:spPr>
          <a:xfrm>
            <a:off x="-123265" y="-100852"/>
            <a:ext cx="12438530" cy="7059705"/>
          </a:xfrm>
          <a:prstGeom prst="rect">
            <a:avLst/>
          </a:prstGeom>
          <a:solidFill>
            <a:srgbClr val="09101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8" name="Прямоугольник 7">
            <a:extLst>
              <a:ext uri="{FF2B5EF4-FFF2-40B4-BE49-F238E27FC236}">
                <a16:creationId xmlns:a16="http://schemas.microsoft.com/office/drawing/2014/main" id="{A4942112-190F-D944-A548-4B27AE3C9574}"/>
              </a:ext>
            </a:extLst>
          </p:cNvPr>
          <p:cNvSpPr/>
          <p:nvPr/>
        </p:nvSpPr>
        <p:spPr>
          <a:xfrm>
            <a:off x="5447765" y="-107578"/>
            <a:ext cx="6856294" cy="7059705"/>
          </a:xfrm>
          <a:prstGeom prst="rect">
            <a:avLst/>
          </a:prstGeom>
          <a:gradFill>
            <a:gsLst>
              <a:gs pos="30000">
                <a:schemeClr val="tx1">
                  <a:alpha val="40000"/>
                </a:schemeClr>
              </a:gs>
              <a:gs pos="0">
                <a:schemeClr val="tx1">
                  <a:alpha val="0"/>
                </a:schemeClr>
              </a:gs>
              <a:gs pos="100000">
                <a:schemeClr val="tx1">
                  <a:alpha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10" name="Рисунок 9">
            <a:extLst>
              <a:ext uri="{FF2B5EF4-FFF2-40B4-BE49-F238E27FC236}">
                <a16:creationId xmlns:a16="http://schemas.microsoft.com/office/drawing/2014/main" id="{E8C63171-9405-324A-A2A4-0C9C5984F84A}"/>
              </a:ext>
            </a:extLst>
          </p:cNvPr>
          <p:cNvPicPr>
            <a:picLocks noChangeAspect="1"/>
          </p:cNvPicPr>
          <p:nvPr/>
        </p:nvPicPr>
        <p:blipFill>
          <a:blip r:embed="rId3"/>
          <a:stretch>
            <a:fillRect/>
          </a:stretch>
        </p:blipFill>
        <p:spPr>
          <a:xfrm>
            <a:off x="-134471" y="6391644"/>
            <a:ext cx="12192000" cy="420414"/>
          </a:xfrm>
          <a:prstGeom prst="rect">
            <a:avLst/>
          </a:prstGeom>
        </p:spPr>
      </p:pic>
      <p:pic>
        <p:nvPicPr>
          <p:cNvPr id="11" name="Рисунок 10">
            <a:extLst>
              <a:ext uri="{FF2B5EF4-FFF2-40B4-BE49-F238E27FC236}">
                <a16:creationId xmlns:a16="http://schemas.microsoft.com/office/drawing/2014/main" id="{6F6A44F6-9646-A04F-82B7-B8E2F023CF77}"/>
              </a:ext>
            </a:extLst>
          </p:cNvPr>
          <p:cNvPicPr>
            <a:picLocks noChangeAspect="1"/>
          </p:cNvPicPr>
          <p:nvPr/>
        </p:nvPicPr>
        <p:blipFill>
          <a:blip r:embed="rId4"/>
          <a:stretch>
            <a:fillRect/>
          </a:stretch>
        </p:blipFill>
        <p:spPr>
          <a:xfrm>
            <a:off x="-134471" y="283121"/>
            <a:ext cx="12192000" cy="3682455"/>
          </a:xfrm>
          <a:prstGeom prst="rect">
            <a:avLst/>
          </a:prstGeom>
        </p:spPr>
      </p:pic>
      <p:pic>
        <p:nvPicPr>
          <p:cNvPr id="12" name="Рисунок 11">
            <a:extLst>
              <a:ext uri="{FF2B5EF4-FFF2-40B4-BE49-F238E27FC236}">
                <a16:creationId xmlns:a16="http://schemas.microsoft.com/office/drawing/2014/main" id="{F7132B15-4C3C-FE4E-9AF2-DBF689B1EA78}"/>
              </a:ext>
            </a:extLst>
          </p:cNvPr>
          <p:cNvPicPr>
            <a:picLocks noChangeAspect="1"/>
          </p:cNvPicPr>
          <p:nvPr/>
        </p:nvPicPr>
        <p:blipFill>
          <a:blip r:embed="rId5"/>
          <a:stretch>
            <a:fillRect/>
          </a:stretch>
        </p:blipFill>
        <p:spPr>
          <a:xfrm rot="10800000">
            <a:off x="950737" y="-177304"/>
            <a:ext cx="11364446" cy="882366"/>
          </a:xfrm>
          <a:prstGeom prst="rect">
            <a:avLst/>
          </a:prstGeom>
        </p:spPr>
      </p:pic>
      <p:pic>
        <p:nvPicPr>
          <p:cNvPr id="13" name="Рисунок 12">
            <a:extLst>
              <a:ext uri="{FF2B5EF4-FFF2-40B4-BE49-F238E27FC236}">
                <a16:creationId xmlns:a16="http://schemas.microsoft.com/office/drawing/2014/main" id="{D7622DA6-22AE-814E-813C-5C0962B26D10}"/>
              </a:ext>
            </a:extLst>
          </p:cNvPr>
          <p:cNvPicPr>
            <a:picLocks noChangeAspect="1"/>
          </p:cNvPicPr>
          <p:nvPr/>
        </p:nvPicPr>
        <p:blipFill>
          <a:blip r:embed="rId6"/>
          <a:stretch>
            <a:fillRect/>
          </a:stretch>
        </p:blipFill>
        <p:spPr>
          <a:xfrm>
            <a:off x="-134471" y="1097581"/>
            <a:ext cx="11807359" cy="2053533"/>
          </a:xfrm>
          <a:prstGeom prst="rect">
            <a:avLst/>
          </a:prstGeom>
        </p:spPr>
      </p:pic>
      <p:pic>
        <p:nvPicPr>
          <p:cNvPr id="19" name="Рисунок 18">
            <a:extLst>
              <a:ext uri="{FF2B5EF4-FFF2-40B4-BE49-F238E27FC236}">
                <a16:creationId xmlns:a16="http://schemas.microsoft.com/office/drawing/2014/main" id="{1F219283-7D81-45A5-9B93-0EA7826F3A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27039" y="-25430"/>
            <a:ext cx="4271818" cy="5160818"/>
          </a:xfrm>
          <a:prstGeom prst="rect">
            <a:avLst/>
          </a:prstGeom>
        </p:spPr>
      </p:pic>
      <p:pic>
        <p:nvPicPr>
          <p:cNvPr id="20" name="Рисунок 19">
            <a:extLst>
              <a:ext uri="{FF2B5EF4-FFF2-40B4-BE49-F238E27FC236}">
                <a16:creationId xmlns:a16="http://schemas.microsoft.com/office/drawing/2014/main" id="{54DE82D8-B9FE-4A15-B2A5-C6EC7D3E8D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85335" y="668919"/>
            <a:ext cx="4052455" cy="4434223"/>
          </a:xfrm>
          <a:prstGeom prst="rect">
            <a:avLst/>
          </a:prstGeom>
        </p:spPr>
      </p:pic>
      <p:sp>
        <p:nvSpPr>
          <p:cNvPr id="21" name="Круг: прозрачная заливка 20">
            <a:extLst>
              <a:ext uri="{FF2B5EF4-FFF2-40B4-BE49-F238E27FC236}">
                <a16:creationId xmlns:a16="http://schemas.microsoft.com/office/drawing/2014/main" id="{E27834C8-B18C-40DC-A077-4D12DA50DF75}"/>
              </a:ext>
            </a:extLst>
          </p:cNvPr>
          <p:cNvSpPr/>
          <p:nvPr/>
        </p:nvSpPr>
        <p:spPr>
          <a:xfrm>
            <a:off x="479254" y="1499825"/>
            <a:ext cx="4608936" cy="4608936"/>
          </a:xfrm>
          <a:prstGeom prst="donut">
            <a:avLst>
              <a:gd name="adj" fmla="val 9411"/>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2" name="Овал 1">
            <a:extLst>
              <a:ext uri="{FF2B5EF4-FFF2-40B4-BE49-F238E27FC236}">
                <a16:creationId xmlns:a16="http://schemas.microsoft.com/office/drawing/2014/main" id="{18E14682-C22A-4554-94F8-D9B2CA90B09E}"/>
              </a:ext>
            </a:extLst>
          </p:cNvPr>
          <p:cNvSpPr/>
          <p:nvPr/>
        </p:nvSpPr>
        <p:spPr>
          <a:xfrm>
            <a:off x="809046" y="1811067"/>
            <a:ext cx="3949352" cy="3949352"/>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7" name="Прямоугольник 16">
            <a:extLst>
              <a:ext uri="{FF2B5EF4-FFF2-40B4-BE49-F238E27FC236}">
                <a16:creationId xmlns:a16="http://schemas.microsoft.com/office/drawing/2014/main" id="{C2BBD7E6-AB8E-094E-8372-8DC7D3749285}"/>
              </a:ext>
            </a:extLst>
          </p:cNvPr>
          <p:cNvSpPr/>
          <p:nvPr/>
        </p:nvSpPr>
        <p:spPr>
          <a:xfrm>
            <a:off x="5979148" y="1962151"/>
            <a:ext cx="5837139" cy="830997"/>
          </a:xfrm>
          <a:prstGeom prst="rect">
            <a:avLst/>
          </a:prstGeom>
        </p:spPr>
        <p:txBody>
          <a:bodyPr wrap="square">
            <a:spAutoFit/>
          </a:bodyPr>
          <a:lstStyle/>
          <a:p>
            <a:r>
              <a:rPr lang="ru-UA" sz="2400" dirty="0">
                <a:solidFill>
                  <a:schemeClr val="bg1"/>
                </a:solidFill>
                <a:latin typeface="GothamSSm Narrow ExtraLight" pitchFamily="2" charset="0"/>
              </a:rPr>
              <a:t>Статус майна (є </a:t>
            </a:r>
            <a:r>
              <a:rPr lang="ru-UA" sz="2400" dirty="0" err="1">
                <a:solidFill>
                  <a:schemeClr val="bg1"/>
                </a:solidFill>
                <a:latin typeface="GothamSSm Narrow ExtraLight" pitchFamily="2" charset="0"/>
              </a:rPr>
              <a:t>неперсоніфікованою</a:t>
            </a:r>
            <a:r>
              <a:rPr lang="ru-RU" sz="2400" dirty="0">
                <a:solidFill>
                  <a:schemeClr val="bg1"/>
                </a:solidFill>
                <a:latin typeface="GothamSSm Narrow ExtraLight" pitchFamily="2" charset="0"/>
              </a:rPr>
              <a:t> </a:t>
            </a:r>
            <a:r>
              <a:rPr lang="ru-UA" sz="2400" dirty="0" err="1">
                <a:solidFill>
                  <a:schemeClr val="bg1"/>
                </a:solidFill>
                <a:latin typeface="GothamSSm Narrow ExtraLight" pitchFamily="2" charset="0"/>
              </a:rPr>
              <a:t>власністю</a:t>
            </a:r>
            <a:r>
              <a:rPr lang="ru-UA" sz="2400" dirty="0">
                <a:solidFill>
                  <a:schemeClr val="bg1"/>
                </a:solidFill>
                <a:latin typeface="GothamSSm Narrow ExtraLight" pitchFamily="2" charset="0"/>
              </a:rPr>
              <a:t> громадян України (</a:t>
            </a:r>
            <a:r>
              <a:rPr lang="ru-UA" sz="24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надра</a:t>
            </a:r>
            <a:r>
              <a:rPr lang="ru-UA" sz="2400" dirty="0">
                <a:solidFill>
                  <a:schemeClr val="bg1"/>
                </a:solidFill>
                <a:latin typeface="GothamSSm Narrow ExtraLight" pitchFamily="2" charset="0"/>
              </a:rPr>
              <a:t>)</a:t>
            </a:r>
          </a:p>
        </p:txBody>
      </p:sp>
      <p:sp>
        <p:nvSpPr>
          <p:cNvPr id="18" name="TextBox 17">
            <a:extLst>
              <a:ext uri="{FF2B5EF4-FFF2-40B4-BE49-F238E27FC236}">
                <a16:creationId xmlns:a16="http://schemas.microsoft.com/office/drawing/2014/main" id="{6AEBC85D-0192-7341-90A5-4FB00D24C455}"/>
              </a:ext>
            </a:extLst>
          </p:cNvPr>
          <p:cNvSpPr txBox="1"/>
          <p:nvPr/>
        </p:nvSpPr>
        <p:spPr>
          <a:xfrm>
            <a:off x="1338084" y="3206410"/>
            <a:ext cx="2888931" cy="1323439"/>
          </a:xfrm>
          <a:prstGeom prst="rect">
            <a:avLst/>
          </a:prstGeom>
          <a:noFill/>
        </p:spPr>
        <p:txBody>
          <a:bodyPr wrap="none" rtlCol="0">
            <a:spAutoFit/>
          </a:bodyPr>
          <a:lstStyle/>
          <a:p>
            <a:pPr algn="ctr"/>
            <a:r>
              <a:rPr lang="ru-RU" sz="2000" dirty="0" err="1">
                <a:solidFill>
                  <a:schemeClr val="bg1"/>
                </a:solidFill>
                <a:latin typeface="Geometos [RUS by Daymarius]" pitchFamily="2" charset="0"/>
              </a:rPr>
              <a:t>Специфічний</a:t>
            </a:r>
            <a:endParaRPr lang="ru-RU" sz="2000" dirty="0">
              <a:solidFill>
                <a:schemeClr val="bg1"/>
              </a:solidFill>
              <a:latin typeface="Geometos [RUS by Daymarius]" pitchFamily="2" charset="0"/>
            </a:endParaRPr>
          </a:p>
          <a:p>
            <a:pPr algn="ctr"/>
            <a:r>
              <a:rPr lang="ru-RU" sz="2000" dirty="0" err="1">
                <a:solidFill>
                  <a:schemeClr val="bg1"/>
                </a:solidFill>
                <a:latin typeface="Geometos [RUS by Daymarius]" pitchFamily="2" charset="0"/>
              </a:rPr>
              <a:t>правовий</a:t>
            </a:r>
            <a:endParaRPr lang="ru-RU" sz="2000" dirty="0">
              <a:solidFill>
                <a:schemeClr val="bg1"/>
              </a:solidFill>
              <a:latin typeface="Geometos [RUS by Daymarius]" pitchFamily="2" charset="0"/>
            </a:endParaRPr>
          </a:p>
          <a:p>
            <a:pPr algn="ctr"/>
            <a:r>
              <a:rPr lang="ru-RU" sz="2000" dirty="0">
                <a:solidFill>
                  <a:schemeClr val="bg1"/>
                </a:solidFill>
                <a:latin typeface="Geometos [RUS by Daymarius]" pitchFamily="2" charset="0"/>
              </a:rPr>
              <a:t>режим </a:t>
            </a:r>
            <a:r>
              <a:rPr lang="ru-RU" sz="2000" dirty="0" err="1">
                <a:solidFill>
                  <a:schemeClr val="bg1"/>
                </a:solidFill>
                <a:latin typeface="Geometos [RUS by Daymarius]" pitchFamily="2" charset="0"/>
              </a:rPr>
              <a:t>публічної</a:t>
            </a:r>
            <a:endParaRPr lang="ru-RU" sz="2000" dirty="0">
              <a:solidFill>
                <a:schemeClr val="bg1"/>
              </a:solidFill>
              <a:latin typeface="Geometos [RUS by Daymarius]" pitchFamily="2" charset="0"/>
            </a:endParaRPr>
          </a:p>
          <a:p>
            <a:pPr algn="ctr"/>
            <a:r>
              <a:rPr lang="ru-RU" sz="2000" dirty="0" err="1">
                <a:solidFill>
                  <a:schemeClr val="bg1"/>
                </a:solidFill>
                <a:latin typeface="Geometos [RUS by Daymarius]" pitchFamily="2" charset="0"/>
              </a:rPr>
              <a:t>власності</a:t>
            </a:r>
            <a:endParaRPr lang="ru-UA" sz="2000" dirty="0">
              <a:solidFill>
                <a:schemeClr val="bg1"/>
              </a:solidFill>
              <a:latin typeface="Geometos [RUS by Daymarius]" pitchFamily="2" charset="0"/>
            </a:endParaRPr>
          </a:p>
        </p:txBody>
      </p:sp>
      <p:sp>
        <p:nvSpPr>
          <p:cNvPr id="22" name="Круг: прозрачная заливка 21">
            <a:extLst>
              <a:ext uri="{FF2B5EF4-FFF2-40B4-BE49-F238E27FC236}">
                <a16:creationId xmlns:a16="http://schemas.microsoft.com/office/drawing/2014/main" id="{3835A390-4771-4A41-9E2C-FB89A8D147CB}"/>
              </a:ext>
            </a:extLst>
          </p:cNvPr>
          <p:cNvSpPr/>
          <p:nvPr/>
        </p:nvSpPr>
        <p:spPr>
          <a:xfrm>
            <a:off x="5555813" y="2013876"/>
            <a:ext cx="328975" cy="328975"/>
          </a:xfrm>
          <a:prstGeom prst="donut">
            <a:avLst>
              <a:gd name="adj" fmla="val 17276"/>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23" name="Круг: прозрачная заливка 22">
            <a:extLst>
              <a:ext uri="{FF2B5EF4-FFF2-40B4-BE49-F238E27FC236}">
                <a16:creationId xmlns:a16="http://schemas.microsoft.com/office/drawing/2014/main" id="{B087E4BD-4661-4EDA-B42B-D86B3285A848}"/>
              </a:ext>
            </a:extLst>
          </p:cNvPr>
          <p:cNvSpPr/>
          <p:nvPr/>
        </p:nvSpPr>
        <p:spPr>
          <a:xfrm>
            <a:off x="5555813" y="3106472"/>
            <a:ext cx="328975" cy="328975"/>
          </a:xfrm>
          <a:prstGeom prst="donut">
            <a:avLst>
              <a:gd name="adj" fmla="val 17276"/>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24" name="Круг: прозрачная заливка 23">
            <a:extLst>
              <a:ext uri="{FF2B5EF4-FFF2-40B4-BE49-F238E27FC236}">
                <a16:creationId xmlns:a16="http://schemas.microsoft.com/office/drawing/2014/main" id="{72CF5793-D9B3-439B-BF3C-C8203CDE534A}"/>
              </a:ext>
            </a:extLst>
          </p:cNvPr>
          <p:cNvSpPr/>
          <p:nvPr/>
        </p:nvSpPr>
        <p:spPr>
          <a:xfrm>
            <a:off x="5555813" y="4199068"/>
            <a:ext cx="328975" cy="328975"/>
          </a:xfrm>
          <a:prstGeom prst="donut">
            <a:avLst>
              <a:gd name="adj" fmla="val 17276"/>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25" name="Прямоугольник 24">
            <a:extLst>
              <a:ext uri="{FF2B5EF4-FFF2-40B4-BE49-F238E27FC236}">
                <a16:creationId xmlns:a16="http://schemas.microsoft.com/office/drawing/2014/main" id="{A641FEA8-8B47-4BDE-B5C1-4672F3918641}"/>
              </a:ext>
            </a:extLst>
          </p:cNvPr>
          <p:cNvSpPr/>
          <p:nvPr/>
        </p:nvSpPr>
        <p:spPr>
          <a:xfrm>
            <a:off x="5979148" y="3072348"/>
            <a:ext cx="5837139" cy="830997"/>
          </a:xfrm>
          <a:prstGeom prst="rect">
            <a:avLst/>
          </a:prstGeom>
        </p:spPr>
        <p:txBody>
          <a:bodyPr wrap="square">
            <a:spAutoFit/>
          </a:bodyPr>
          <a:lstStyle/>
          <a:p>
            <a:r>
              <a:rPr lang="ru-UA" sz="2400" dirty="0">
                <a:solidFill>
                  <a:schemeClr val="bg1"/>
                </a:solidFill>
                <a:latin typeface="GothamSSm Narrow ExtraLight" pitchFamily="2" charset="0"/>
              </a:rPr>
              <a:t>Порядок набуття права </a:t>
            </a:r>
            <a:r>
              <a:rPr lang="ru-UA" sz="2400" dirty="0" err="1">
                <a:solidFill>
                  <a:schemeClr val="bg1"/>
                </a:solidFill>
                <a:latin typeface="GothamSSm Narrow ExtraLight" pitchFamily="2" charset="0"/>
              </a:rPr>
              <a:t>власності</a:t>
            </a:r>
            <a:r>
              <a:rPr lang="ru-RU" sz="2400" dirty="0">
                <a:solidFill>
                  <a:schemeClr val="bg1"/>
                </a:solidFill>
                <a:latin typeface="GothamSSm Narrow ExtraLight" pitchFamily="2" charset="0"/>
              </a:rPr>
              <a:t> </a:t>
            </a:r>
            <a:r>
              <a:rPr lang="ru-UA" sz="2400" dirty="0">
                <a:solidFill>
                  <a:schemeClr val="bg1"/>
                </a:solidFill>
                <a:latin typeface="GothamSSm Narrow ExtraLight" pitchFamily="2" charset="0"/>
              </a:rPr>
              <a:t>(</a:t>
            </a:r>
            <a:r>
              <a:rPr lang="ru-UA" sz="24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дозвільно-конкурентний</a:t>
            </a:r>
            <a:r>
              <a:rPr lang="ru-UA" sz="2400" dirty="0">
                <a:solidFill>
                  <a:schemeClr val="bg1"/>
                </a:solidFill>
                <a:latin typeface="GothamSSm Narrow ExtraLight" pitchFamily="2" charset="0"/>
              </a:rPr>
              <a:t>)</a:t>
            </a:r>
          </a:p>
        </p:txBody>
      </p:sp>
      <p:sp>
        <p:nvSpPr>
          <p:cNvPr id="26" name="Прямоугольник 25">
            <a:extLst>
              <a:ext uri="{FF2B5EF4-FFF2-40B4-BE49-F238E27FC236}">
                <a16:creationId xmlns:a16="http://schemas.microsoft.com/office/drawing/2014/main" id="{B782EB9F-0245-4E6E-91F6-09E6669D1FC2}"/>
              </a:ext>
            </a:extLst>
          </p:cNvPr>
          <p:cNvSpPr/>
          <p:nvPr/>
        </p:nvSpPr>
        <p:spPr>
          <a:xfrm>
            <a:off x="5979148" y="4169158"/>
            <a:ext cx="5837139" cy="1569660"/>
          </a:xfrm>
          <a:prstGeom prst="rect">
            <a:avLst/>
          </a:prstGeom>
        </p:spPr>
        <p:txBody>
          <a:bodyPr wrap="square">
            <a:spAutoFit/>
          </a:bodyPr>
          <a:lstStyle/>
          <a:p>
            <a:r>
              <a:rPr lang="ru-UA" sz="2400" dirty="0" err="1">
                <a:solidFill>
                  <a:schemeClr val="bg1"/>
                </a:solidFill>
                <a:latin typeface="GothamSSm Narrow ExtraLight" pitchFamily="2" charset="0"/>
              </a:rPr>
              <a:t>Суб’єкт</a:t>
            </a:r>
            <a:r>
              <a:rPr lang="ru-UA" sz="2400" dirty="0">
                <a:solidFill>
                  <a:schemeClr val="bg1"/>
                </a:solidFill>
                <a:latin typeface="GothamSSm Narrow ExtraLight" pitchFamily="2" charset="0"/>
              </a:rPr>
              <a:t> розпорядження, який </a:t>
            </a:r>
            <a:r>
              <a:rPr lang="ru-UA" sz="2400" dirty="0" err="1">
                <a:solidFill>
                  <a:schemeClr val="bg1"/>
                </a:solidFill>
                <a:latin typeface="GothamSSm Narrow ExtraLight" pitchFamily="2" charset="0"/>
              </a:rPr>
              <a:t>має</a:t>
            </a:r>
            <a:r>
              <a:rPr lang="ru-UA" sz="2400" dirty="0">
                <a:solidFill>
                  <a:schemeClr val="bg1"/>
                </a:solidFill>
                <a:latin typeface="GothamSSm Narrow ExtraLight" pitchFamily="2" charset="0"/>
              </a:rPr>
              <a:t> </a:t>
            </a:r>
            <a:r>
              <a:rPr lang="ru-UA" sz="2400" dirty="0" err="1">
                <a:solidFill>
                  <a:schemeClr val="bg1"/>
                </a:solidFill>
                <a:latin typeface="GothamSSm Narrow ExtraLight" pitchFamily="2" charset="0"/>
              </a:rPr>
              <a:t>подвійну</a:t>
            </a:r>
            <a:r>
              <a:rPr lang="ru-RU" sz="2400" dirty="0">
                <a:solidFill>
                  <a:schemeClr val="bg1"/>
                </a:solidFill>
                <a:latin typeface="GothamSSm Narrow ExtraLight" pitchFamily="2" charset="0"/>
              </a:rPr>
              <a:t> </a:t>
            </a:r>
            <a:r>
              <a:rPr lang="ru-UA" sz="2400" dirty="0">
                <a:solidFill>
                  <a:schemeClr val="bg1"/>
                </a:solidFill>
                <a:latin typeface="GothamSSm Narrow ExtraLight" pitchFamily="2" charset="0"/>
              </a:rPr>
              <a:t>(</a:t>
            </a:r>
            <a:r>
              <a:rPr lang="ru-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приватну і </a:t>
            </a:r>
            <a:r>
              <a:rPr lang="ru-UA" sz="24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публічну</a:t>
            </a:r>
            <a:r>
              <a:rPr lang="ru-RU" sz="2400" dirty="0">
                <a:solidFill>
                  <a:schemeClr val="bg1"/>
                </a:solidFill>
                <a:latin typeface="GothamSSm Narrow ExtraLight" pitchFamily="2" charset="0"/>
              </a:rPr>
              <a:t>)</a:t>
            </a:r>
            <a:r>
              <a:rPr lang="ru-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UA" sz="24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правову</a:t>
            </a:r>
            <a:r>
              <a:rPr lang="ru-UA"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природу</a:t>
            </a:r>
            <a:r>
              <a:rPr lang="ru-RU" sz="2400" dirty="0">
                <a:solidFill>
                  <a:schemeClr val="bg1"/>
                </a:solidFill>
                <a:latin typeface="GothamSSm Narrow ExtraLight" pitchFamily="2" charset="0"/>
              </a:rPr>
              <a:t> (</a:t>
            </a:r>
            <a:r>
              <a:rPr lang="ru-UA" sz="2400" dirty="0">
                <a:solidFill>
                  <a:schemeClr val="bg1"/>
                </a:solidFill>
                <a:latin typeface="GothamSSm Narrow ExtraLight" pitchFamily="2" charset="0"/>
              </a:rPr>
              <a:t>держава Україна, орган </a:t>
            </a:r>
            <a:r>
              <a:rPr lang="ru-UA" sz="2400" dirty="0" err="1">
                <a:solidFill>
                  <a:schemeClr val="bg1"/>
                </a:solidFill>
                <a:latin typeface="GothamSSm Narrow ExtraLight" pitchFamily="2" charset="0"/>
              </a:rPr>
              <a:t>місцевого</a:t>
            </a:r>
            <a:r>
              <a:rPr lang="ru-UA" sz="2400" dirty="0">
                <a:solidFill>
                  <a:schemeClr val="bg1"/>
                </a:solidFill>
                <a:latin typeface="GothamSSm Narrow ExtraLight" pitchFamily="2" charset="0"/>
              </a:rPr>
              <a:t> </a:t>
            </a:r>
            <a:r>
              <a:rPr lang="ru-UA" sz="2400" dirty="0" err="1">
                <a:solidFill>
                  <a:schemeClr val="bg1"/>
                </a:solidFill>
                <a:latin typeface="GothamSSm Narrow ExtraLight" pitchFamily="2" charset="0"/>
              </a:rPr>
              <a:t>самоврядування</a:t>
            </a:r>
            <a:r>
              <a:rPr lang="ru-RU" sz="2400" dirty="0">
                <a:solidFill>
                  <a:schemeClr val="bg1"/>
                </a:solidFill>
                <a:latin typeface="GothamSSm Narrow ExtraLight" pitchFamily="2" charset="0"/>
              </a:rPr>
              <a:t>)</a:t>
            </a:r>
            <a:endParaRPr lang="ru-UA" sz="2400" dirty="0">
              <a:solidFill>
                <a:schemeClr val="bg1"/>
              </a:solidFill>
              <a:latin typeface="GothamSSm Narrow ExtraLight" pitchFamily="2" charset="0"/>
            </a:endParaRPr>
          </a:p>
        </p:txBody>
      </p:sp>
    </p:spTree>
    <p:extLst>
      <p:ext uri="{BB962C8B-B14F-4D97-AF65-F5344CB8AC3E}">
        <p14:creationId xmlns:p14="http://schemas.microsoft.com/office/powerpoint/2010/main" val="182662559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7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1" presetClass="entr" presetSubtype="1" fill="hold" grpId="0" nodeType="with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wheel(1)">
                                      <p:cBhvr>
                                        <p:cTn id="23" dur="1000"/>
                                        <p:tgtEl>
                                          <p:spTgt spid="21"/>
                                        </p:tgtEl>
                                      </p:cBhvr>
                                    </p:animEffect>
                                  </p:childTnLst>
                                </p:cTn>
                              </p:par>
                              <p:par>
                                <p:cTn id="24" presetID="8" presetClass="emph" presetSubtype="0" repeatCount="indefinite" fill="hold" grpId="1" nodeType="withEffect">
                                  <p:stCondLst>
                                    <p:cond delay="500"/>
                                  </p:stCondLst>
                                  <p:childTnLst>
                                    <p:animRot by="21600000">
                                      <p:cBhvr>
                                        <p:cTn id="25" dur="2000" fill="hold"/>
                                        <p:tgtEl>
                                          <p:spTgt spid="21"/>
                                        </p:tgtEl>
                                        <p:attrNameLst>
                                          <p:attrName>r</p:attrName>
                                        </p:attrNameLst>
                                      </p:cBhvr>
                                    </p:animRot>
                                  </p:childTnLst>
                                </p:cTn>
                              </p:par>
                              <p:par>
                                <p:cTn id="26" presetID="10" presetClass="entr" presetSubtype="0" fill="hold" grpId="0" nodeType="withEffect">
                                  <p:stCondLst>
                                    <p:cond delay="50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left)">
                                      <p:cBhvr>
                                        <p:cTn id="32" dur="250"/>
                                        <p:tgtEl>
                                          <p:spTgt spid="18">
                                            <p:txEl>
                                              <p:pRg st="0" end="0"/>
                                            </p:txEl>
                                          </p:spTgt>
                                        </p:tgtEl>
                                      </p:cBhvr>
                                    </p:animEffect>
                                  </p:childTnLst>
                                </p:cTn>
                              </p:par>
                            </p:childTnLst>
                          </p:cTn>
                        </p:par>
                        <p:par>
                          <p:cTn id="33" fill="hold">
                            <p:stCondLst>
                              <p:cond delay="2750"/>
                            </p:stCondLst>
                            <p:childTnLst>
                              <p:par>
                                <p:cTn id="34" presetID="22" presetClass="entr" presetSubtype="8" fill="hold" grpId="0" nodeType="afterEffect">
                                  <p:stCondLst>
                                    <p:cond delay="0"/>
                                  </p:stCondLst>
                                  <p:childTnLst>
                                    <p:set>
                                      <p:cBhvr>
                                        <p:cTn id="35" dur="1" fill="hold">
                                          <p:stCondLst>
                                            <p:cond delay="0"/>
                                          </p:stCondLst>
                                        </p:cTn>
                                        <p:tgtEl>
                                          <p:spTgt spid="18">
                                            <p:txEl>
                                              <p:pRg st="1" end="1"/>
                                            </p:txEl>
                                          </p:spTgt>
                                        </p:tgtEl>
                                        <p:attrNameLst>
                                          <p:attrName>style.visibility</p:attrName>
                                        </p:attrNameLst>
                                      </p:cBhvr>
                                      <p:to>
                                        <p:strVal val="visible"/>
                                      </p:to>
                                    </p:set>
                                    <p:animEffect transition="in" filter="wipe(left)">
                                      <p:cBhvr>
                                        <p:cTn id="36" dur="250"/>
                                        <p:tgtEl>
                                          <p:spTgt spid="18">
                                            <p:txEl>
                                              <p:pRg st="1" end="1"/>
                                            </p:txEl>
                                          </p:spTgt>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18">
                                            <p:txEl>
                                              <p:pRg st="2" end="2"/>
                                            </p:txEl>
                                          </p:spTgt>
                                        </p:tgtEl>
                                        <p:attrNameLst>
                                          <p:attrName>style.visibility</p:attrName>
                                        </p:attrNameLst>
                                      </p:cBhvr>
                                      <p:to>
                                        <p:strVal val="visible"/>
                                      </p:to>
                                    </p:set>
                                    <p:animEffect transition="in" filter="wipe(left)">
                                      <p:cBhvr>
                                        <p:cTn id="40" dur="250"/>
                                        <p:tgtEl>
                                          <p:spTgt spid="18">
                                            <p:txEl>
                                              <p:pRg st="2" end="2"/>
                                            </p:txEl>
                                          </p:spTgt>
                                        </p:tgtEl>
                                      </p:cBhvr>
                                    </p:animEffect>
                                  </p:childTnLst>
                                </p:cTn>
                              </p:par>
                            </p:childTnLst>
                          </p:cTn>
                        </p:par>
                        <p:par>
                          <p:cTn id="41" fill="hold">
                            <p:stCondLst>
                              <p:cond delay="3250"/>
                            </p:stCondLst>
                            <p:childTnLst>
                              <p:par>
                                <p:cTn id="42" presetID="22" presetClass="entr" presetSubtype="8" fill="hold" grpId="0" nodeType="afterEffect">
                                  <p:stCondLst>
                                    <p:cond delay="0"/>
                                  </p:stCondLst>
                                  <p:childTnLst>
                                    <p:set>
                                      <p:cBhvr>
                                        <p:cTn id="43" dur="1" fill="hold">
                                          <p:stCondLst>
                                            <p:cond delay="0"/>
                                          </p:stCondLst>
                                        </p:cTn>
                                        <p:tgtEl>
                                          <p:spTgt spid="18">
                                            <p:txEl>
                                              <p:pRg st="3" end="3"/>
                                            </p:txEl>
                                          </p:spTgt>
                                        </p:tgtEl>
                                        <p:attrNameLst>
                                          <p:attrName>style.visibility</p:attrName>
                                        </p:attrNameLst>
                                      </p:cBhvr>
                                      <p:to>
                                        <p:strVal val="visible"/>
                                      </p:to>
                                    </p:set>
                                    <p:animEffect transition="in" filter="wipe(left)">
                                      <p:cBhvr>
                                        <p:cTn id="44" dur="250"/>
                                        <p:tgtEl>
                                          <p:spTgt spid="18">
                                            <p:txEl>
                                              <p:pRg st="3" end="3"/>
                                            </p:txEl>
                                          </p:spTgt>
                                        </p:tgtEl>
                                      </p:cBhvr>
                                    </p:animEffect>
                                  </p:childTnLst>
                                </p:cTn>
                              </p:par>
                            </p:childTnLst>
                          </p:cTn>
                        </p:par>
                        <p:par>
                          <p:cTn id="45" fill="hold">
                            <p:stCondLst>
                              <p:cond delay="3500"/>
                            </p:stCondLst>
                            <p:childTnLst>
                              <p:par>
                                <p:cTn id="46" presetID="21" presetClass="entr" presetSubtype="1"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heel(1)">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4000"/>
                            </p:stCondLst>
                            <p:childTnLst>
                              <p:par>
                                <p:cTn id="53" presetID="21" presetClass="entr" presetSubtype="1"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heel(1)">
                                      <p:cBhvr>
                                        <p:cTn id="55" dur="5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par>
                          <p:cTn id="59" fill="hold">
                            <p:stCondLst>
                              <p:cond delay="4500"/>
                            </p:stCondLst>
                            <p:childTnLst>
                              <p:par>
                                <p:cTn id="60" presetID="21" presetClass="entr" presetSubtype="1"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heel(1)">
                                      <p:cBhvr>
                                        <p:cTn id="62" dur="500"/>
                                        <p:tgtEl>
                                          <p:spTgt spid="2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 grpId="0" animBg="1"/>
      <p:bldP spid="17" grpId="0"/>
      <p:bldP spid="18" grpId="0" uiExpand="1" build="p"/>
      <p:bldP spid="22" grpId="0" animBg="1"/>
      <p:bldP spid="23" grpId="0" animBg="1"/>
      <p:bldP spid="24" grpId="0" animBg="1"/>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Рисунок 27">
            <a:extLst>
              <a:ext uri="{FF2B5EF4-FFF2-40B4-BE49-F238E27FC236}">
                <a16:creationId xmlns:a16="http://schemas.microsoft.com/office/drawing/2014/main" id="{F0490C46-E0B0-4597-92AC-B548B69D52D7}"/>
              </a:ext>
            </a:extLst>
          </p:cNvPr>
          <p:cNvPicPr>
            <a:picLocks noChangeAspect="1"/>
          </p:cNvPicPr>
          <p:nvPr/>
        </p:nvPicPr>
        <p:blipFill rotWithShape="1">
          <a:blip r:embed="rId2"/>
          <a:srcRect t="446" b="446"/>
          <a:stretch/>
        </p:blipFill>
        <p:spPr>
          <a:xfrm>
            <a:off x="0" y="0"/>
            <a:ext cx="12192000" cy="6858000"/>
          </a:xfrm>
          <a:prstGeom prst="rect">
            <a:avLst/>
          </a:prstGeom>
        </p:spPr>
      </p:pic>
      <p:sp>
        <p:nvSpPr>
          <p:cNvPr id="29" name="Прямоугольник 28">
            <a:extLst>
              <a:ext uri="{FF2B5EF4-FFF2-40B4-BE49-F238E27FC236}">
                <a16:creationId xmlns:a16="http://schemas.microsoft.com/office/drawing/2014/main" id="{69E83811-17BE-45E3-9C4B-5A6A2216F5C2}"/>
              </a:ext>
            </a:extLst>
          </p:cNvPr>
          <p:cNvSpPr/>
          <p:nvPr/>
        </p:nvSpPr>
        <p:spPr>
          <a:xfrm>
            <a:off x="-575"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27" name="Круг: прозрачная заливка 26">
            <a:extLst>
              <a:ext uri="{FF2B5EF4-FFF2-40B4-BE49-F238E27FC236}">
                <a16:creationId xmlns:a16="http://schemas.microsoft.com/office/drawing/2014/main" id="{6DDB5232-C8BA-41E3-9903-189A460E0E7A}"/>
              </a:ext>
            </a:extLst>
          </p:cNvPr>
          <p:cNvSpPr/>
          <p:nvPr/>
        </p:nvSpPr>
        <p:spPr>
          <a:xfrm>
            <a:off x="-1335507" y="-3989758"/>
            <a:ext cx="14861864" cy="14861864"/>
          </a:xfrm>
          <a:prstGeom prst="donut">
            <a:avLst>
              <a:gd name="adj" fmla="val 11915"/>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 name="Прямоугольник 2">
            <a:extLst>
              <a:ext uri="{FF2B5EF4-FFF2-40B4-BE49-F238E27FC236}">
                <a16:creationId xmlns:a16="http://schemas.microsoft.com/office/drawing/2014/main" id="{6698B7F0-A96A-0E42-A83D-86C2527720FE}"/>
              </a:ext>
            </a:extLst>
          </p:cNvPr>
          <p:cNvSpPr/>
          <p:nvPr/>
        </p:nvSpPr>
        <p:spPr>
          <a:xfrm>
            <a:off x="2617581" y="9625828"/>
            <a:ext cx="7887138" cy="1323439"/>
          </a:xfrm>
          <a:prstGeom prst="rect">
            <a:avLst/>
          </a:prstGeom>
        </p:spPr>
        <p:txBody>
          <a:bodyPr wrap="square">
            <a:spAutoFit/>
          </a:bodyPr>
          <a:lstStyle/>
          <a:p>
            <a:pPr marL="342900" indent="-342900">
              <a:spcAft>
                <a:spcPts val="750"/>
              </a:spcAft>
              <a:buFont typeface="Arial" panose="020B0604020202020204" pitchFamily="34" charset="0"/>
              <a:buChar char="•"/>
            </a:pPr>
            <a:r>
              <a:rPr lang="ru-RU" sz="2000" b="1" dirty="0">
                <a:solidFill>
                  <a:schemeClr val="bg1"/>
                </a:solidFill>
                <a:latin typeface="GothamSSm Narrow ExtraLight" pitchFamily="2" charset="0"/>
              </a:rPr>
              <a:t>За </a:t>
            </a:r>
            <a:r>
              <a:rPr lang="ru-RU" sz="2000" b="1" dirty="0" err="1">
                <a:solidFill>
                  <a:schemeClr val="bg1"/>
                </a:solidFill>
                <a:latin typeface="GothamSSm Narrow ExtraLight" pitchFamily="2" charset="0"/>
              </a:rPr>
              <a:t>зобов'язаннями</a:t>
            </a:r>
            <a:r>
              <a:rPr lang="ru-RU" sz="2000" b="1" dirty="0">
                <a:solidFill>
                  <a:schemeClr val="bg1"/>
                </a:solidFill>
                <a:latin typeface="GothamSSm Narrow ExtraLight" pitchFamily="2" charset="0"/>
              </a:rPr>
              <a:t> одного з </a:t>
            </a:r>
            <a:r>
              <a:rPr lang="ru-RU" sz="2000" b="1" dirty="0" err="1">
                <a:solidFill>
                  <a:schemeClr val="bg1"/>
                </a:solidFill>
                <a:latin typeface="GothamSSm Narrow ExtraLight" pitchFamily="2" charset="0"/>
              </a:rPr>
              <a:t>подружжя</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стягнення</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може</a:t>
            </a:r>
            <a:r>
              <a:rPr lang="ru-RU" sz="2000" b="1" dirty="0">
                <a:solidFill>
                  <a:schemeClr val="bg1"/>
                </a:solidFill>
                <a:latin typeface="GothamSSm Narrow ExtraLight" pitchFamily="2" charset="0"/>
              </a:rPr>
              <a:t> бути </a:t>
            </a:r>
            <a:r>
              <a:rPr lang="ru-RU" sz="2000" b="1" dirty="0" err="1">
                <a:solidFill>
                  <a:schemeClr val="bg1"/>
                </a:solidFill>
                <a:latin typeface="GothamSSm Narrow ExtraLight" pitchFamily="2" charset="0"/>
              </a:rPr>
              <a:t>накладено</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лише</a:t>
            </a:r>
            <a:r>
              <a:rPr lang="ru-RU" sz="2000" b="1" dirty="0">
                <a:solidFill>
                  <a:schemeClr val="bg1"/>
                </a:solidFill>
                <a:latin typeface="GothamSSm Narrow ExtraLight" pitchFamily="2" charset="0"/>
              </a:rPr>
              <a:t> на </a:t>
            </a:r>
            <a:r>
              <a:rPr lang="ru-RU" sz="2000" b="1" dirty="0" err="1">
                <a:solidFill>
                  <a:schemeClr val="bg1"/>
                </a:solidFill>
                <a:latin typeface="GothamSSm Narrow ExtraLight" pitchFamily="2" charset="0"/>
              </a:rPr>
              <a:t>його</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особисте</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майно</a:t>
            </a:r>
            <a:r>
              <a:rPr lang="ru-RU" sz="2000" b="1" dirty="0">
                <a:solidFill>
                  <a:schemeClr val="bg1"/>
                </a:solidFill>
                <a:latin typeface="GothamSSm Narrow ExtraLight" pitchFamily="2" charset="0"/>
              </a:rPr>
              <a:t> і на </a:t>
            </a:r>
            <a:r>
              <a:rPr lang="ru-RU" sz="2000" b="1" dirty="0" err="1">
                <a:solidFill>
                  <a:schemeClr val="bg1"/>
                </a:solidFill>
                <a:latin typeface="GothamSSm Narrow ExtraLight" pitchFamily="2" charset="0"/>
              </a:rPr>
              <a:t>частку</a:t>
            </a:r>
            <a:r>
              <a:rPr lang="ru-RU" sz="2000" b="1" dirty="0">
                <a:solidFill>
                  <a:schemeClr val="bg1"/>
                </a:solidFill>
                <a:latin typeface="GothamSSm Narrow ExtraLight" pitchFamily="2" charset="0"/>
              </a:rPr>
              <a:t> у </a:t>
            </a:r>
            <a:r>
              <a:rPr lang="ru-RU" sz="2000" b="1" dirty="0" err="1">
                <a:solidFill>
                  <a:schemeClr val="bg1"/>
                </a:solidFill>
                <a:latin typeface="GothamSSm Narrow ExtraLight" pitchFamily="2" charset="0"/>
              </a:rPr>
              <a:t>праві</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спільної</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сумісної</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власності</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подружжя</a:t>
            </a:r>
            <a:r>
              <a:rPr lang="ru-RU" sz="2000" b="1" dirty="0">
                <a:solidFill>
                  <a:schemeClr val="bg1"/>
                </a:solidFill>
                <a:latin typeface="GothamSSm Narrow ExtraLight" pitchFamily="2" charset="0"/>
              </a:rPr>
              <a:t>, яка </a:t>
            </a:r>
            <a:r>
              <a:rPr lang="ru-RU" sz="2000" b="1" dirty="0" err="1">
                <a:solidFill>
                  <a:schemeClr val="bg1"/>
                </a:solidFill>
                <a:latin typeface="GothamSSm Narrow ExtraLight" pitchFamily="2" charset="0"/>
              </a:rPr>
              <a:t>виділена</a:t>
            </a:r>
            <a:r>
              <a:rPr lang="ru-RU" sz="2000" b="1" dirty="0">
                <a:solidFill>
                  <a:schemeClr val="bg1"/>
                </a:solidFill>
                <a:latin typeface="GothamSSm Narrow ExtraLight" pitchFamily="2" charset="0"/>
              </a:rPr>
              <a:t> </a:t>
            </a:r>
            <a:r>
              <a:rPr lang="ru-RU" sz="2000" b="1" dirty="0" err="1">
                <a:solidFill>
                  <a:schemeClr val="bg1"/>
                </a:solidFill>
                <a:latin typeface="GothamSSm Narrow ExtraLight" pitchFamily="2" charset="0"/>
              </a:rPr>
              <a:t>йому</a:t>
            </a:r>
            <a:r>
              <a:rPr lang="ru-RU" sz="2000" b="1" dirty="0">
                <a:solidFill>
                  <a:schemeClr val="bg1"/>
                </a:solidFill>
                <a:latin typeface="GothamSSm Narrow ExtraLight" pitchFamily="2" charset="0"/>
              </a:rPr>
              <a:t> в </a:t>
            </a:r>
            <a:r>
              <a:rPr lang="ru-RU" sz="2000" b="1" dirty="0" err="1">
                <a:solidFill>
                  <a:schemeClr val="bg1"/>
                </a:solidFill>
                <a:latin typeface="GothamSSm Narrow ExtraLight" pitchFamily="2" charset="0"/>
              </a:rPr>
              <a:t>натурі</a:t>
            </a:r>
            <a:r>
              <a:rPr lang="ru-RU" sz="2000" b="1" dirty="0">
                <a:solidFill>
                  <a:schemeClr val="bg1"/>
                </a:solidFill>
                <a:latin typeface="GothamSSm Narrow ExtraLight" pitchFamily="2" charset="0"/>
              </a:rPr>
              <a:t>.</a:t>
            </a:r>
            <a:endParaRPr lang="ru-UA" sz="2000" b="1" dirty="0">
              <a:solidFill>
                <a:schemeClr val="bg1"/>
              </a:solidFill>
              <a:latin typeface="GothamSSm Narrow ExtraLight" pitchFamily="2" charset="0"/>
            </a:endParaRPr>
          </a:p>
        </p:txBody>
      </p:sp>
      <p:sp>
        <p:nvSpPr>
          <p:cNvPr id="12" name="Прямоугольник 11">
            <a:extLst>
              <a:ext uri="{FF2B5EF4-FFF2-40B4-BE49-F238E27FC236}">
                <a16:creationId xmlns:a16="http://schemas.microsoft.com/office/drawing/2014/main" id="{0A3CDA9B-9E36-854A-9473-D2FB4F9CA9BE}"/>
              </a:ext>
            </a:extLst>
          </p:cNvPr>
          <p:cNvSpPr/>
          <p:nvPr/>
        </p:nvSpPr>
        <p:spPr>
          <a:xfrm>
            <a:off x="2617581" y="7407283"/>
            <a:ext cx="7402357" cy="1323439"/>
          </a:xfrm>
          <a:prstGeom prst="rect">
            <a:avLst/>
          </a:prstGeom>
        </p:spPr>
        <p:txBody>
          <a:bodyPr wrap="square">
            <a:spAutoFit/>
          </a:bodyPr>
          <a:lstStyle/>
          <a:p>
            <a:pPr marL="342900" indent="-342900">
              <a:spcAft>
                <a:spcPts val="750"/>
              </a:spcAft>
              <a:buFont typeface="Arial" panose="020B0604020202020204" pitchFamily="34" charset="0"/>
              <a:buChar char="•"/>
            </a:pPr>
            <a:r>
              <a:rPr lang="ru-RU" sz="2000" b="1" dirty="0" err="1">
                <a:solidFill>
                  <a:schemeClr val="bg1"/>
                </a:solidFill>
                <a:latin typeface="GothamSSm Narrow ExtraLight" pitchFamily="2" charset="0"/>
                <a:ea typeface="Times New Roman" panose="02020603050405020304" pitchFamily="18" charset="0"/>
              </a:rPr>
              <a:t>Речі</a:t>
            </a:r>
            <a:r>
              <a:rPr lang="ru-RU" sz="2000" b="1" dirty="0">
                <a:solidFill>
                  <a:schemeClr val="bg1"/>
                </a:solidFill>
                <a:latin typeface="GothamSSm Narrow ExtraLight" pitchFamily="2" charset="0"/>
                <a:ea typeface="Times New Roman" panose="02020603050405020304" pitchFamily="18" charset="0"/>
              </a:rPr>
              <a:t> для </a:t>
            </a:r>
            <a:r>
              <a:rPr lang="ru-RU" sz="2000" b="1" dirty="0" err="1">
                <a:solidFill>
                  <a:schemeClr val="bg1"/>
                </a:solidFill>
                <a:latin typeface="GothamSSm Narrow ExtraLight" pitchFamily="2" charset="0"/>
                <a:ea typeface="Times New Roman" panose="02020603050405020304" pitchFamily="18" charset="0"/>
              </a:rPr>
              <a:t>професійних</a:t>
            </a:r>
            <a:r>
              <a:rPr lang="ru-RU" sz="2000" b="1" dirty="0">
                <a:solidFill>
                  <a:schemeClr val="bg1"/>
                </a:solidFill>
                <a:latin typeface="GothamSSm Narrow ExtraLight" pitchFamily="2" charset="0"/>
                <a:ea typeface="Times New Roman" panose="02020603050405020304" pitchFamily="18" charset="0"/>
              </a:rPr>
              <a:t> занять </a:t>
            </a:r>
            <a:r>
              <a:rPr lang="ru-RU" sz="2000" b="1" dirty="0" err="1">
                <a:solidFill>
                  <a:schemeClr val="bg1"/>
                </a:solidFill>
                <a:latin typeface="GothamSSm Narrow ExtraLight" pitchFamily="2" charset="0"/>
                <a:ea typeface="Times New Roman" panose="02020603050405020304" pitchFamily="18" charset="0"/>
              </a:rPr>
              <a:t>присуджуються</a:t>
            </a:r>
            <a:r>
              <a:rPr lang="ru-RU" sz="2000" b="1" dirty="0">
                <a:solidFill>
                  <a:schemeClr val="bg1"/>
                </a:solidFill>
                <a:latin typeface="GothamSSm Narrow ExtraLight" pitchFamily="2" charset="0"/>
                <a:ea typeface="Times New Roman" panose="02020603050405020304" pitchFamily="18" charset="0"/>
              </a:rPr>
              <a:t> тому з </a:t>
            </a:r>
            <a:r>
              <a:rPr lang="ru-RU" sz="2000" b="1" dirty="0" err="1">
                <a:solidFill>
                  <a:schemeClr val="bg1"/>
                </a:solidFill>
                <a:latin typeface="GothamSSm Narrow ExtraLight" pitchFamily="2" charset="0"/>
                <a:ea typeface="Times New Roman" panose="02020603050405020304" pitchFamily="18" charset="0"/>
              </a:rPr>
              <a:t>подружжя</a:t>
            </a:r>
            <a:r>
              <a:rPr lang="ru-RU" sz="2000" b="1" dirty="0">
                <a:solidFill>
                  <a:schemeClr val="bg1"/>
                </a:solidFill>
                <a:latin typeface="GothamSSm Narrow ExtraLight" pitchFamily="2" charset="0"/>
                <a:ea typeface="Times New Roman" panose="02020603050405020304" pitchFamily="18" charset="0"/>
              </a:rPr>
              <a:t>, </a:t>
            </a:r>
            <a:r>
              <a:rPr lang="ru-RU" sz="2000" b="1" dirty="0" err="1">
                <a:solidFill>
                  <a:schemeClr val="bg1"/>
                </a:solidFill>
                <a:latin typeface="GothamSSm Narrow ExtraLight" pitchFamily="2" charset="0"/>
                <a:ea typeface="Times New Roman" panose="02020603050405020304" pitchFamily="18" charset="0"/>
              </a:rPr>
              <a:t>хто</a:t>
            </a:r>
            <a:r>
              <a:rPr lang="ru-RU" sz="2000" b="1" dirty="0">
                <a:solidFill>
                  <a:schemeClr val="bg1"/>
                </a:solidFill>
                <a:latin typeface="GothamSSm Narrow ExtraLight" pitchFamily="2" charset="0"/>
                <a:ea typeface="Times New Roman" panose="02020603050405020304" pitchFamily="18" charset="0"/>
              </a:rPr>
              <a:t> </a:t>
            </a:r>
            <a:r>
              <a:rPr lang="ru-RU" sz="2000" b="1" dirty="0" err="1">
                <a:solidFill>
                  <a:schemeClr val="bg1"/>
                </a:solidFill>
                <a:latin typeface="GothamSSm Narrow ExtraLight" pitchFamily="2" charset="0"/>
                <a:ea typeface="Times New Roman" panose="02020603050405020304" pitchFamily="18" charset="0"/>
              </a:rPr>
              <a:t>використовував</a:t>
            </a:r>
            <a:r>
              <a:rPr lang="ru-RU" sz="2000" b="1" dirty="0">
                <a:solidFill>
                  <a:schemeClr val="bg1"/>
                </a:solidFill>
                <a:latin typeface="GothamSSm Narrow ExtraLight" pitchFamily="2" charset="0"/>
                <a:ea typeface="Times New Roman" panose="02020603050405020304" pitchFamily="18" charset="0"/>
              </a:rPr>
              <a:t> </a:t>
            </a:r>
            <a:r>
              <a:rPr lang="ru-RU" sz="2000" b="1" dirty="0" err="1">
                <a:solidFill>
                  <a:schemeClr val="bg1"/>
                </a:solidFill>
                <a:latin typeface="GothamSSm Narrow ExtraLight" pitchFamily="2" charset="0"/>
                <a:ea typeface="Times New Roman" panose="02020603050405020304" pitchFamily="18" charset="0"/>
              </a:rPr>
              <a:t>їх</a:t>
            </a:r>
            <a:r>
              <a:rPr lang="ru-RU" sz="2000" b="1" dirty="0">
                <a:solidFill>
                  <a:schemeClr val="bg1"/>
                </a:solidFill>
                <a:latin typeface="GothamSSm Narrow ExtraLight" pitchFamily="2" charset="0"/>
                <a:ea typeface="Times New Roman" panose="02020603050405020304" pitchFamily="18" charset="0"/>
              </a:rPr>
              <a:t> у </a:t>
            </a:r>
            <a:r>
              <a:rPr lang="ru-RU" sz="2000" b="1" dirty="0" err="1">
                <a:solidFill>
                  <a:schemeClr val="bg1"/>
                </a:solidFill>
                <a:latin typeface="GothamSSm Narrow ExtraLight" pitchFamily="2" charset="0"/>
                <a:ea typeface="Times New Roman" panose="02020603050405020304" pitchFamily="18" charset="0"/>
              </a:rPr>
              <a:t>своїй</a:t>
            </a:r>
            <a:r>
              <a:rPr lang="ru-RU" sz="2000" b="1" dirty="0">
                <a:solidFill>
                  <a:schemeClr val="bg1"/>
                </a:solidFill>
                <a:latin typeface="GothamSSm Narrow ExtraLight" pitchFamily="2" charset="0"/>
                <a:ea typeface="Times New Roman" panose="02020603050405020304" pitchFamily="18" charset="0"/>
              </a:rPr>
              <a:t> </a:t>
            </a:r>
            <a:r>
              <a:rPr lang="ru-RU" sz="2000" b="1" dirty="0" err="1">
                <a:solidFill>
                  <a:schemeClr val="bg1"/>
                </a:solidFill>
                <a:latin typeface="GothamSSm Narrow ExtraLight" pitchFamily="2" charset="0"/>
                <a:ea typeface="Times New Roman" panose="02020603050405020304" pitchFamily="18" charset="0"/>
              </a:rPr>
              <a:t>професійній</a:t>
            </a:r>
            <a:r>
              <a:rPr lang="ru-RU" sz="2000" b="1" dirty="0">
                <a:solidFill>
                  <a:schemeClr val="bg1"/>
                </a:solidFill>
                <a:latin typeface="GothamSSm Narrow ExtraLight" pitchFamily="2" charset="0"/>
                <a:ea typeface="Times New Roman" panose="02020603050405020304" pitchFamily="18" charset="0"/>
              </a:rPr>
              <a:t> </a:t>
            </a:r>
            <a:r>
              <a:rPr lang="ru-RU" sz="2000" b="1" dirty="0" err="1">
                <a:solidFill>
                  <a:schemeClr val="bg1"/>
                </a:solidFill>
                <a:latin typeface="GothamSSm Narrow ExtraLight" pitchFamily="2" charset="0"/>
                <a:ea typeface="Times New Roman" panose="02020603050405020304" pitchFamily="18" charset="0"/>
              </a:rPr>
              <a:t>діяльності</a:t>
            </a:r>
            <a:r>
              <a:rPr lang="ru-RU" sz="2000" b="1" dirty="0">
                <a:solidFill>
                  <a:schemeClr val="bg1"/>
                </a:solidFill>
                <a:latin typeface="GothamSSm Narrow ExtraLight" pitchFamily="2" charset="0"/>
                <a:ea typeface="Times New Roman" panose="02020603050405020304" pitchFamily="18" charset="0"/>
              </a:rPr>
              <a:t>. </a:t>
            </a:r>
            <a:r>
              <a:rPr lang="ru-RU" sz="2000" b="1" dirty="0" err="1">
                <a:solidFill>
                  <a:schemeClr val="bg1"/>
                </a:solidFill>
                <a:latin typeface="GothamSSm Narrow ExtraLight" pitchFamily="2" charset="0"/>
                <a:ea typeface="Times New Roman" panose="02020603050405020304" pitchFamily="18" charset="0"/>
              </a:rPr>
              <a:t>Вартість</a:t>
            </a:r>
            <a:r>
              <a:rPr lang="ru-RU" sz="2000" b="1" dirty="0">
                <a:solidFill>
                  <a:schemeClr val="bg1"/>
                </a:solidFill>
                <a:latin typeface="GothamSSm Narrow ExtraLight" pitchFamily="2" charset="0"/>
                <a:ea typeface="Times New Roman" panose="02020603050405020304" pitchFamily="18" charset="0"/>
              </a:rPr>
              <a:t> </a:t>
            </a:r>
            <a:r>
              <a:rPr lang="ru-RU" sz="2000" b="1" dirty="0" err="1">
                <a:solidFill>
                  <a:schemeClr val="bg1"/>
                </a:solidFill>
                <a:latin typeface="GothamSSm Narrow ExtraLight" pitchFamily="2" charset="0"/>
                <a:ea typeface="Times New Roman" panose="02020603050405020304" pitchFamily="18" charset="0"/>
              </a:rPr>
              <a:t>цих</a:t>
            </a:r>
            <a:r>
              <a:rPr lang="ru-RU" sz="2000" b="1" dirty="0">
                <a:solidFill>
                  <a:schemeClr val="bg1"/>
                </a:solidFill>
                <a:latin typeface="GothamSSm Narrow ExtraLight" pitchFamily="2" charset="0"/>
                <a:ea typeface="Times New Roman" panose="02020603050405020304" pitchFamily="18" charset="0"/>
              </a:rPr>
              <a:t> речей </a:t>
            </a:r>
            <a:r>
              <a:rPr lang="ru-RU" sz="2000" b="1" dirty="0" err="1">
                <a:solidFill>
                  <a:schemeClr val="bg1"/>
                </a:solidFill>
                <a:latin typeface="GothamSSm Narrow ExtraLight" pitchFamily="2" charset="0"/>
                <a:ea typeface="Times New Roman" panose="02020603050405020304" pitchFamily="18" charset="0"/>
              </a:rPr>
              <a:t>враховується</a:t>
            </a:r>
            <a:r>
              <a:rPr lang="ru-RU" sz="2000" b="1" dirty="0">
                <a:solidFill>
                  <a:schemeClr val="bg1"/>
                </a:solidFill>
                <a:latin typeface="GothamSSm Narrow ExtraLight" pitchFamily="2" charset="0"/>
                <a:ea typeface="Times New Roman" panose="02020603050405020304" pitchFamily="18" charset="0"/>
              </a:rPr>
              <a:t> при </a:t>
            </a:r>
            <a:r>
              <a:rPr lang="ru-RU" sz="2000" b="1" dirty="0" err="1">
                <a:solidFill>
                  <a:schemeClr val="bg1"/>
                </a:solidFill>
                <a:latin typeface="GothamSSm Narrow ExtraLight" pitchFamily="2" charset="0"/>
                <a:ea typeface="Times New Roman" panose="02020603050405020304" pitchFamily="18" charset="0"/>
              </a:rPr>
              <a:t>присудженні</a:t>
            </a:r>
            <a:r>
              <a:rPr lang="ru-RU" sz="2000" b="1" dirty="0">
                <a:solidFill>
                  <a:schemeClr val="bg1"/>
                </a:solidFill>
                <a:latin typeface="GothamSSm Narrow ExtraLight" pitchFamily="2" charset="0"/>
                <a:ea typeface="Times New Roman" panose="02020603050405020304" pitchFamily="18" charset="0"/>
              </a:rPr>
              <a:t> </a:t>
            </a:r>
            <a:r>
              <a:rPr lang="ru-RU" sz="2000" b="1" dirty="0" err="1">
                <a:solidFill>
                  <a:schemeClr val="bg1"/>
                </a:solidFill>
                <a:latin typeface="GothamSSm Narrow ExtraLight" pitchFamily="2" charset="0"/>
                <a:ea typeface="Times New Roman" panose="02020603050405020304" pitchFamily="18" charset="0"/>
              </a:rPr>
              <a:t>іншого</a:t>
            </a:r>
            <a:r>
              <a:rPr lang="ru-RU" sz="2000" b="1" dirty="0">
                <a:solidFill>
                  <a:schemeClr val="bg1"/>
                </a:solidFill>
                <a:latin typeface="GothamSSm Narrow ExtraLight" pitchFamily="2" charset="0"/>
                <a:ea typeface="Times New Roman" panose="02020603050405020304" pitchFamily="18" charset="0"/>
              </a:rPr>
              <a:t> майна другому з </a:t>
            </a:r>
            <a:r>
              <a:rPr lang="ru-RU" sz="2000" b="1" dirty="0" err="1">
                <a:solidFill>
                  <a:schemeClr val="bg1"/>
                </a:solidFill>
                <a:latin typeface="GothamSSm Narrow ExtraLight" pitchFamily="2" charset="0"/>
                <a:ea typeface="Times New Roman" panose="02020603050405020304" pitchFamily="18" charset="0"/>
              </a:rPr>
              <a:t>подружжя</a:t>
            </a:r>
            <a:r>
              <a:rPr lang="ru-RU" sz="2000" b="1" dirty="0">
                <a:solidFill>
                  <a:schemeClr val="bg1"/>
                </a:solidFill>
                <a:latin typeface="GothamSSm Narrow ExtraLight" pitchFamily="2" charset="0"/>
                <a:ea typeface="Times New Roman" panose="02020603050405020304" pitchFamily="18" charset="0"/>
              </a:rPr>
              <a:t>.</a:t>
            </a:r>
            <a:endParaRPr lang="ru-UA" sz="2000" b="1" dirty="0">
              <a:solidFill>
                <a:schemeClr val="bg1"/>
              </a:solidFill>
              <a:latin typeface="GothamSSm Narrow ExtraLight" pitchFamily="2" charset="0"/>
              <a:ea typeface="Times New Roman" panose="02020603050405020304" pitchFamily="18" charset="0"/>
            </a:endParaRPr>
          </a:p>
        </p:txBody>
      </p:sp>
      <p:pic>
        <p:nvPicPr>
          <p:cNvPr id="13" name="Рисунок 12">
            <a:extLst>
              <a:ext uri="{FF2B5EF4-FFF2-40B4-BE49-F238E27FC236}">
                <a16:creationId xmlns:a16="http://schemas.microsoft.com/office/drawing/2014/main" id="{05D336FF-E414-A942-8735-528424CB4D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3391" y="881816"/>
            <a:ext cx="2348016" cy="2921652"/>
          </a:xfrm>
          <a:prstGeom prst="rect">
            <a:avLst/>
          </a:prstGeom>
        </p:spPr>
      </p:pic>
      <p:pic>
        <p:nvPicPr>
          <p:cNvPr id="14" name="Рисунок 13">
            <a:extLst>
              <a:ext uri="{FF2B5EF4-FFF2-40B4-BE49-F238E27FC236}">
                <a16:creationId xmlns:a16="http://schemas.microsoft.com/office/drawing/2014/main" id="{CDB76FB9-D8B9-0148-9CCD-7D9298691A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37673" y="1072835"/>
            <a:ext cx="2191166" cy="2726482"/>
          </a:xfrm>
          <a:prstGeom prst="rect">
            <a:avLst/>
          </a:prstGeom>
        </p:spPr>
      </p:pic>
      <p:pic>
        <p:nvPicPr>
          <p:cNvPr id="15" name="Рисунок 14">
            <a:extLst>
              <a:ext uri="{FF2B5EF4-FFF2-40B4-BE49-F238E27FC236}">
                <a16:creationId xmlns:a16="http://schemas.microsoft.com/office/drawing/2014/main" id="{8EC52CA2-D0FE-844E-8A79-D51F188932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01424" y="1836084"/>
            <a:ext cx="1494594" cy="1859733"/>
          </a:xfrm>
          <a:prstGeom prst="rect">
            <a:avLst/>
          </a:prstGeom>
        </p:spPr>
      </p:pic>
      <p:pic>
        <p:nvPicPr>
          <p:cNvPr id="17" name="Рисунок 16" descr="Весы правосудия">
            <a:extLst>
              <a:ext uri="{FF2B5EF4-FFF2-40B4-BE49-F238E27FC236}">
                <a16:creationId xmlns:a16="http://schemas.microsoft.com/office/drawing/2014/main" id="{8FD9DD9A-8039-6245-B830-09DBC476EB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38225" y="347725"/>
            <a:ext cx="914400" cy="914400"/>
          </a:xfrm>
          <a:prstGeom prst="rect">
            <a:avLst/>
          </a:prstGeom>
        </p:spPr>
      </p:pic>
      <p:pic>
        <p:nvPicPr>
          <p:cNvPr id="19" name="Рисунок 18">
            <a:extLst>
              <a:ext uri="{FF2B5EF4-FFF2-40B4-BE49-F238E27FC236}">
                <a16:creationId xmlns:a16="http://schemas.microsoft.com/office/drawing/2014/main" id="{8D57C474-D3B9-7745-88CB-EF89AE51CD0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84716" y="3673620"/>
            <a:ext cx="2646803" cy="3655477"/>
          </a:xfrm>
          <a:prstGeom prst="rect">
            <a:avLst/>
          </a:prstGeom>
        </p:spPr>
      </p:pic>
      <p:pic>
        <p:nvPicPr>
          <p:cNvPr id="20" name="Рисунок 19">
            <a:extLst>
              <a:ext uri="{FF2B5EF4-FFF2-40B4-BE49-F238E27FC236}">
                <a16:creationId xmlns:a16="http://schemas.microsoft.com/office/drawing/2014/main" id="{E411B2E4-9B3A-0145-BFCD-BAE084FE80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3648" y="3294481"/>
            <a:ext cx="3371849" cy="2926510"/>
          </a:xfrm>
          <a:prstGeom prst="rect">
            <a:avLst/>
          </a:prstGeom>
          <a:effectLst>
            <a:glow rad="101600">
              <a:srgbClr val="0AFFE7">
                <a:alpha val="0"/>
              </a:srgbClr>
            </a:glow>
          </a:effectLst>
        </p:spPr>
      </p:pic>
      <p:pic>
        <p:nvPicPr>
          <p:cNvPr id="21" name="Рисунок 20">
            <a:extLst>
              <a:ext uri="{FF2B5EF4-FFF2-40B4-BE49-F238E27FC236}">
                <a16:creationId xmlns:a16="http://schemas.microsoft.com/office/drawing/2014/main" id="{644FD3D5-6AA8-0942-8D38-E3A7F8E770A6}"/>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l="30379" t="10694" r="28401" b="31788"/>
          <a:stretch/>
        </p:blipFill>
        <p:spPr>
          <a:xfrm>
            <a:off x="2650689" y="4702286"/>
            <a:ext cx="1115025" cy="1658781"/>
          </a:xfrm>
          <a:prstGeom prst="rect">
            <a:avLst/>
          </a:prstGeom>
        </p:spPr>
      </p:pic>
      <p:pic>
        <p:nvPicPr>
          <p:cNvPr id="23" name="Рисунок 22">
            <a:extLst>
              <a:ext uri="{FF2B5EF4-FFF2-40B4-BE49-F238E27FC236}">
                <a16:creationId xmlns:a16="http://schemas.microsoft.com/office/drawing/2014/main" id="{EBECFB87-B827-3B45-9D8C-851BFCB60B5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a:off x="6361557" y="3659768"/>
            <a:ext cx="2609128" cy="3655477"/>
          </a:xfrm>
          <a:prstGeom prst="rect">
            <a:avLst/>
          </a:prstGeom>
        </p:spPr>
      </p:pic>
      <p:pic>
        <p:nvPicPr>
          <p:cNvPr id="24" name="Рисунок 23" descr="Весы правосудия">
            <a:extLst>
              <a:ext uri="{FF2B5EF4-FFF2-40B4-BE49-F238E27FC236}">
                <a16:creationId xmlns:a16="http://schemas.microsoft.com/office/drawing/2014/main" id="{E3FE6D39-D19A-9F42-8A78-1150E60B278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193705" y="4270153"/>
            <a:ext cx="914400" cy="914400"/>
          </a:xfrm>
          <a:prstGeom prst="rect">
            <a:avLst/>
          </a:prstGeom>
        </p:spPr>
      </p:pic>
      <p:pic>
        <p:nvPicPr>
          <p:cNvPr id="25" name="Рисунок 24" descr="Электрогитара">
            <a:extLst>
              <a:ext uri="{FF2B5EF4-FFF2-40B4-BE49-F238E27FC236}">
                <a16:creationId xmlns:a16="http://schemas.microsoft.com/office/drawing/2014/main" id="{BCDB016F-C3A6-8E4F-B563-196D0772AB9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856915" y="7671925"/>
            <a:ext cx="2100584" cy="2100584"/>
          </a:xfrm>
          <a:prstGeom prst="rect">
            <a:avLst/>
          </a:prstGeom>
          <a:effectLst>
            <a:glow rad="101600">
              <a:srgbClr val="0AFFE7">
                <a:alpha val="0"/>
              </a:srgbClr>
            </a:glow>
          </a:effectLst>
        </p:spPr>
      </p:pic>
      <p:pic>
        <p:nvPicPr>
          <p:cNvPr id="26" name="Рисунок 25">
            <a:extLst>
              <a:ext uri="{FF2B5EF4-FFF2-40B4-BE49-F238E27FC236}">
                <a16:creationId xmlns:a16="http://schemas.microsoft.com/office/drawing/2014/main" id="{D5404F87-EE2C-404F-AAE5-3054FEFE1CE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850368" y="8130277"/>
            <a:ext cx="2144381" cy="1769678"/>
          </a:xfrm>
          <a:prstGeom prst="rect">
            <a:avLst/>
          </a:prstGeom>
          <a:effectLst>
            <a:glow rad="101600">
              <a:srgbClr val="0AFFE7">
                <a:alpha val="0"/>
              </a:srgbClr>
            </a:glow>
          </a:effectLst>
        </p:spPr>
      </p:pic>
      <p:sp>
        <p:nvSpPr>
          <p:cNvPr id="4" name="Прямоугольник 3">
            <a:extLst>
              <a:ext uri="{FF2B5EF4-FFF2-40B4-BE49-F238E27FC236}">
                <a16:creationId xmlns:a16="http://schemas.microsoft.com/office/drawing/2014/main" id="{2C7DA199-B7F0-BE42-9DA7-A4C526CC1A8E}"/>
              </a:ext>
            </a:extLst>
          </p:cNvPr>
          <p:cNvSpPr/>
          <p:nvPr/>
        </p:nvSpPr>
        <p:spPr>
          <a:xfrm>
            <a:off x="3557021" y="2129118"/>
            <a:ext cx="5146348" cy="1938992"/>
          </a:xfrm>
          <a:prstGeom prst="rect">
            <a:avLst/>
          </a:prstGeom>
        </p:spPr>
        <p:txBody>
          <a:bodyPr wrap="square">
            <a:spAutoFit/>
          </a:bodyPr>
          <a:lstStyle/>
          <a:p>
            <a:r>
              <a:rPr lang="ru-RU" sz="20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Речі</a:t>
            </a:r>
            <a:r>
              <a:rPr lang="ru-RU"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для </a:t>
            </a:r>
            <a:r>
              <a:rPr lang="ru-RU" sz="20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професійних</a:t>
            </a:r>
            <a:r>
              <a:rPr lang="ru-RU"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занять </a:t>
            </a:r>
            <a:endParaRPr lang="en-US"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a:p>
            <a:r>
              <a:rPr lang="ru-RU" sz="2000" dirty="0" err="1">
                <a:solidFill>
                  <a:schemeClr val="bg1"/>
                </a:solidFill>
                <a:latin typeface="GothamSSm Narrow ExtraLight" pitchFamily="2" charset="0"/>
                <a:ea typeface="Times New Roman" panose="02020603050405020304" pitchFamily="18" charset="0"/>
              </a:rPr>
              <a:t>присуджуються</a:t>
            </a:r>
            <a:r>
              <a:rPr lang="ru-RU" sz="2000" dirty="0">
                <a:solidFill>
                  <a:schemeClr val="bg1"/>
                </a:solidFill>
                <a:latin typeface="GothamSSm Narrow ExtraLight" pitchFamily="2" charset="0"/>
                <a:ea typeface="Times New Roman" panose="02020603050405020304" pitchFamily="18" charset="0"/>
              </a:rPr>
              <a:t> </a:t>
            </a:r>
            <a:r>
              <a:rPr lang="ru-RU"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тому</a:t>
            </a:r>
            <a:r>
              <a:rPr lang="ru-RU" sz="2000" dirty="0">
                <a:solidFill>
                  <a:schemeClr val="bg1"/>
                </a:solidFill>
                <a:latin typeface="GothamSSm Narrow ExtraLight" pitchFamily="2" charset="0"/>
                <a:ea typeface="Times New Roman" panose="02020603050405020304" pitchFamily="18" charset="0"/>
              </a:rPr>
              <a:t> з </a:t>
            </a:r>
            <a:r>
              <a:rPr lang="ru-RU" sz="2000" dirty="0" err="1">
                <a:solidFill>
                  <a:schemeClr val="bg1"/>
                </a:solidFill>
                <a:latin typeface="GothamSSm Narrow ExtraLight" pitchFamily="2" charset="0"/>
                <a:ea typeface="Times New Roman" panose="02020603050405020304" pitchFamily="18" charset="0"/>
              </a:rPr>
              <a:t>подружжя</a:t>
            </a:r>
            <a:r>
              <a:rPr lang="ru-RU" sz="2000" dirty="0">
                <a:solidFill>
                  <a:schemeClr val="bg1"/>
                </a:solidFill>
                <a:latin typeface="GothamSSm Narrow ExtraLight" pitchFamily="2" charset="0"/>
                <a:ea typeface="Times New Roman" panose="02020603050405020304" pitchFamily="18" charset="0"/>
              </a:rPr>
              <a:t>, </a:t>
            </a:r>
            <a:r>
              <a:rPr lang="ru-RU" sz="2000" dirty="0" err="1">
                <a:solidFill>
                  <a:schemeClr val="bg1"/>
                </a:solidFill>
                <a:latin typeface="GothamSSm Narrow ExtraLight" pitchFamily="2" charset="0"/>
                <a:ea typeface="Times New Roman" panose="02020603050405020304" pitchFamily="18" charset="0"/>
              </a:rPr>
              <a:t>хто</a:t>
            </a:r>
            <a:r>
              <a:rPr lang="ru-RU" sz="2000" dirty="0">
                <a:solidFill>
                  <a:schemeClr val="bg1"/>
                </a:solidFill>
                <a:latin typeface="GothamSSm Narrow ExtraLight" pitchFamily="2" charset="0"/>
                <a:ea typeface="Times New Roman" panose="02020603050405020304" pitchFamily="18" charset="0"/>
              </a:rPr>
              <a:t> </a:t>
            </a:r>
            <a:endParaRPr lang="en-US" sz="2000" dirty="0">
              <a:solidFill>
                <a:schemeClr val="bg1"/>
              </a:solidFill>
              <a:latin typeface="GothamSSm Narrow ExtraLight" pitchFamily="2" charset="0"/>
              <a:ea typeface="Times New Roman" panose="02020603050405020304" pitchFamily="18" charset="0"/>
            </a:endParaRPr>
          </a:p>
          <a:p>
            <a:r>
              <a:rPr lang="ru-RU" sz="20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використовував</a:t>
            </a:r>
            <a:r>
              <a:rPr lang="ru-RU"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20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їх</a:t>
            </a:r>
            <a:r>
              <a:rPr lang="ru-RU"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у </a:t>
            </a:r>
            <a:r>
              <a:rPr lang="ru-RU" sz="20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своїй</a:t>
            </a:r>
            <a:r>
              <a:rPr lang="ru-RU"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20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професійній</a:t>
            </a:r>
            <a:r>
              <a:rPr lang="ru-RU"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endParaRPr lang="en-US"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a:p>
            <a:r>
              <a:rPr lang="ru-RU" sz="20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діяльності</a:t>
            </a:r>
            <a:r>
              <a:rPr lang="ru-RU" sz="2000" dirty="0">
                <a:solidFill>
                  <a:schemeClr val="bg1"/>
                </a:solidFill>
                <a:latin typeface="GothamSSm Narrow ExtraLight" pitchFamily="2" charset="0"/>
                <a:ea typeface="Times New Roman" panose="02020603050405020304" pitchFamily="18" charset="0"/>
              </a:rPr>
              <a:t>. </a:t>
            </a:r>
            <a:r>
              <a:rPr lang="ru-RU" sz="2000" dirty="0" err="1">
                <a:solidFill>
                  <a:schemeClr val="bg1"/>
                </a:solidFill>
                <a:latin typeface="GothamSSm Narrow ExtraLight" pitchFamily="2" charset="0"/>
                <a:ea typeface="Times New Roman" panose="02020603050405020304" pitchFamily="18" charset="0"/>
              </a:rPr>
              <a:t>Їх</a:t>
            </a:r>
            <a:r>
              <a:rPr lang="ru-RU" sz="2000" dirty="0">
                <a:solidFill>
                  <a:schemeClr val="bg1"/>
                </a:solidFill>
                <a:latin typeface="GothamSSm Narrow ExtraLight" pitchFamily="2" charset="0"/>
                <a:ea typeface="Times New Roman" panose="02020603050405020304" pitchFamily="18" charset="0"/>
              </a:rPr>
              <a:t> </a:t>
            </a:r>
            <a:r>
              <a:rPr lang="ru-RU" sz="2000" dirty="0" err="1">
                <a:solidFill>
                  <a:schemeClr val="bg1"/>
                </a:solidFill>
                <a:latin typeface="GothamSSm Narrow ExtraLight" pitchFamily="2" charset="0"/>
                <a:ea typeface="Times New Roman" panose="02020603050405020304" pitchFamily="18" charset="0"/>
              </a:rPr>
              <a:t>вартість</a:t>
            </a:r>
            <a:r>
              <a:rPr lang="ru-RU" sz="2000" dirty="0">
                <a:solidFill>
                  <a:schemeClr val="bg1"/>
                </a:solidFill>
                <a:latin typeface="GothamSSm Narrow ExtraLight" pitchFamily="2" charset="0"/>
                <a:ea typeface="Times New Roman" panose="02020603050405020304" pitchFamily="18" charset="0"/>
              </a:rPr>
              <a:t> </a:t>
            </a:r>
            <a:r>
              <a:rPr lang="ru-RU" sz="2000" dirty="0" err="1">
                <a:solidFill>
                  <a:schemeClr val="bg1"/>
                </a:solidFill>
                <a:latin typeface="GothamSSm Narrow ExtraLight" pitchFamily="2" charset="0"/>
                <a:ea typeface="Times New Roman" panose="02020603050405020304" pitchFamily="18" charset="0"/>
              </a:rPr>
              <a:t>враховується</a:t>
            </a:r>
            <a:r>
              <a:rPr lang="ru-RU" sz="2000" dirty="0">
                <a:solidFill>
                  <a:schemeClr val="bg1"/>
                </a:solidFill>
                <a:latin typeface="GothamSSm Narrow ExtraLight" pitchFamily="2" charset="0"/>
                <a:ea typeface="Times New Roman" panose="02020603050405020304" pitchFamily="18" charset="0"/>
              </a:rPr>
              <a:t> </a:t>
            </a:r>
            <a:endParaRPr lang="en-US" sz="2000" dirty="0">
              <a:solidFill>
                <a:schemeClr val="bg1"/>
              </a:solidFill>
              <a:latin typeface="GothamSSm Narrow ExtraLight" pitchFamily="2" charset="0"/>
              <a:ea typeface="Times New Roman" panose="02020603050405020304" pitchFamily="18" charset="0"/>
            </a:endParaRPr>
          </a:p>
          <a:p>
            <a:r>
              <a:rPr lang="ru-RU" sz="2000" dirty="0">
                <a:solidFill>
                  <a:schemeClr val="bg1"/>
                </a:solidFill>
                <a:latin typeface="GothamSSm Narrow ExtraLight" pitchFamily="2" charset="0"/>
                <a:ea typeface="Times New Roman" panose="02020603050405020304" pitchFamily="18" charset="0"/>
              </a:rPr>
              <a:t>при </a:t>
            </a:r>
            <a:r>
              <a:rPr lang="ru-RU" sz="2000" dirty="0" err="1">
                <a:solidFill>
                  <a:schemeClr val="bg1"/>
                </a:solidFill>
                <a:latin typeface="GothamSSm Narrow ExtraLight" pitchFamily="2" charset="0"/>
                <a:ea typeface="Times New Roman" panose="02020603050405020304" pitchFamily="18" charset="0"/>
              </a:rPr>
              <a:t>присудженні</a:t>
            </a:r>
            <a:r>
              <a:rPr lang="ru-RU" sz="2000" dirty="0">
                <a:solidFill>
                  <a:schemeClr val="bg1"/>
                </a:solidFill>
                <a:latin typeface="GothamSSm Narrow ExtraLight" pitchFamily="2" charset="0"/>
                <a:ea typeface="Times New Roman" panose="02020603050405020304" pitchFamily="18" charset="0"/>
              </a:rPr>
              <a:t> </a:t>
            </a:r>
            <a:r>
              <a:rPr lang="ru-RU" sz="2000" dirty="0" err="1">
                <a:solidFill>
                  <a:schemeClr val="bg1"/>
                </a:solidFill>
                <a:latin typeface="GothamSSm Narrow ExtraLight" pitchFamily="2" charset="0"/>
                <a:ea typeface="Times New Roman" panose="02020603050405020304" pitchFamily="18" charset="0"/>
              </a:rPr>
              <a:t>іншого</a:t>
            </a:r>
            <a:r>
              <a:rPr lang="ru-RU" sz="2000" dirty="0">
                <a:solidFill>
                  <a:schemeClr val="bg1"/>
                </a:solidFill>
                <a:latin typeface="GothamSSm Narrow ExtraLight" pitchFamily="2" charset="0"/>
                <a:ea typeface="Times New Roman" panose="02020603050405020304" pitchFamily="18" charset="0"/>
              </a:rPr>
              <a:t> майна другому </a:t>
            </a:r>
            <a:endParaRPr lang="en-US" sz="2000" dirty="0">
              <a:solidFill>
                <a:schemeClr val="bg1"/>
              </a:solidFill>
              <a:latin typeface="GothamSSm Narrow ExtraLight" pitchFamily="2" charset="0"/>
              <a:ea typeface="Times New Roman" panose="02020603050405020304" pitchFamily="18" charset="0"/>
            </a:endParaRPr>
          </a:p>
          <a:p>
            <a:r>
              <a:rPr lang="ru-RU" sz="2000" dirty="0">
                <a:solidFill>
                  <a:schemeClr val="bg1"/>
                </a:solidFill>
                <a:latin typeface="GothamSSm Narrow ExtraLight" pitchFamily="2" charset="0"/>
                <a:ea typeface="Times New Roman" panose="02020603050405020304" pitchFamily="18" charset="0"/>
              </a:rPr>
              <a:t>з </a:t>
            </a:r>
            <a:r>
              <a:rPr lang="ru-RU" sz="2000" dirty="0" err="1">
                <a:solidFill>
                  <a:schemeClr val="bg1"/>
                </a:solidFill>
                <a:latin typeface="GothamSSm Narrow ExtraLight" pitchFamily="2" charset="0"/>
                <a:ea typeface="Times New Roman" panose="02020603050405020304" pitchFamily="18" charset="0"/>
              </a:rPr>
              <a:t>подружжя</a:t>
            </a:r>
            <a:endParaRPr lang="en-US" sz="2000" dirty="0">
              <a:solidFill>
                <a:schemeClr val="bg1"/>
              </a:solidFill>
              <a:latin typeface="GothamSSm Narrow ExtraLight" pitchFamily="2" charset="0"/>
              <a:ea typeface="Times New Roman" panose="02020603050405020304" pitchFamily="18" charset="0"/>
            </a:endParaRPr>
          </a:p>
        </p:txBody>
      </p:sp>
    </p:spTree>
    <p:extLst>
      <p:ext uri="{BB962C8B-B14F-4D97-AF65-F5344CB8AC3E}">
        <p14:creationId xmlns:p14="http://schemas.microsoft.com/office/powerpoint/2010/main" val="390052421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27"/>
                                        </p:tgtEl>
                                        <p:attrNameLst>
                                          <p:attrName>r</p:attrName>
                                        </p:attrNameLst>
                                      </p:cBhvr>
                                    </p:animRot>
                                  </p:childTnLst>
                                </p:cTn>
                              </p:par>
                              <p:par>
                                <p:cTn id="7" presetID="31" presetClass="entr" presetSubtype="0" fill="hold" nodeType="withEffect">
                                  <p:stCondLst>
                                    <p:cond delay="1500"/>
                                  </p:stCondLst>
                                  <p:childTnLst>
                                    <p:set>
                                      <p:cBhvr>
                                        <p:cTn id="8" dur="1" fill="hold">
                                          <p:stCondLst>
                                            <p:cond delay="0"/>
                                          </p:stCondLst>
                                        </p:cTn>
                                        <p:tgtEl>
                                          <p:spTgt spid="20"/>
                                        </p:tgtEl>
                                        <p:attrNameLst>
                                          <p:attrName>style.visibility</p:attrName>
                                        </p:attrNameLst>
                                      </p:cBhvr>
                                      <p:to>
                                        <p:strVal val="visible"/>
                                      </p:to>
                                    </p:set>
                                    <p:anim calcmode="lin" valueType="num">
                                      <p:cBhvr>
                                        <p:cTn id="9" dur="1000" fill="hold"/>
                                        <p:tgtEl>
                                          <p:spTgt spid="20"/>
                                        </p:tgtEl>
                                        <p:attrNameLst>
                                          <p:attrName>ppt_w</p:attrName>
                                        </p:attrNameLst>
                                      </p:cBhvr>
                                      <p:tavLst>
                                        <p:tav tm="0">
                                          <p:val>
                                            <p:fltVal val="0"/>
                                          </p:val>
                                        </p:tav>
                                        <p:tav tm="100000">
                                          <p:val>
                                            <p:strVal val="#ppt_w"/>
                                          </p:val>
                                        </p:tav>
                                      </p:tavLst>
                                    </p:anim>
                                    <p:anim calcmode="lin" valueType="num">
                                      <p:cBhvr>
                                        <p:cTn id="10" dur="1000" fill="hold"/>
                                        <p:tgtEl>
                                          <p:spTgt spid="20"/>
                                        </p:tgtEl>
                                        <p:attrNameLst>
                                          <p:attrName>ppt_h</p:attrName>
                                        </p:attrNameLst>
                                      </p:cBhvr>
                                      <p:tavLst>
                                        <p:tav tm="0">
                                          <p:val>
                                            <p:fltVal val="0"/>
                                          </p:val>
                                        </p:tav>
                                        <p:tav tm="100000">
                                          <p:val>
                                            <p:strVal val="#ppt_h"/>
                                          </p:val>
                                        </p:tav>
                                      </p:tavLst>
                                    </p:anim>
                                    <p:anim calcmode="lin" valueType="num">
                                      <p:cBhvr>
                                        <p:cTn id="11" dur="1000" fill="hold"/>
                                        <p:tgtEl>
                                          <p:spTgt spid="20"/>
                                        </p:tgtEl>
                                        <p:attrNameLst>
                                          <p:attrName>style.rotation</p:attrName>
                                        </p:attrNameLst>
                                      </p:cBhvr>
                                      <p:tavLst>
                                        <p:tav tm="0">
                                          <p:val>
                                            <p:fltVal val="90"/>
                                          </p:val>
                                        </p:tav>
                                        <p:tav tm="100000">
                                          <p:val>
                                            <p:fltVal val="0"/>
                                          </p:val>
                                        </p:tav>
                                      </p:tavLst>
                                    </p:anim>
                                    <p:animEffect transition="in" filter="fade">
                                      <p:cBhvr>
                                        <p:cTn id="12" dur="1000"/>
                                        <p:tgtEl>
                                          <p:spTgt spid="20"/>
                                        </p:tgtEl>
                                      </p:cBhvr>
                                    </p:animEffect>
                                  </p:childTnLst>
                                </p:cTn>
                              </p:par>
                              <p:par>
                                <p:cTn id="13" presetID="31" presetClass="entr" presetSubtype="0" fill="hold" nodeType="withEffect">
                                  <p:stCondLst>
                                    <p:cond delay="2000"/>
                                  </p:stCondLst>
                                  <p:childTnLst>
                                    <p:set>
                                      <p:cBhvr>
                                        <p:cTn id="14" dur="1" fill="hold">
                                          <p:stCondLst>
                                            <p:cond delay="0"/>
                                          </p:stCondLst>
                                        </p:cTn>
                                        <p:tgtEl>
                                          <p:spTgt spid="24"/>
                                        </p:tgtEl>
                                        <p:attrNameLst>
                                          <p:attrName>style.visibility</p:attrName>
                                        </p:attrNameLst>
                                      </p:cBhvr>
                                      <p:to>
                                        <p:strVal val="visible"/>
                                      </p:to>
                                    </p:set>
                                    <p:anim calcmode="lin" valueType="num">
                                      <p:cBhvr>
                                        <p:cTn id="15" dur="1000" fill="hold"/>
                                        <p:tgtEl>
                                          <p:spTgt spid="24"/>
                                        </p:tgtEl>
                                        <p:attrNameLst>
                                          <p:attrName>ppt_w</p:attrName>
                                        </p:attrNameLst>
                                      </p:cBhvr>
                                      <p:tavLst>
                                        <p:tav tm="0">
                                          <p:val>
                                            <p:fltVal val="0"/>
                                          </p:val>
                                        </p:tav>
                                        <p:tav tm="100000">
                                          <p:val>
                                            <p:strVal val="#ppt_w"/>
                                          </p:val>
                                        </p:tav>
                                      </p:tavLst>
                                    </p:anim>
                                    <p:anim calcmode="lin" valueType="num">
                                      <p:cBhvr>
                                        <p:cTn id="16" dur="1000" fill="hold"/>
                                        <p:tgtEl>
                                          <p:spTgt spid="24"/>
                                        </p:tgtEl>
                                        <p:attrNameLst>
                                          <p:attrName>ppt_h</p:attrName>
                                        </p:attrNameLst>
                                      </p:cBhvr>
                                      <p:tavLst>
                                        <p:tav tm="0">
                                          <p:val>
                                            <p:fltVal val="0"/>
                                          </p:val>
                                        </p:tav>
                                        <p:tav tm="100000">
                                          <p:val>
                                            <p:strVal val="#ppt_h"/>
                                          </p:val>
                                        </p:tav>
                                      </p:tavLst>
                                    </p:anim>
                                    <p:anim calcmode="lin" valueType="num">
                                      <p:cBhvr>
                                        <p:cTn id="17" dur="1000" fill="hold"/>
                                        <p:tgtEl>
                                          <p:spTgt spid="24"/>
                                        </p:tgtEl>
                                        <p:attrNameLst>
                                          <p:attrName>style.rotation</p:attrName>
                                        </p:attrNameLst>
                                      </p:cBhvr>
                                      <p:tavLst>
                                        <p:tav tm="0">
                                          <p:val>
                                            <p:fltVal val="90"/>
                                          </p:val>
                                        </p:tav>
                                        <p:tav tm="100000">
                                          <p:val>
                                            <p:fltVal val="0"/>
                                          </p:val>
                                        </p:tav>
                                      </p:tavLst>
                                    </p:anim>
                                    <p:animEffect transition="in" filter="fade">
                                      <p:cBhvr>
                                        <p:cTn id="18" dur="1000"/>
                                        <p:tgtEl>
                                          <p:spTgt spid="24"/>
                                        </p:tgtEl>
                                      </p:cBhvr>
                                    </p:animEffect>
                                  </p:childTnLst>
                                </p:cTn>
                              </p:par>
                            </p:childTnLst>
                          </p:cTn>
                        </p:par>
                        <p:par>
                          <p:cTn id="19" fill="hold">
                            <p:stCondLst>
                              <p:cond delay="3000"/>
                            </p:stCondLst>
                            <p:childTnLst>
                              <p:par>
                                <p:cTn id="20" presetID="22" presetClass="entr" presetSubtype="8" fill="hold" grpId="0"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par>
                          <p:cTn id="23" fill="hold">
                            <p:stCondLst>
                              <p:cond delay="3500"/>
                            </p:stCondLst>
                            <p:childTnLst>
                              <p:par>
                                <p:cTn id="24" presetID="22" presetClass="entr" presetSubtype="8" fill="hold" grpId="0" nodeType="after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500"/>
                                        <p:tgtEl>
                                          <p:spTgt spid="4">
                                            <p:txEl>
                                              <p:pRg st="1" end="1"/>
                                            </p:txEl>
                                          </p:spTgt>
                                        </p:tgtEl>
                                      </p:cBhvr>
                                    </p:animEffect>
                                  </p:childTnLst>
                                </p:cTn>
                              </p:par>
                            </p:childTnLst>
                          </p:cTn>
                        </p:par>
                        <p:par>
                          <p:cTn id="27" fill="hold">
                            <p:stCondLst>
                              <p:cond delay="4000"/>
                            </p:stCondLst>
                            <p:childTnLst>
                              <p:par>
                                <p:cTn id="28" presetID="22" presetClass="entr" presetSubtype="8" fill="hold" grpId="0" nodeType="after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left)">
                                      <p:cBhvr>
                                        <p:cTn id="30" dur="500"/>
                                        <p:tgtEl>
                                          <p:spTgt spid="4">
                                            <p:txEl>
                                              <p:pRg st="2" end="2"/>
                                            </p:txEl>
                                          </p:spTgt>
                                        </p:tgtEl>
                                      </p:cBhvr>
                                    </p:animEffect>
                                  </p:childTnLst>
                                </p:cTn>
                              </p:par>
                            </p:childTnLst>
                          </p:cTn>
                        </p:par>
                        <p:par>
                          <p:cTn id="31" fill="hold">
                            <p:stCondLst>
                              <p:cond delay="4500"/>
                            </p:stCondLst>
                            <p:childTnLst>
                              <p:par>
                                <p:cTn id="32" presetID="22" presetClass="entr" presetSubtype="8" fill="hold" grpId="0" nodeType="after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wipe(left)">
                                      <p:cBhvr>
                                        <p:cTn id="34" dur="500"/>
                                        <p:tgtEl>
                                          <p:spTgt spid="4">
                                            <p:txEl>
                                              <p:pRg st="3" end="3"/>
                                            </p:txEl>
                                          </p:spTgt>
                                        </p:tgtEl>
                                      </p:cBhvr>
                                    </p:animEffect>
                                  </p:childTnLst>
                                </p:cTn>
                              </p:par>
                            </p:childTnLst>
                          </p:cTn>
                        </p:par>
                        <p:par>
                          <p:cTn id="35" fill="hold">
                            <p:stCondLst>
                              <p:cond delay="5000"/>
                            </p:stCondLst>
                            <p:childTnLst>
                              <p:par>
                                <p:cTn id="36" presetID="22" presetClass="entr" presetSubtype="8" fill="hold" grpId="0" nodeType="after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left)">
                                      <p:cBhvr>
                                        <p:cTn id="38" dur="500"/>
                                        <p:tgtEl>
                                          <p:spTgt spid="4">
                                            <p:txEl>
                                              <p:pRg st="4" end="4"/>
                                            </p:txEl>
                                          </p:spTgt>
                                        </p:tgtEl>
                                      </p:cBhvr>
                                    </p:animEffect>
                                  </p:childTnLst>
                                </p:cTn>
                              </p:par>
                            </p:childTnLst>
                          </p:cTn>
                        </p:par>
                        <p:par>
                          <p:cTn id="39" fill="hold">
                            <p:stCondLst>
                              <p:cond delay="5500"/>
                            </p:stCondLst>
                            <p:childTnLst>
                              <p:par>
                                <p:cTn id="40" presetID="22" presetClass="entr" presetSubtype="8" fill="hold" grpId="0" nodeType="after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wipe(left)">
                                      <p:cBhvr>
                                        <p:cTn id="4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Рисунок 46">
            <a:extLst>
              <a:ext uri="{FF2B5EF4-FFF2-40B4-BE49-F238E27FC236}">
                <a16:creationId xmlns:a16="http://schemas.microsoft.com/office/drawing/2014/main" id="{50616855-39E1-4070-AADC-8750BB706F97}"/>
              </a:ext>
            </a:extLst>
          </p:cNvPr>
          <p:cNvPicPr>
            <a:picLocks noChangeAspect="1"/>
          </p:cNvPicPr>
          <p:nvPr/>
        </p:nvPicPr>
        <p:blipFill rotWithShape="1">
          <a:blip r:embed="rId2"/>
          <a:srcRect t="446" b="446"/>
          <a:stretch/>
        </p:blipFill>
        <p:spPr>
          <a:xfrm>
            <a:off x="0" y="0"/>
            <a:ext cx="12192000" cy="6858000"/>
          </a:xfrm>
          <a:prstGeom prst="rect">
            <a:avLst/>
          </a:prstGeom>
        </p:spPr>
      </p:pic>
      <p:sp>
        <p:nvSpPr>
          <p:cNvPr id="48" name="Прямоугольник 47">
            <a:extLst>
              <a:ext uri="{FF2B5EF4-FFF2-40B4-BE49-F238E27FC236}">
                <a16:creationId xmlns:a16="http://schemas.microsoft.com/office/drawing/2014/main" id="{35063D48-5F0E-4B43-81F9-20B807A0EDF8}"/>
              </a:ext>
            </a:extLst>
          </p:cNvPr>
          <p:cNvSpPr/>
          <p:nvPr/>
        </p:nvSpPr>
        <p:spPr>
          <a:xfrm>
            <a:off x="-575"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21" name="TextBox 20">
            <a:extLst>
              <a:ext uri="{FF2B5EF4-FFF2-40B4-BE49-F238E27FC236}">
                <a16:creationId xmlns:a16="http://schemas.microsoft.com/office/drawing/2014/main" id="{6CB78883-0213-4DE4-8C10-FBEFB2502219}"/>
              </a:ext>
            </a:extLst>
          </p:cNvPr>
          <p:cNvSpPr txBox="1"/>
          <p:nvPr/>
        </p:nvSpPr>
        <p:spPr>
          <a:xfrm>
            <a:off x="4468630" y="3783415"/>
            <a:ext cx="3153139" cy="2308324"/>
          </a:xfrm>
          <a:prstGeom prst="rect">
            <a:avLst/>
          </a:prstGeom>
          <a:noFill/>
        </p:spPr>
        <p:txBody>
          <a:bodyPr wrap="square" rtlCol="0">
            <a:spAutoFit/>
          </a:bodyPr>
          <a:lstStyle/>
          <a:p>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Стягнення</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може</a:t>
            </a:r>
            <a:r>
              <a:rPr lang="ru-RU" sz="1600" dirty="0">
                <a:solidFill>
                  <a:schemeClr val="bg1"/>
                </a:solidFill>
                <a:latin typeface="GothamSSm Narrow ExtraLight" pitchFamily="2" charset="0"/>
              </a:rPr>
              <a:t> бути </a:t>
            </a:r>
            <a:r>
              <a:rPr lang="ru-RU" sz="1600" dirty="0" err="1">
                <a:solidFill>
                  <a:schemeClr val="bg1"/>
                </a:solidFill>
                <a:latin typeface="GothamSSm Narrow ExtraLight" pitchFamily="2" charset="0"/>
              </a:rPr>
              <a:t>накладено</a:t>
            </a:r>
            <a:r>
              <a:rPr lang="ru-RU" sz="1600" dirty="0">
                <a:solidFill>
                  <a:schemeClr val="bg1"/>
                </a:solidFill>
                <a:latin typeface="GothamSSm Narrow ExtraLight" pitchFamily="2" charset="0"/>
              </a:rPr>
              <a:t> на</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майно</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яке є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спільною</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сумісною</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власністю</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solidFill>
                  <a:schemeClr val="bg1"/>
                </a:solidFill>
                <a:latin typeface="GothamSSm Narrow ExtraLight" pitchFamily="2" charset="0"/>
              </a:rPr>
              <a:t>подружжя</a:t>
            </a:r>
            <a:r>
              <a:rPr lang="ru-RU" sz="1600" dirty="0">
                <a:solidFill>
                  <a:schemeClr val="bg1"/>
                </a:solidFill>
                <a:latin typeface="GothamSSm Narrow ExtraLight" pitchFamily="2"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якщо</a:t>
            </a:r>
            <a:r>
              <a:rPr lang="ru-RU" sz="1600" dirty="0">
                <a:solidFill>
                  <a:schemeClr val="bg1"/>
                </a:solidFill>
                <a:latin typeface="GothamSSm Narrow ExtraLight" pitchFamily="2" charset="0"/>
              </a:rPr>
              <a:t> судом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встановлено</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що</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договір</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був</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укладений</a:t>
            </a:r>
            <a:r>
              <a:rPr lang="ru-RU" sz="1600" dirty="0">
                <a:solidFill>
                  <a:schemeClr val="bg1"/>
                </a:solidFill>
                <a:latin typeface="GothamSSm Narrow ExtraLight" pitchFamily="2" charset="0"/>
              </a:rPr>
              <a:t> одним </a:t>
            </a:r>
            <a:r>
              <a:rPr lang="ru-RU" sz="1600" dirty="0" err="1">
                <a:solidFill>
                  <a:schemeClr val="bg1"/>
                </a:solidFill>
                <a:latin typeface="GothamSSm Narrow ExtraLight" pitchFamily="2" charset="0"/>
              </a:rPr>
              <a:t>із</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подружжя</a:t>
            </a:r>
            <a:r>
              <a:rPr lang="ru-RU" sz="1600" dirty="0">
                <a:solidFill>
                  <a:schemeClr val="bg1"/>
                </a:solidFill>
                <a:latin typeface="GothamSSm Narrow ExtraLight" pitchFamily="2" charset="0"/>
              </a:rPr>
              <a:t> в </a:t>
            </a:r>
            <a:r>
              <a:rPr lang="ru-RU" sz="1600" dirty="0" err="1">
                <a:solidFill>
                  <a:schemeClr val="bg1"/>
                </a:solidFill>
                <a:latin typeface="GothamSSm Narrow ExtraLight" pitchFamily="2" charset="0"/>
              </a:rPr>
              <a:t>інтересах</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сім'ї</a:t>
            </a:r>
            <a:r>
              <a:rPr lang="ru-RU" sz="1600" dirty="0">
                <a:solidFill>
                  <a:schemeClr val="bg1"/>
                </a:solidFill>
                <a:latin typeface="GothamSSm Narrow ExtraLight" pitchFamily="2" charset="0"/>
              </a:rPr>
              <a:t> і те, </a:t>
            </a:r>
            <a:r>
              <a:rPr lang="ru-RU" sz="1600" dirty="0" err="1">
                <a:solidFill>
                  <a:schemeClr val="bg1"/>
                </a:solidFill>
                <a:latin typeface="GothamSSm Narrow ExtraLight" pitchFamily="2" charset="0"/>
              </a:rPr>
              <a:t>що</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було</a:t>
            </a:r>
            <a:r>
              <a:rPr lang="ru-RU" sz="1600" dirty="0">
                <a:solidFill>
                  <a:schemeClr val="bg1"/>
                </a:solidFill>
                <a:latin typeface="GothamSSm Narrow ExtraLight" pitchFamily="2"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одержане</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за договором,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використано</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на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її</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потреби</a:t>
            </a:r>
            <a:endParaRPr lang="ru-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p:txBody>
      </p:sp>
      <p:sp>
        <p:nvSpPr>
          <p:cNvPr id="23" name="TextBox 22">
            <a:extLst>
              <a:ext uri="{FF2B5EF4-FFF2-40B4-BE49-F238E27FC236}">
                <a16:creationId xmlns:a16="http://schemas.microsoft.com/office/drawing/2014/main" id="{A47BBDB1-F364-4A2E-96C1-048F8FF5678D}"/>
              </a:ext>
            </a:extLst>
          </p:cNvPr>
          <p:cNvSpPr txBox="1"/>
          <p:nvPr/>
        </p:nvSpPr>
        <p:spPr>
          <a:xfrm>
            <a:off x="8077200" y="3791052"/>
            <a:ext cx="3482507" cy="2554545"/>
          </a:xfrm>
          <a:prstGeom prst="rect">
            <a:avLst/>
          </a:prstGeom>
          <a:noFill/>
        </p:spPr>
        <p:txBody>
          <a:bodyPr wrap="square" rtlCol="0">
            <a:spAutoFit/>
          </a:bodyPr>
          <a:lstStyle>
            <a:defPPr>
              <a:defRPr lang="ru-UA"/>
            </a:defPPr>
            <a:lvl1pPr>
              <a:defRPr>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defRPr>
            </a:lvl1pPr>
          </a:lstStyle>
          <a:p>
            <a:r>
              <a:rPr lang="ru-RU" sz="1600" dirty="0"/>
              <a:t>При </a:t>
            </a:r>
            <a:r>
              <a:rPr lang="ru-RU" sz="1600" dirty="0" err="1"/>
              <a:t>відшкодуванні</a:t>
            </a:r>
            <a:r>
              <a:rPr lang="ru-RU" sz="1600" dirty="0"/>
              <a:t> </a:t>
            </a:r>
            <a:r>
              <a:rPr lang="ru-RU" sz="1600" dirty="0" err="1"/>
              <a:t>шкоди</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завданої</a:t>
            </a:r>
            <a:r>
              <a:rPr lang="ru-RU" sz="1600" dirty="0">
                <a:solidFill>
                  <a:schemeClr val="bg1"/>
                </a:solidFill>
                <a:latin typeface="GothamSSm Narrow ExtraLight" pitchFamily="2" charset="0"/>
                <a:cs typeface="+mn-cs"/>
              </a:rPr>
              <a:t> </a:t>
            </a:r>
            <a:r>
              <a:rPr lang="ru-RU" sz="1600" dirty="0" err="1"/>
              <a:t>кримінальним</a:t>
            </a:r>
            <a:r>
              <a:rPr lang="ru-RU" sz="1600" dirty="0"/>
              <a:t> </a:t>
            </a:r>
            <a:r>
              <a:rPr lang="ru-RU" sz="1600" dirty="0" err="1"/>
              <a:t>правопорушенням</a:t>
            </a:r>
            <a:r>
              <a:rPr lang="ru-RU" sz="1600" dirty="0"/>
              <a:t> </a:t>
            </a:r>
            <a:r>
              <a:rPr lang="ru-RU" sz="1600" dirty="0">
                <a:solidFill>
                  <a:schemeClr val="bg1"/>
                </a:solidFill>
                <a:latin typeface="GothamSSm Narrow ExtraLight" pitchFamily="2" charset="0"/>
                <a:cs typeface="+mn-cs"/>
              </a:rPr>
              <a:t>одного з </a:t>
            </a:r>
            <a:r>
              <a:rPr lang="ru-RU" sz="1600" dirty="0" err="1">
                <a:solidFill>
                  <a:schemeClr val="bg1"/>
                </a:solidFill>
                <a:latin typeface="GothamSSm Narrow ExtraLight" pitchFamily="2" charset="0"/>
                <a:cs typeface="+mn-cs"/>
              </a:rPr>
              <a:t>подружжя</a:t>
            </a:r>
            <a:r>
              <a:rPr lang="ru-RU" sz="1600" dirty="0">
                <a:solidFill>
                  <a:schemeClr val="bg1"/>
                </a:solidFill>
                <a:latin typeface="GothamSSm Narrow ExtraLight" pitchFamily="2" charset="0"/>
                <a:cs typeface="+mn-cs"/>
              </a:rPr>
              <a:t>, </a:t>
            </a:r>
            <a:r>
              <a:rPr lang="ru-RU" sz="1600" dirty="0" err="1"/>
              <a:t>стягнення</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може</a:t>
            </a:r>
            <a:r>
              <a:rPr lang="ru-RU" sz="1600" dirty="0">
                <a:solidFill>
                  <a:schemeClr val="bg1"/>
                </a:solidFill>
                <a:latin typeface="GothamSSm Narrow ExtraLight" pitchFamily="2" charset="0"/>
                <a:cs typeface="+mn-cs"/>
              </a:rPr>
              <a:t> бути </a:t>
            </a:r>
            <a:r>
              <a:rPr lang="ru-RU" sz="1600" dirty="0" err="1">
                <a:solidFill>
                  <a:schemeClr val="bg1"/>
                </a:solidFill>
                <a:latin typeface="GothamSSm Narrow ExtraLight" pitchFamily="2" charset="0"/>
                <a:cs typeface="+mn-cs"/>
              </a:rPr>
              <a:t>накладено</a:t>
            </a:r>
            <a:r>
              <a:rPr lang="ru-RU" sz="1600" dirty="0">
                <a:solidFill>
                  <a:schemeClr val="bg1"/>
                </a:solidFill>
                <a:latin typeface="GothamSSm Narrow ExtraLight" pitchFamily="2" charset="0"/>
                <a:cs typeface="+mn-cs"/>
              </a:rPr>
              <a:t> </a:t>
            </a:r>
            <a:r>
              <a:rPr lang="ru-RU" sz="1600" dirty="0"/>
              <a:t>на </a:t>
            </a:r>
            <a:r>
              <a:rPr lang="ru-RU" sz="1600" dirty="0" err="1"/>
              <a:t>майно</a:t>
            </a:r>
            <a:r>
              <a:rPr lang="ru-RU" sz="1600" dirty="0"/>
              <a:t>, </a:t>
            </a:r>
            <a:r>
              <a:rPr lang="ru-RU" sz="1600" dirty="0" err="1"/>
              <a:t>набуте</a:t>
            </a:r>
            <a:r>
              <a:rPr lang="ru-RU" sz="1600" dirty="0"/>
              <a:t> за час </a:t>
            </a:r>
            <a:r>
              <a:rPr lang="ru-RU" sz="1600" dirty="0" err="1"/>
              <a:t>шлюбу</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якщо</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рішенням</a:t>
            </a:r>
            <a:r>
              <a:rPr lang="ru-RU" sz="1600" dirty="0">
                <a:solidFill>
                  <a:schemeClr val="bg1"/>
                </a:solidFill>
                <a:latin typeface="GothamSSm Narrow ExtraLight" pitchFamily="2" charset="0"/>
                <a:cs typeface="+mn-cs"/>
              </a:rPr>
              <a:t> суду </a:t>
            </a:r>
            <a:r>
              <a:rPr lang="ru-RU" sz="1600" dirty="0" err="1"/>
              <a:t>встановлено</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що</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це</a:t>
            </a:r>
            <a:r>
              <a:rPr lang="ru-RU" sz="1600" dirty="0">
                <a:solidFill>
                  <a:schemeClr val="bg1"/>
                </a:solidFill>
                <a:latin typeface="GothamSSm Narrow ExtraLight" pitchFamily="2" charset="0"/>
                <a:cs typeface="+mn-cs"/>
              </a:rPr>
              <a:t> </a:t>
            </a:r>
            <a:r>
              <a:rPr lang="ru-RU" sz="1600" dirty="0" err="1"/>
              <a:t>майно</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було</a:t>
            </a:r>
            <a:r>
              <a:rPr lang="ru-RU" sz="1600" dirty="0">
                <a:solidFill>
                  <a:schemeClr val="bg1"/>
                </a:solidFill>
                <a:latin typeface="GothamSSm Narrow ExtraLight" pitchFamily="2" charset="0"/>
                <a:cs typeface="+mn-cs"/>
              </a:rPr>
              <a:t> </a:t>
            </a:r>
            <a:r>
              <a:rPr lang="ru-RU" sz="1600" dirty="0" err="1"/>
              <a:t>придбане</a:t>
            </a:r>
            <a:r>
              <a:rPr lang="ru-RU" sz="1600" dirty="0">
                <a:solidFill>
                  <a:schemeClr val="bg1"/>
                </a:solidFill>
                <a:latin typeface="GothamSSm Narrow ExtraLight" pitchFamily="2" charset="0"/>
                <a:cs typeface="+mn-cs"/>
              </a:rPr>
              <a:t> на </a:t>
            </a:r>
            <a:r>
              <a:rPr lang="ru-RU" sz="1600" dirty="0" err="1">
                <a:solidFill>
                  <a:schemeClr val="bg1"/>
                </a:solidFill>
                <a:latin typeface="GothamSSm Narrow ExtraLight" pitchFamily="2" charset="0"/>
                <a:cs typeface="+mn-cs"/>
              </a:rPr>
              <a:t>кошти</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здобуті</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внаслідок</a:t>
            </a:r>
            <a:r>
              <a:rPr lang="ru-RU" sz="1600" dirty="0">
                <a:solidFill>
                  <a:schemeClr val="bg1"/>
                </a:solidFill>
                <a:latin typeface="GothamSSm Narrow ExtraLight" pitchFamily="2" charset="0"/>
                <a:cs typeface="+mn-cs"/>
              </a:rPr>
              <a:t> </a:t>
            </a:r>
            <a:r>
              <a:rPr lang="ru-RU" sz="1600" dirty="0" err="1"/>
              <a:t>вчинення</a:t>
            </a:r>
            <a:r>
              <a:rPr lang="ru-RU" sz="1600" dirty="0"/>
              <a:t> </a:t>
            </a:r>
            <a:r>
              <a:rPr lang="ru-RU" sz="1600" dirty="0" err="1"/>
              <a:t>кримінального</a:t>
            </a:r>
            <a:r>
              <a:rPr lang="ru-RU" sz="1600" dirty="0"/>
              <a:t> </a:t>
            </a:r>
            <a:r>
              <a:rPr lang="ru-RU" sz="1600" dirty="0" err="1"/>
              <a:t>правопорушення</a:t>
            </a:r>
            <a:endParaRPr lang="ru-UA" sz="1600" dirty="0"/>
          </a:p>
        </p:txBody>
      </p:sp>
      <p:cxnSp>
        <p:nvCxnSpPr>
          <p:cNvPr id="30" name="Прямая соединительная линия 29">
            <a:extLst>
              <a:ext uri="{FF2B5EF4-FFF2-40B4-BE49-F238E27FC236}">
                <a16:creationId xmlns:a16="http://schemas.microsoft.com/office/drawing/2014/main" id="{BCDCF4FD-7BC6-4D1A-94BA-E06AF3341336}"/>
              </a:ext>
            </a:extLst>
          </p:cNvPr>
          <p:cNvCxnSpPr>
            <a:cxnSpLocks/>
          </p:cNvCxnSpPr>
          <p:nvPr/>
        </p:nvCxnSpPr>
        <p:spPr>
          <a:xfrm flipV="1">
            <a:off x="-2" y="1866129"/>
            <a:ext cx="12192002" cy="4639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a:extLst>
              <a:ext uri="{FF2B5EF4-FFF2-40B4-BE49-F238E27FC236}">
                <a16:creationId xmlns:a16="http://schemas.microsoft.com/office/drawing/2014/main" id="{1E5DFF95-CA55-421C-AF84-EA14E8C08FC4}"/>
              </a:ext>
            </a:extLst>
          </p:cNvPr>
          <p:cNvCxnSpPr>
            <a:cxnSpLocks/>
          </p:cNvCxnSpPr>
          <p:nvPr/>
        </p:nvCxnSpPr>
        <p:spPr>
          <a:xfrm flipV="1">
            <a:off x="2250234" y="2123961"/>
            <a:ext cx="10267950" cy="39067"/>
          </a:xfrm>
          <a:prstGeom prst="line">
            <a:avLst/>
          </a:prstGeom>
          <a:ln w="28575">
            <a:gradFill>
              <a:gsLst>
                <a:gs pos="100000">
                  <a:srgbClr val="1A59A6"/>
                </a:gs>
                <a:gs pos="0">
                  <a:srgbClr val="2BE490"/>
                </a:gs>
              </a:gsLst>
              <a:lin ang="0" scaled="0"/>
            </a:gradFill>
          </a:ln>
        </p:spPr>
        <p:style>
          <a:lnRef idx="1">
            <a:schemeClr val="accent1"/>
          </a:lnRef>
          <a:fillRef idx="0">
            <a:schemeClr val="accent1"/>
          </a:fillRef>
          <a:effectRef idx="0">
            <a:schemeClr val="accent1"/>
          </a:effectRef>
          <a:fontRef idx="minor">
            <a:schemeClr val="tx1"/>
          </a:fontRef>
        </p:style>
      </p:cxnSp>
      <p:pic>
        <p:nvPicPr>
          <p:cNvPr id="32" name="Рисунок 31">
            <a:extLst>
              <a:ext uri="{FF2B5EF4-FFF2-40B4-BE49-F238E27FC236}">
                <a16:creationId xmlns:a16="http://schemas.microsoft.com/office/drawing/2014/main" id="{E5672927-50CD-4346-B76D-14CC2E61A7A4}"/>
              </a:ext>
            </a:extLst>
          </p:cNvPr>
          <p:cNvPicPr>
            <a:picLocks noChangeAspect="1"/>
          </p:cNvPicPr>
          <p:nvPr/>
        </p:nvPicPr>
        <p:blipFill>
          <a:blip r:embed="rId3"/>
          <a:stretch>
            <a:fillRect/>
          </a:stretch>
        </p:blipFill>
        <p:spPr>
          <a:xfrm>
            <a:off x="4637270" y="586935"/>
            <a:ext cx="2748520" cy="2748520"/>
          </a:xfrm>
          <a:prstGeom prst="rect">
            <a:avLst/>
          </a:prstGeom>
          <a:effectLst>
            <a:glow rad="304800">
              <a:srgbClr val="0AFFE7">
                <a:alpha val="40000"/>
              </a:srgbClr>
            </a:glow>
          </a:effectLst>
        </p:spPr>
      </p:pic>
      <p:pic>
        <p:nvPicPr>
          <p:cNvPr id="33" name="Рисунок 32">
            <a:extLst>
              <a:ext uri="{FF2B5EF4-FFF2-40B4-BE49-F238E27FC236}">
                <a16:creationId xmlns:a16="http://schemas.microsoft.com/office/drawing/2014/main" id="{D3D8E891-C4D2-4198-8C44-BBC4BE980240}"/>
              </a:ext>
            </a:extLst>
          </p:cNvPr>
          <p:cNvPicPr>
            <a:picLocks noChangeAspect="1"/>
          </p:cNvPicPr>
          <p:nvPr/>
        </p:nvPicPr>
        <p:blipFill>
          <a:blip r:embed="rId3"/>
          <a:stretch>
            <a:fillRect/>
          </a:stretch>
        </p:blipFill>
        <p:spPr>
          <a:xfrm>
            <a:off x="8433132" y="592696"/>
            <a:ext cx="2748520" cy="2748520"/>
          </a:xfrm>
          <a:prstGeom prst="rect">
            <a:avLst/>
          </a:prstGeom>
          <a:effectLst>
            <a:glow rad="304800">
              <a:srgbClr val="0AFFE7">
                <a:alpha val="40000"/>
              </a:srgbClr>
            </a:glow>
          </a:effectLst>
        </p:spPr>
      </p:pic>
      <p:pic>
        <p:nvPicPr>
          <p:cNvPr id="22" name="Рисунок 21">
            <a:extLst>
              <a:ext uri="{FF2B5EF4-FFF2-40B4-BE49-F238E27FC236}">
                <a16:creationId xmlns:a16="http://schemas.microsoft.com/office/drawing/2014/main" id="{BC5ED728-11EE-6F47-94EC-E897F45CC8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59176" y="685344"/>
            <a:ext cx="2158277" cy="2955368"/>
          </a:xfrm>
          <a:prstGeom prst="rect">
            <a:avLst/>
          </a:prstGeom>
        </p:spPr>
      </p:pic>
      <p:grpSp>
        <p:nvGrpSpPr>
          <p:cNvPr id="3" name="Группа 2">
            <a:extLst>
              <a:ext uri="{FF2B5EF4-FFF2-40B4-BE49-F238E27FC236}">
                <a16:creationId xmlns:a16="http://schemas.microsoft.com/office/drawing/2014/main" id="{34CA2374-4591-4421-9974-7B87E0C1708F}"/>
              </a:ext>
            </a:extLst>
          </p:cNvPr>
          <p:cNvGrpSpPr/>
          <p:nvPr/>
        </p:nvGrpSpPr>
        <p:grpSpPr>
          <a:xfrm>
            <a:off x="4407045" y="1144378"/>
            <a:ext cx="2416439" cy="1542551"/>
            <a:chOff x="1619401" y="1923930"/>
            <a:chExt cx="2416439" cy="1542551"/>
          </a:xfrm>
        </p:grpSpPr>
        <p:pic>
          <p:nvPicPr>
            <p:cNvPr id="20" name="Рисунок 19" descr="Весы правосудия">
              <a:extLst>
                <a:ext uri="{FF2B5EF4-FFF2-40B4-BE49-F238E27FC236}">
                  <a16:creationId xmlns:a16="http://schemas.microsoft.com/office/drawing/2014/main" id="{22B146F8-A50A-A540-8C7B-8BA62FDFE5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70197" y="2485729"/>
              <a:ext cx="965643" cy="965643"/>
            </a:xfrm>
            <a:prstGeom prst="rect">
              <a:avLst/>
            </a:prstGeom>
          </p:spPr>
        </p:pic>
        <p:pic>
          <p:nvPicPr>
            <p:cNvPr id="19" name="Рисунок 18">
              <a:extLst>
                <a:ext uri="{FF2B5EF4-FFF2-40B4-BE49-F238E27FC236}">
                  <a16:creationId xmlns:a16="http://schemas.microsoft.com/office/drawing/2014/main" id="{1DC8BDF8-F393-5E4F-A280-F3FD23D8483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19401" y="1923930"/>
              <a:ext cx="1972680" cy="1542551"/>
            </a:xfrm>
            <a:prstGeom prst="rect">
              <a:avLst/>
            </a:prstGeom>
            <a:effectLst/>
          </p:spPr>
        </p:pic>
      </p:grpSp>
      <p:sp>
        <p:nvSpPr>
          <p:cNvPr id="51" name="TextBox 50">
            <a:extLst>
              <a:ext uri="{FF2B5EF4-FFF2-40B4-BE49-F238E27FC236}">
                <a16:creationId xmlns:a16="http://schemas.microsoft.com/office/drawing/2014/main" id="{903C273B-C852-4816-8B40-4B2434FAD561}"/>
              </a:ext>
            </a:extLst>
          </p:cNvPr>
          <p:cNvSpPr txBox="1"/>
          <p:nvPr/>
        </p:nvSpPr>
        <p:spPr>
          <a:xfrm>
            <a:off x="-16322276" y="4384882"/>
            <a:ext cx="3865891" cy="830997"/>
          </a:xfrm>
          <a:prstGeom prst="rect">
            <a:avLst/>
          </a:prstGeom>
          <a:noFill/>
        </p:spPr>
        <p:txBody>
          <a:bodyPr wrap="square" rtlCol="0">
            <a:spAutoFit/>
          </a:bodyPr>
          <a:lstStyle/>
          <a:p>
            <a:r>
              <a:rPr lang="ru-RU" sz="1600" dirty="0" err="1">
                <a:solidFill>
                  <a:schemeClr val="bg1"/>
                </a:solidFill>
                <a:latin typeface="GothamSSm Narrow ExtraLight" pitchFamily="2" charset="0"/>
              </a:rPr>
              <a:t>Розірвання</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шлюбу</a:t>
            </a:r>
            <a:r>
              <a:rPr lang="ru-RU" sz="1600" dirty="0">
                <a:solidFill>
                  <a:schemeClr val="bg1"/>
                </a:solidFill>
                <a:latin typeface="GothamSSm Narrow ExtraLight" pitchFamily="2" charset="0"/>
              </a:rPr>
              <a:t> не </a:t>
            </a:r>
            <a:r>
              <a:rPr lang="ru-RU" sz="1600" dirty="0" err="1">
                <a:solidFill>
                  <a:schemeClr val="bg1"/>
                </a:solidFill>
                <a:latin typeface="GothamSSm Narrow ExtraLight" pitchFamily="2" charset="0"/>
              </a:rPr>
              <a:t>припиняє</a:t>
            </a:r>
            <a:r>
              <a:rPr lang="ru-RU" sz="1600" dirty="0">
                <a:solidFill>
                  <a:schemeClr val="bg1"/>
                </a:solidFill>
                <a:latin typeface="GothamSSm Narrow ExtraLight" pitchFamily="2" charset="0"/>
              </a:rPr>
              <a:t> права </a:t>
            </a:r>
            <a:r>
              <a:rPr lang="ru-RU" sz="1600" dirty="0" err="1">
                <a:solidFill>
                  <a:schemeClr val="bg1"/>
                </a:solidFill>
                <a:latin typeface="GothamSSm Narrow ExtraLight" pitchFamily="2" charset="0"/>
              </a:rPr>
              <a:t>спільної</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сумісної</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власності</a:t>
            </a:r>
            <a:r>
              <a:rPr lang="ru-RU" sz="1600" dirty="0">
                <a:solidFill>
                  <a:schemeClr val="bg1"/>
                </a:solidFill>
                <a:latin typeface="GothamSSm Narrow ExtraLight" pitchFamily="2" charset="0"/>
              </a:rPr>
              <a:t> на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майно</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набуте</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за час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шлюбу</a:t>
            </a:r>
            <a:endParaRPr lang="ru-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p:txBody>
      </p:sp>
      <p:sp>
        <p:nvSpPr>
          <p:cNvPr id="52" name="TextBox 51">
            <a:extLst>
              <a:ext uri="{FF2B5EF4-FFF2-40B4-BE49-F238E27FC236}">
                <a16:creationId xmlns:a16="http://schemas.microsoft.com/office/drawing/2014/main" id="{5F020ADD-FE01-4CDB-A7DC-B14A334803CC}"/>
              </a:ext>
            </a:extLst>
          </p:cNvPr>
          <p:cNvSpPr txBox="1"/>
          <p:nvPr/>
        </p:nvSpPr>
        <p:spPr>
          <a:xfrm>
            <a:off x="-7468919" y="4392519"/>
            <a:ext cx="3770014" cy="1323439"/>
          </a:xfrm>
          <a:prstGeom prst="rect">
            <a:avLst/>
          </a:prstGeom>
          <a:noFill/>
        </p:spPr>
        <p:txBody>
          <a:bodyPr wrap="square" rtlCol="0">
            <a:spAutoFit/>
          </a:bodyPr>
          <a:lstStyle>
            <a:defPPr>
              <a:defRPr lang="ru-UA"/>
            </a:defPPr>
            <a:lvl1pPr>
              <a:defRPr>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defRPr>
            </a:lvl1pPr>
          </a:lstStyle>
          <a:p>
            <a:pPr>
              <a:spcAft>
                <a:spcPts val="750"/>
              </a:spcAft>
            </a:pPr>
            <a:r>
              <a:rPr lang="ru-RU" sz="1600" dirty="0" err="1"/>
              <a:t>Розпоряджання</a:t>
            </a:r>
            <a:r>
              <a:rPr lang="ru-RU" sz="1600" dirty="0"/>
              <a:t> </a:t>
            </a:r>
            <a:r>
              <a:rPr lang="ru-RU" sz="1600" dirty="0" err="1"/>
              <a:t>майном</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що</a:t>
            </a:r>
            <a:r>
              <a:rPr lang="ru-RU" sz="1600" dirty="0">
                <a:solidFill>
                  <a:schemeClr val="bg1"/>
                </a:solidFill>
                <a:latin typeface="GothamSSm Narrow ExtraLight" pitchFamily="2" charset="0"/>
                <a:cs typeface="+mn-cs"/>
              </a:rPr>
              <a:t> є </a:t>
            </a:r>
            <a:r>
              <a:rPr lang="ru-RU" sz="1600" dirty="0" err="1">
                <a:solidFill>
                  <a:schemeClr val="bg1"/>
                </a:solidFill>
                <a:latin typeface="GothamSSm Narrow ExtraLight" pitchFamily="2" charset="0"/>
                <a:cs typeface="+mn-cs"/>
              </a:rPr>
              <a:t>об'єктом</a:t>
            </a:r>
            <a:r>
              <a:rPr lang="ru-RU" sz="1600" dirty="0">
                <a:solidFill>
                  <a:schemeClr val="bg1"/>
                </a:solidFill>
                <a:latin typeface="GothamSSm Narrow ExtraLight" pitchFamily="2" charset="0"/>
                <a:cs typeface="+mn-cs"/>
              </a:rPr>
              <a:t> права </a:t>
            </a:r>
            <a:r>
              <a:rPr lang="ru-RU" sz="1600" dirty="0" err="1">
                <a:solidFill>
                  <a:schemeClr val="bg1"/>
                </a:solidFill>
                <a:latin typeface="GothamSSm Narrow ExtraLight" pitchFamily="2" charset="0"/>
                <a:cs typeface="+mn-cs"/>
              </a:rPr>
              <a:t>спільної</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сумісної</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власності</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після</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розірвання</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шлюбу</a:t>
            </a:r>
            <a:r>
              <a:rPr lang="ru-RU" sz="1600" dirty="0">
                <a:solidFill>
                  <a:schemeClr val="bg1"/>
                </a:solidFill>
                <a:latin typeface="GothamSSm Narrow ExtraLight" pitchFamily="2" charset="0"/>
                <a:cs typeface="+mn-cs"/>
              </a:rPr>
              <a:t> </a:t>
            </a:r>
            <a:r>
              <a:rPr lang="ru-RU" sz="1600" dirty="0" err="1"/>
              <a:t>здійснюється</a:t>
            </a:r>
            <a:r>
              <a:rPr lang="ru-RU" sz="1600" dirty="0"/>
              <a:t> </a:t>
            </a:r>
            <a:r>
              <a:rPr lang="ru-RU" sz="1600" dirty="0" err="1"/>
              <a:t>співвласниками</a:t>
            </a:r>
            <a:r>
              <a:rPr lang="ru-RU" sz="1600" dirty="0"/>
              <a:t> </a:t>
            </a:r>
            <a:r>
              <a:rPr lang="ru-RU" sz="1600" dirty="0" err="1">
                <a:solidFill>
                  <a:schemeClr val="bg1"/>
                </a:solidFill>
                <a:latin typeface="GothamSSm Narrow ExtraLight" pitchFamily="2" charset="0"/>
                <a:cs typeface="+mn-cs"/>
              </a:rPr>
              <a:t>виключно</a:t>
            </a:r>
            <a:r>
              <a:rPr lang="ru-RU" sz="1600" dirty="0">
                <a:solidFill>
                  <a:schemeClr val="bg1"/>
                </a:solidFill>
                <a:latin typeface="GothamSSm Narrow ExtraLight" pitchFamily="2" charset="0"/>
                <a:cs typeface="+mn-cs"/>
              </a:rPr>
              <a:t> </a:t>
            </a:r>
            <a:r>
              <a:rPr lang="ru-RU" sz="1600" dirty="0"/>
              <a:t>за </a:t>
            </a:r>
            <a:r>
              <a:rPr lang="ru-RU" sz="1600" dirty="0" err="1"/>
              <a:t>взаємною</a:t>
            </a:r>
            <a:r>
              <a:rPr lang="ru-RU" sz="1600" dirty="0"/>
              <a:t> </a:t>
            </a:r>
            <a:r>
              <a:rPr lang="ru-RU" sz="1600" dirty="0" err="1"/>
              <a:t>згодою</a:t>
            </a:r>
            <a:endParaRPr lang="ru-UA" sz="1600" dirty="0"/>
          </a:p>
        </p:txBody>
      </p:sp>
      <p:grpSp>
        <p:nvGrpSpPr>
          <p:cNvPr id="4" name="Группа 3">
            <a:extLst>
              <a:ext uri="{FF2B5EF4-FFF2-40B4-BE49-F238E27FC236}">
                <a16:creationId xmlns:a16="http://schemas.microsoft.com/office/drawing/2014/main" id="{6093C07E-4616-4791-A915-4E6086389B91}"/>
              </a:ext>
            </a:extLst>
          </p:cNvPr>
          <p:cNvGrpSpPr/>
          <p:nvPr/>
        </p:nvGrpSpPr>
        <p:grpSpPr>
          <a:xfrm>
            <a:off x="-16025928" y="1188402"/>
            <a:ext cx="11701727" cy="2754281"/>
            <a:chOff x="-16025928" y="1188402"/>
            <a:chExt cx="11701727" cy="2754281"/>
          </a:xfrm>
        </p:grpSpPr>
        <p:pic>
          <p:nvPicPr>
            <p:cNvPr id="53" name="Рисунок 52">
              <a:extLst>
                <a:ext uri="{FF2B5EF4-FFF2-40B4-BE49-F238E27FC236}">
                  <a16:creationId xmlns:a16="http://schemas.microsoft.com/office/drawing/2014/main" id="{26E44BED-04D6-4D32-8791-8A9C299B27F8}"/>
                </a:ext>
              </a:extLst>
            </p:cNvPr>
            <p:cNvPicPr>
              <a:picLocks noChangeAspect="1"/>
            </p:cNvPicPr>
            <p:nvPr/>
          </p:nvPicPr>
          <p:blipFill>
            <a:blip r:embed="rId3"/>
            <a:stretch>
              <a:fillRect/>
            </a:stretch>
          </p:blipFill>
          <p:spPr>
            <a:xfrm>
              <a:off x="-16025928" y="1188402"/>
              <a:ext cx="2748520" cy="2748520"/>
            </a:xfrm>
            <a:prstGeom prst="rect">
              <a:avLst/>
            </a:prstGeom>
            <a:effectLst>
              <a:glow rad="304800">
                <a:srgbClr val="0AFFE7">
                  <a:alpha val="40000"/>
                </a:srgbClr>
              </a:glow>
            </a:effectLst>
          </p:spPr>
        </p:pic>
        <p:pic>
          <p:nvPicPr>
            <p:cNvPr id="54" name="Рисунок 53">
              <a:extLst>
                <a:ext uri="{FF2B5EF4-FFF2-40B4-BE49-F238E27FC236}">
                  <a16:creationId xmlns:a16="http://schemas.microsoft.com/office/drawing/2014/main" id="{D0F513C5-2683-4C63-9ED7-2F9FA530506E}"/>
                </a:ext>
              </a:extLst>
            </p:cNvPr>
            <p:cNvPicPr>
              <a:picLocks noChangeAspect="1"/>
            </p:cNvPicPr>
            <p:nvPr/>
          </p:nvPicPr>
          <p:blipFill>
            <a:blip r:embed="rId3"/>
            <a:stretch>
              <a:fillRect/>
            </a:stretch>
          </p:blipFill>
          <p:spPr>
            <a:xfrm>
              <a:off x="-7072721" y="1194163"/>
              <a:ext cx="2748520" cy="2748520"/>
            </a:xfrm>
            <a:prstGeom prst="rect">
              <a:avLst/>
            </a:prstGeom>
            <a:effectLst>
              <a:glow rad="304800">
                <a:srgbClr val="0AFFE7">
                  <a:alpha val="40000"/>
                </a:srgbClr>
              </a:glow>
            </a:effectLst>
          </p:spPr>
        </p:pic>
      </p:grpSp>
      <p:pic>
        <p:nvPicPr>
          <p:cNvPr id="55" name="Рисунок 54">
            <a:extLst>
              <a:ext uri="{FF2B5EF4-FFF2-40B4-BE49-F238E27FC236}">
                <a16:creationId xmlns:a16="http://schemas.microsoft.com/office/drawing/2014/main" id="{F8249F6A-85FA-4E71-A943-3874B5DC1C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632704" y="1678642"/>
            <a:ext cx="1962070" cy="1962070"/>
          </a:xfrm>
          <a:prstGeom prst="rect">
            <a:avLst/>
          </a:prstGeom>
        </p:spPr>
      </p:pic>
      <p:grpSp>
        <p:nvGrpSpPr>
          <p:cNvPr id="56" name="Группа 55">
            <a:extLst>
              <a:ext uri="{FF2B5EF4-FFF2-40B4-BE49-F238E27FC236}">
                <a16:creationId xmlns:a16="http://schemas.microsoft.com/office/drawing/2014/main" id="{2C521182-46A4-44D8-8A8B-C6C57447DCB6}"/>
              </a:ext>
            </a:extLst>
          </p:cNvPr>
          <p:cNvGrpSpPr/>
          <p:nvPr/>
        </p:nvGrpSpPr>
        <p:grpSpPr>
          <a:xfrm>
            <a:off x="-7057815" y="1479914"/>
            <a:ext cx="2775921" cy="2891852"/>
            <a:chOff x="321811" y="11503438"/>
            <a:chExt cx="3774903" cy="3932555"/>
          </a:xfrm>
        </p:grpSpPr>
        <p:pic>
          <p:nvPicPr>
            <p:cNvPr id="57" name="Рисунок 56">
              <a:extLst>
                <a:ext uri="{FF2B5EF4-FFF2-40B4-BE49-F238E27FC236}">
                  <a16:creationId xmlns:a16="http://schemas.microsoft.com/office/drawing/2014/main" id="{92F77DFF-EC7A-48C7-A82A-6919F31AB78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1811" y="11503438"/>
              <a:ext cx="2775921" cy="3932555"/>
            </a:xfrm>
            <a:prstGeom prst="rect">
              <a:avLst/>
            </a:prstGeom>
          </p:spPr>
        </p:pic>
        <p:pic>
          <p:nvPicPr>
            <p:cNvPr id="58" name="Рисунок 57">
              <a:extLst>
                <a:ext uri="{FF2B5EF4-FFF2-40B4-BE49-F238E27FC236}">
                  <a16:creationId xmlns:a16="http://schemas.microsoft.com/office/drawing/2014/main" id="{1CC03846-2AF2-4A4B-8F53-B4EBE2897DC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320793" y="11503438"/>
              <a:ext cx="2775921" cy="3932555"/>
            </a:xfrm>
            <a:prstGeom prst="rect">
              <a:avLst/>
            </a:prstGeom>
          </p:spPr>
        </p:pic>
      </p:grpSp>
      <p:pic>
        <p:nvPicPr>
          <p:cNvPr id="25" name="Рисунок 24">
            <a:extLst>
              <a:ext uri="{FF2B5EF4-FFF2-40B4-BE49-F238E27FC236}">
                <a16:creationId xmlns:a16="http://schemas.microsoft.com/office/drawing/2014/main" id="{7BAACE0A-892F-483E-988B-EFD15102A4DF}"/>
              </a:ext>
            </a:extLst>
          </p:cNvPr>
          <p:cNvPicPr>
            <a:picLocks noChangeAspect="1"/>
          </p:cNvPicPr>
          <p:nvPr/>
        </p:nvPicPr>
        <p:blipFill>
          <a:blip r:embed="rId3"/>
          <a:stretch>
            <a:fillRect/>
          </a:stretch>
        </p:blipFill>
        <p:spPr>
          <a:xfrm>
            <a:off x="927813" y="586935"/>
            <a:ext cx="2748520" cy="2748520"/>
          </a:xfrm>
          <a:prstGeom prst="rect">
            <a:avLst/>
          </a:prstGeom>
          <a:effectLst>
            <a:glow rad="304800">
              <a:srgbClr val="0AFFE7">
                <a:alpha val="40000"/>
              </a:srgbClr>
            </a:glow>
          </a:effectLst>
        </p:spPr>
      </p:pic>
      <p:sp>
        <p:nvSpPr>
          <p:cNvPr id="26" name="TextBox 25">
            <a:extLst>
              <a:ext uri="{FF2B5EF4-FFF2-40B4-BE49-F238E27FC236}">
                <a16:creationId xmlns:a16="http://schemas.microsoft.com/office/drawing/2014/main" id="{7B066910-44C5-498B-8559-149D389E2D97}"/>
              </a:ext>
            </a:extLst>
          </p:cNvPr>
          <p:cNvSpPr txBox="1"/>
          <p:nvPr/>
        </p:nvSpPr>
        <p:spPr>
          <a:xfrm>
            <a:off x="699476" y="3783415"/>
            <a:ext cx="2976858" cy="2062103"/>
          </a:xfrm>
          <a:prstGeom prst="rect">
            <a:avLst/>
          </a:prstGeom>
          <a:noFill/>
        </p:spPr>
        <p:txBody>
          <a:bodyPr wrap="square" rtlCol="0">
            <a:spAutoFit/>
          </a:bodyPr>
          <a:lstStyle/>
          <a:p>
            <a:r>
              <a:rPr lang="ru-RU" sz="1600" dirty="0">
                <a:solidFill>
                  <a:schemeClr val="bg1"/>
                </a:solidFill>
                <a:latin typeface="GothamSSm Narrow ExtraLight" pitchFamily="2" charset="0"/>
                <a:ea typeface="Times New Roman" panose="02020603050405020304" pitchFamily="18" charset="0"/>
              </a:rPr>
              <a:t>За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зобов'язаннями</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одного </a:t>
            </a:r>
            <a:r>
              <a:rPr lang="ru-RU" sz="1600" dirty="0">
                <a:solidFill>
                  <a:schemeClr val="bg1"/>
                </a:solidFill>
                <a:latin typeface="GothamSSm Narrow ExtraLight" pitchFamily="2" charset="0"/>
                <a:ea typeface="Times New Roman" panose="02020603050405020304" pitchFamily="18" charset="0"/>
              </a:rPr>
              <a:t>з </a:t>
            </a:r>
            <a:r>
              <a:rPr lang="ru-RU" sz="1600" dirty="0" err="1">
                <a:solidFill>
                  <a:schemeClr val="bg1"/>
                </a:solidFill>
                <a:latin typeface="GothamSSm Narrow ExtraLight" pitchFamily="2" charset="0"/>
                <a:ea typeface="Times New Roman" panose="02020603050405020304" pitchFamily="18" charset="0"/>
              </a:rPr>
              <a:t>подружжя</a:t>
            </a:r>
            <a:r>
              <a:rPr lang="ru-RU" sz="1600" dirty="0">
                <a:solidFill>
                  <a:schemeClr val="bg1"/>
                </a:solidFill>
                <a:latin typeface="GothamSSm Narrow ExtraLight" pitchFamily="2" charset="0"/>
                <a:ea typeface="Times New Roman" panose="02020603050405020304" pitchFamily="18"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стягнення</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може</a:t>
            </a:r>
            <a:r>
              <a:rPr lang="ru-RU" sz="1600" dirty="0">
                <a:solidFill>
                  <a:schemeClr val="bg1"/>
                </a:solidFill>
                <a:latin typeface="GothamSSm Narrow ExtraLight" pitchFamily="2" charset="0"/>
                <a:ea typeface="Times New Roman" panose="02020603050405020304" pitchFamily="18" charset="0"/>
              </a:rPr>
              <a:t> бути </a:t>
            </a:r>
            <a:r>
              <a:rPr lang="ru-RU" sz="1600" dirty="0" err="1">
                <a:solidFill>
                  <a:schemeClr val="bg1"/>
                </a:solidFill>
                <a:latin typeface="GothamSSm Narrow ExtraLight" pitchFamily="2" charset="0"/>
                <a:ea typeface="Times New Roman" panose="02020603050405020304" pitchFamily="18" charset="0"/>
              </a:rPr>
              <a:t>накладено</a:t>
            </a:r>
            <a:r>
              <a:rPr lang="ru-RU" sz="1600" dirty="0">
                <a:solidFill>
                  <a:schemeClr val="bg1"/>
                </a:solidFill>
                <a:latin typeface="GothamSSm Narrow ExtraLight" pitchFamily="2" charset="0"/>
                <a:ea typeface="Times New Roman" panose="02020603050405020304" pitchFamily="18"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лише</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на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його</a:t>
            </a:r>
            <a:r>
              <a:rPr lang="en-US"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особисте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майно</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a:solidFill>
                  <a:schemeClr val="bg1"/>
                </a:solidFill>
                <a:latin typeface="GothamSSm Narrow ExtraLight" pitchFamily="2" charset="0"/>
                <a:ea typeface="Times New Roman" panose="02020603050405020304" pitchFamily="18" charset="0"/>
              </a:rPr>
              <a:t>і </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на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частку</a:t>
            </a:r>
            <a:r>
              <a:rPr lang="ru-RU" sz="1600" dirty="0">
                <a:solidFill>
                  <a:schemeClr val="bg1"/>
                </a:solidFill>
                <a:latin typeface="GothamSSm Narrow ExtraLight" pitchFamily="2" charset="0"/>
                <a:ea typeface="Times New Roman" panose="02020603050405020304" pitchFamily="18" charset="0"/>
              </a:rPr>
              <a:t> у </a:t>
            </a:r>
            <a:r>
              <a:rPr lang="ru-RU" sz="1600" dirty="0" err="1">
                <a:solidFill>
                  <a:schemeClr val="bg1"/>
                </a:solidFill>
                <a:latin typeface="GothamSSm Narrow ExtraLight" pitchFamily="2" charset="0"/>
                <a:ea typeface="Times New Roman" panose="02020603050405020304" pitchFamily="18" charset="0"/>
              </a:rPr>
              <a:t>праві</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спільної</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сумісної</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власності</a:t>
            </a:r>
            <a:r>
              <a:rPr lang="ru-RU" sz="1600" dirty="0">
                <a:solidFill>
                  <a:schemeClr val="bg1"/>
                </a:solidFill>
                <a:latin typeface="GothamSSm Narrow ExtraLight" pitchFamily="2" charset="0"/>
                <a:ea typeface="Times New Roman" panose="02020603050405020304" pitchFamily="18" charset="0"/>
              </a:rPr>
              <a:t> </a:t>
            </a:r>
            <a:r>
              <a:rPr lang="ru-RU" sz="1600" dirty="0" err="1">
                <a:solidFill>
                  <a:schemeClr val="bg1"/>
                </a:solidFill>
                <a:latin typeface="GothamSSm Narrow ExtraLight" pitchFamily="2" charset="0"/>
                <a:ea typeface="Times New Roman" panose="02020603050405020304" pitchFamily="18" charset="0"/>
              </a:rPr>
              <a:t>подружжя</a:t>
            </a:r>
            <a:r>
              <a:rPr lang="ru-RU" sz="1600" dirty="0">
                <a:solidFill>
                  <a:schemeClr val="bg1"/>
                </a:solidFill>
                <a:latin typeface="GothamSSm Narrow ExtraLight" pitchFamily="2" charset="0"/>
                <a:ea typeface="Times New Roman" panose="02020603050405020304" pitchFamily="18" charset="0"/>
              </a:rPr>
              <a:t>, </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яка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виділена</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йому</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в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натурі</a:t>
            </a:r>
            <a:endParaRPr lang="ru-UA"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p:txBody>
      </p:sp>
      <p:grpSp>
        <p:nvGrpSpPr>
          <p:cNvPr id="5" name="Группа 4">
            <a:extLst>
              <a:ext uri="{FF2B5EF4-FFF2-40B4-BE49-F238E27FC236}">
                <a16:creationId xmlns:a16="http://schemas.microsoft.com/office/drawing/2014/main" id="{07A1FE6B-D406-4F46-AB74-0A722BB5012C}"/>
              </a:ext>
            </a:extLst>
          </p:cNvPr>
          <p:cNvGrpSpPr/>
          <p:nvPr/>
        </p:nvGrpSpPr>
        <p:grpSpPr>
          <a:xfrm>
            <a:off x="1005150" y="1075594"/>
            <a:ext cx="2346893" cy="2372262"/>
            <a:chOff x="1005150" y="1075594"/>
            <a:chExt cx="2346893" cy="2372262"/>
          </a:xfrm>
        </p:grpSpPr>
        <p:pic>
          <p:nvPicPr>
            <p:cNvPr id="24" name="Рисунок 23">
              <a:extLst>
                <a:ext uri="{FF2B5EF4-FFF2-40B4-BE49-F238E27FC236}">
                  <a16:creationId xmlns:a16="http://schemas.microsoft.com/office/drawing/2014/main" id="{FF721E9E-C34B-4CB2-8611-F2E5D6BD042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5150" y="1075594"/>
              <a:ext cx="1674538" cy="2372262"/>
            </a:xfrm>
            <a:prstGeom prst="rect">
              <a:avLst/>
            </a:prstGeom>
          </p:spPr>
        </p:pic>
        <p:grpSp>
          <p:nvGrpSpPr>
            <p:cNvPr id="2" name="Группа 1">
              <a:extLst>
                <a:ext uri="{FF2B5EF4-FFF2-40B4-BE49-F238E27FC236}">
                  <a16:creationId xmlns:a16="http://schemas.microsoft.com/office/drawing/2014/main" id="{4AAD2D06-671F-42C4-8905-B2BDFD76996B}"/>
                </a:ext>
              </a:extLst>
            </p:cNvPr>
            <p:cNvGrpSpPr/>
            <p:nvPr/>
          </p:nvGrpSpPr>
          <p:grpSpPr>
            <a:xfrm>
              <a:off x="2007333" y="1604229"/>
              <a:ext cx="1344710" cy="1115584"/>
              <a:chOff x="2057459" y="1291273"/>
              <a:chExt cx="1354521" cy="1123724"/>
            </a:xfrm>
          </p:grpSpPr>
          <p:pic>
            <p:nvPicPr>
              <p:cNvPr id="27" name="Рисунок 26">
                <a:extLst>
                  <a:ext uri="{FF2B5EF4-FFF2-40B4-BE49-F238E27FC236}">
                    <a16:creationId xmlns:a16="http://schemas.microsoft.com/office/drawing/2014/main" id="{E41F21EE-52CB-4702-B216-ED22C4A80C92}"/>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l="57441" t="35082" r="23513" b="29882"/>
              <a:stretch/>
            </p:blipFill>
            <p:spPr>
              <a:xfrm>
                <a:off x="2853179" y="1291273"/>
                <a:ext cx="558801" cy="1089621"/>
              </a:xfrm>
              <a:prstGeom prst="rect">
                <a:avLst/>
              </a:prstGeom>
            </p:spPr>
          </p:pic>
          <p:pic>
            <p:nvPicPr>
              <p:cNvPr id="28" name="Рисунок 27">
                <a:extLst>
                  <a:ext uri="{FF2B5EF4-FFF2-40B4-BE49-F238E27FC236}">
                    <a16:creationId xmlns:a16="http://schemas.microsoft.com/office/drawing/2014/main" id="{D66A1504-E1F2-494F-82EA-CA98571C2AC1}"/>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l="32337" t="35082" r="41194" b="29882"/>
              <a:stretch/>
            </p:blipFill>
            <p:spPr>
              <a:xfrm>
                <a:off x="2057459" y="1325376"/>
                <a:ext cx="776601" cy="1089621"/>
              </a:xfrm>
              <a:prstGeom prst="rect">
                <a:avLst/>
              </a:prstGeom>
            </p:spPr>
          </p:pic>
        </p:grpSp>
      </p:grpSp>
    </p:spTree>
    <p:extLst>
      <p:ext uri="{BB962C8B-B14F-4D97-AF65-F5344CB8AC3E}">
        <p14:creationId xmlns:p14="http://schemas.microsoft.com/office/powerpoint/2010/main" val="32799142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1+#ppt_w/2"/>
                                          </p:val>
                                        </p:tav>
                                        <p:tav tm="100000">
                                          <p:val>
                                            <p:strVal val="#ppt_x"/>
                                          </p:val>
                                        </p:tav>
                                      </p:tavLst>
                                    </p:anim>
                                    <p:anim calcmode="lin" valueType="num">
                                      <p:cBhvr additive="base">
                                        <p:cTn id="12" dur="1000" fill="hold"/>
                                        <p:tgtEl>
                                          <p:spTgt spid="31"/>
                                        </p:tgtEl>
                                        <p:attrNameLst>
                                          <p:attrName>ppt_y</p:attrName>
                                        </p:attrNameLst>
                                      </p:cBhvr>
                                      <p:tavLst>
                                        <p:tav tm="0">
                                          <p:val>
                                            <p:strVal val="#ppt_y"/>
                                          </p:val>
                                        </p:tav>
                                        <p:tav tm="100000">
                                          <p:val>
                                            <p:strVal val="#ppt_y"/>
                                          </p:val>
                                        </p:tav>
                                      </p:tavLst>
                                    </p:anim>
                                  </p:childTnLst>
                                </p:cTn>
                              </p:par>
                              <p:par>
                                <p:cTn id="13" presetID="45" presetClass="entr" presetSubtype="0" fill="hold" nodeType="withEffect">
                                  <p:stCondLst>
                                    <p:cond delay="50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ppt_w</p:attrName>
                                        </p:attrNameLst>
                                      </p:cBhvr>
                                      <p:tavLst>
                                        <p:tav tm="0" fmla="#ppt_w*sin(2.5*pi*$)">
                                          <p:val>
                                            <p:fltVal val="0"/>
                                          </p:val>
                                        </p:tav>
                                        <p:tav tm="100000">
                                          <p:val>
                                            <p:fltVal val="1"/>
                                          </p:val>
                                        </p:tav>
                                      </p:tavLst>
                                    </p:anim>
                                    <p:anim calcmode="lin" valueType="num">
                                      <p:cBhvr>
                                        <p:cTn id="17" dur="1000" fill="hold"/>
                                        <p:tgtEl>
                                          <p:spTgt spid="25"/>
                                        </p:tgtEl>
                                        <p:attrNameLst>
                                          <p:attrName>ppt_h</p:attrName>
                                        </p:attrNameLst>
                                      </p:cBhvr>
                                      <p:tavLst>
                                        <p:tav tm="0">
                                          <p:val>
                                            <p:strVal val="#ppt_h"/>
                                          </p:val>
                                        </p:tav>
                                        <p:tav tm="100000">
                                          <p:val>
                                            <p:strVal val="#ppt_h"/>
                                          </p:val>
                                        </p:tav>
                                      </p:tavLst>
                                    </p:anim>
                                  </p:childTnLst>
                                </p:cTn>
                              </p:par>
                              <p:par>
                                <p:cTn id="18" presetID="10" presetClass="entr" presetSubtype="0" fill="hold" nodeType="withEffect">
                                  <p:stCondLst>
                                    <p:cond delay="125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42" presetClass="entr" presetSubtype="0" fill="hold" grpId="0" nodeType="withEffect">
                                  <p:stCondLst>
                                    <p:cond delay="100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par>
                                <p:cTn id="26" presetID="45" presetClass="entr" presetSubtype="0" fill="hold" nodeType="withEffect">
                                  <p:stCondLst>
                                    <p:cond delay="100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ppt_w</p:attrName>
                                        </p:attrNameLst>
                                      </p:cBhvr>
                                      <p:tavLst>
                                        <p:tav tm="0" fmla="#ppt_w*sin(2.5*pi*$)">
                                          <p:val>
                                            <p:fltVal val="0"/>
                                          </p:val>
                                        </p:tav>
                                        <p:tav tm="100000">
                                          <p:val>
                                            <p:fltVal val="1"/>
                                          </p:val>
                                        </p:tav>
                                      </p:tavLst>
                                    </p:anim>
                                    <p:anim calcmode="lin" valueType="num">
                                      <p:cBhvr>
                                        <p:cTn id="30" dur="1000" fill="hold"/>
                                        <p:tgtEl>
                                          <p:spTgt spid="32"/>
                                        </p:tgtEl>
                                        <p:attrNameLst>
                                          <p:attrName>ppt_h</p:attrName>
                                        </p:attrNameLst>
                                      </p:cBhvr>
                                      <p:tavLst>
                                        <p:tav tm="0">
                                          <p:val>
                                            <p:strVal val="#ppt_h"/>
                                          </p:val>
                                        </p:tav>
                                        <p:tav tm="100000">
                                          <p:val>
                                            <p:strVal val="#ppt_h"/>
                                          </p:val>
                                        </p:tav>
                                      </p:tavLst>
                                    </p:anim>
                                  </p:childTnLst>
                                </p:cTn>
                              </p:par>
                              <p:par>
                                <p:cTn id="31" presetID="10" presetClass="entr" presetSubtype="0" fill="hold" nodeType="withEffect">
                                  <p:stCondLst>
                                    <p:cond delay="175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42" presetClass="entr" presetSubtype="0" fill="hold" grpId="0" nodeType="withEffect">
                                  <p:stCondLst>
                                    <p:cond delay="150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par>
                                <p:cTn id="39" presetID="45" presetClass="entr" presetSubtype="0" fill="hold" nodeType="withEffect">
                                  <p:stCondLst>
                                    <p:cond delay="150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ppt_w</p:attrName>
                                        </p:attrNameLst>
                                      </p:cBhvr>
                                      <p:tavLst>
                                        <p:tav tm="0" fmla="#ppt_w*sin(2.5*pi*$)">
                                          <p:val>
                                            <p:fltVal val="0"/>
                                          </p:val>
                                        </p:tav>
                                        <p:tav tm="100000">
                                          <p:val>
                                            <p:fltVal val="1"/>
                                          </p:val>
                                        </p:tav>
                                      </p:tavLst>
                                    </p:anim>
                                    <p:anim calcmode="lin" valueType="num">
                                      <p:cBhvr>
                                        <p:cTn id="43" dur="1000" fill="hold"/>
                                        <p:tgtEl>
                                          <p:spTgt spid="33"/>
                                        </p:tgtEl>
                                        <p:attrNameLst>
                                          <p:attrName>ppt_h</p:attrName>
                                        </p:attrNameLst>
                                      </p:cBhvr>
                                      <p:tavLst>
                                        <p:tav tm="0">
                                          <p:val>
                                            <p:strVal val="#ppt_h"/>
                                          </p:val>
                                        </p:tav>
                                        <p:tav tm="100000">
                                          <p:val>
                                            <p:strVal val="#ppt_h"/>
                                          </p:val>
                                        </p:tav>
                                      </p:tavLst>
                                    </p:anim>
                                  </p:childTnLst>
                                </p:cTn>
                              </p:par>
                              <p:par>
                                <p:cTn id="44" presetID="10" presetClass="entr" presetSubtype="0" fill="hold" nodeType="withEffect">
                                  <p:stCondLst>
                                    <p:cond delay="225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42" presetClass="entr" presetSubtype="0" fill="hold" grpId="0" nodeType="withEffect">
                                  <p:stCondLst>
                                    <p:cond delay="200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Рисунок 46">
            <a:extLst>
              <a:ext uri="{FF2B5EF4-FFF2-40B4-BE49-F238E27FC236}">
                <a16:creationId xmlns:a16="http://schemas.microsoft.com/office/drawing/2014/main" id="{50616855-39E1-4070-AADC-8750BB706F97}"/>
              </a:ext>
            </a:extLst>
          </p:cNvPr>
          <p:cNvPicPr>
            <a:picLocks noChangeAspect="1"/>
          </p:cNvPicPr>
          <p:nvPr/>
        </p:nvPicPr>
        <p:blipFill rotWithShape="1">
          <a:blip r:embed="rId2"/>
          <a:srcRect t="446" b="446"/>
          <a:stretch/>
        </p:blipFill>
        <p:spPr>
          <a:xfrm>
            <a:off x="0" y="0"/>
            <a:ext cx="12192000" cy="6858000"/>
          </a:xfrm>
          <a:prstGeom prst="rect">
            <a:avLst/>
          </a:prstGeom>
        </p:spPr>
      </p:pic>
      <p:sp>
        <p:nvSpPr>
          <p:cNvPr id="48" name="Прямоугольник 47">
            <a:extLst>
              <a:ext uri="{FF2B5EF4-FFF2-40B4-BE49-F238E27FC236}">
                <a16:creationId xmlns:a16="http://schemas.microsoft.com/office/drawing/2014/main" id="{35063D48-5F0E-4B43-81F9-20B807A0EDF8}"/>
              </a:ext>
            </a:extLst>
          </p:cNvPr>
          <p:cNvSpPr/>
          <p:nvPr/>
        </p:nvSpPr>
        <p:spPr>
          <a:xfrm>
            <a:off x="-575"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21" name="TextBox 20">
            <a:extLst>
              <a:ext uri="{FF2B5EF4-FFF2-40B4-BE49-F238E27FC236}">
                <a16:creationId xmlns:a16="http://schemas.microsoft.com/office/drawing/2014/main" id="{6CB78883-0213-4DE4-8C10-FBEFB2502219}"/>
              </a:ext>
            </a:extLst>
          </p:cNvPr>
          <p:cNvSpPr txBox="1"/>
          <p:nvPr/>
        </p:nvSpPr>
        <p:spPr>
          <a:xfrm>
            <a:off x="1988809" y="4384882"/>
            <a:ext cx="3865891" cy="830997"/>
          </a:xfrm>
          <a:prstGeom prst="rect">
            <a:avLst/>
          </a:prstGeom>
          <a:noFill/>
        </p:spPr>
        <p:txBody>
          <a:bodyPr wrap="square" rtlCol="0">
            <a:spAutoFit/>
          </a:bodyPr>
          <a:lstStyle/>
          <a:p>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Розірвання</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шлюбу</a:t>
            </a:r>
            <a:r>
              <a:rPr lang="ru-RU" sz="1600" dirty="0">
                <a:solidFill>
                  <a:schemeClr val="bg1"/>
                </a:solidFill>
                <a:latin typeface="GothamSSm Narrow ExtraLight" pitchFamily="2" charset="0"/>
              </a:rPr>
              <a:t> </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не </a:t>
            </a:r>
            <a:r>
              <a:rPr lang="ru-RU" sz="16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припиняє</a:t>
            </a:r>
            <a:r>
              <a:rPr lang="ru-RU" sz="16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права </a:t>
            </a:r>
            <a:r>
              <a:rPr lang="ru-RU" sz="1600" dirty="0" err="1">
                <a:solidFill>
                  <a:schemeClr val="bg1"/>
                </a:solidFill>
                <a:latin typeface="GothamSSm Narrow ExtraLight" pitchFamily="2" charset="0"/>
              </a:rPr>
              <a:t>спільної</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сумісної</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власності</a:t>
            </a:r>
            <a:r>
              <a:rPr lang="ru-RU" sz="1600" dirty="0">
                <a:solidFill>
                  <a:schemeClr val="bg1"/>
                </a:solidFill>
                <a:latin typeface="GothamSSm Narrow ExtraLight" pitchFamily="2" charset="0"/>
              </a:rPr>
              <a:t> на </a:t>
            </a:r>
            <a:r>
              <a:rPr lang="ru-RU" sz="1600" dirty="0" err="1">
                <a:solidFill>
                  <a:schemeClr val="bg1"/>
                </a:solidFill>
                <a:latin typeface="GothamSSm Narrow ExtraLight" pitchFamily="2" charset="0"/>
              </a:rPr>
              <a:t>майно</a:t>
            </a:r>
            <a:r>
              <a:rPr lang="ru-RU" sz="1600" dirty="0">
                <a:solidFill>
                  <a:schemeClr val="bg1"/>
                </a:solidFill>
                <a:latin typeface="GothamSSm Narrow ExtraLight" pitchFamily="2" charset="0"/>
              </a:rPr>
              <a:t>, </a:t>
            </a:r>
            <a:r>
              <a:rPr lang="ru-RU" sz="1600" dirty="0" err="1">
                <a:solidFill>
                  <a:schemeClr val="bg1"/>
                </a:solidFill>
                <a:latin typeface="GothamSSm Narrow ExtraLight" pitchFamily="2" charset="0"/>
              </a:rPr>
              <a:t>набуте</a:t>
            </a:r>
            <a:r>
              <a:rPr lang="ru-RU" sz="1600" dirty="0">
                <a:solidFill>
                  <a:schemeClr val="bg1"/>
                </a:solidFill>
                <a:latin typeface="GothamSSm Narrow ExtraLight" pitchFamily="2" charset="0"/>
              </a:rPr>
              <a:t> за час </a:t>
            </a:r>
            <a:r>
              <a:rPr lang="ru-RU" sz="1600" dirty="0" err="1">
                <a:solidFill>
                  <a:schemeClr val="bg1"/>
                </a:solidFill>
                <a:latin typeface="GothamSSm Narrow ExtraLight" pitchFamily="2" charset="0"/>
              </a:rPr>
              <a:t>шлюбу</a:t>
            </a:r>
            <a:endParaRPr lang="ru-UA" sz="1600" dirty="0">
              <a:solidFill>
                <a:schemeClr val="bg1"/>
              </a:solidFill>
              <a:latin typeface="GothamSSm Narrow ExtraLight" pitchFamily="2" charset="0"/>
            </a:endParaRPr>
          </a:p>
        </p:txBody>
      </p:sp>
      <p:sp>
        <p:nvSpPr>
          <p:cNvPr id="23" name="TextBox 22">
            <a:extLst>
              <a:ext uri="{FF2B5EF4-FFF2-40B4-BE49-F238E27FC236}">
                <a16:creationId xmlns:a16="http://schemas.microsoft.com/office/drawing/2014/main" id="{A47BBDB1-F364-4A2E-96C1-048F8FF5678D}"/>
              </a:ext>
            </a:extLst>
          </p:cNvPr>
          <p:cNvSpPr txBox="1"/>
          <p:nvPr/>
        </p:nvSpPr>
        <p:spPr>
          <a:xfrm>
            <a:off x="6762125" y="4392519"/>
            <a:ext cx="3770014" cy="1323439"/>
          </a:xfrm>
          <a:prstGeom prst="rect">
            <a:avLst/>
          </a:prstGeom>
          <a:noFill/>
        </p:spPr>
        <p:txBody>
          <a:bodyPr wrap="square" rtlCol="0">
            <a:spAutoFit/>
          </a:bodyPr>
          <a:lstStyle>
            <a:defPPr>
              <a:defRPr lang="ru-UA"/>
            </a:defPPr>
            <a:lvl1pPr>
              <a:defRPr>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defRPr>
            </a:lvl1pPr>
          </a:lstStyle>
          <a:p>
            <a:pPr>
              <a:spcAft>
                <a:spcPts val="750"/>
              </a:spcAft>
            </a:pPr>
            <a:r>
              <a:rPr lang="ru-RU" sz="1600" dirty="0" err="1">
                <a:solidFill>
                  <a:schemeClr val="bg1"/>
                </a:solidFill>
                <a:latin typeface="GothamSSm Narrow ExtraLight" pitchFamily="2" charset="0"/>
                <a:cs typeface="+mn-cs"/>
              </a:rPr>
              <a:t>Розпоряджання</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майном</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що</a:t>
            </a:r>
            <a:r>
              <a:rPr lang="ru-RU" sz="1600" dirty="0">
                <a:solidFill>
                  <a:schemeClr val="bg1"/>
                </a:solidFill>
                <a:latin typeface="GothamSSm Narrow ExtraLight" pitchFamily="2" charset="0"/>
                <a:cs typeface="+mn-cs"/>
              </a:rPr>
              <a:t> є </a:t>
            </a:r>
            <a:r>
              <a:rPr lang="ru-RU" sz="1600" dirty="0" err="1">
                <a:solidFill>
                  <a:schemeClr val="bg1"/>
                </a:solidFill>
                <a:latin typeface="GothamSSm Narrow ExtraLight" pitchFamily="2" charset="0"/>
                <a:cs typeface="+mn-cs"/>
              </a:rPr>
              <a:t>об'єктом</a:t>
            </a:r>
            <a:r>
              <a:rPr lang="ru-RU" sz="1600" dirty="0">
                <a:solidFill>
                  <a:schemeClr val="bg1"/>
                </a:solidFill>
                <a:latin typeface="GothamSSm Narrow ExtraLight" pitchFamily="2" charset="0"/>
                <a:cs typeface="+mn-cs"/>
              </a:rPr>
              <a:t> права </a:t>
            </a:r>
            <a:r>
              <a:rPr lang="ru-RU" sz="1600" dirty="0" err="1">
                <a:solidFill>
                  <a:schemeClr val="bg1"/>
                </a:solidFill>
                <a:latin typeface="GothamSSm Narrow ExtraLight" pitchFamily="2" charset="0"/>
                <a:cs typeface="+mn-cs"/>
              </a:rPr>
              <a:t>спільної</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сумісної</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власності</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після</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розірвання</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шлюбу</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здійснюється</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співвласниками</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виключно</a:t>
            </a:r>
            <a:r>
              <a:rPr lang="ru-RU" sz="1600" dirty="0">
                <a:solidFill>
                  <a:schemeClr val="bg1"/>
                </a:solidFill>
                <a:latin typeface="GothamSSm Narrow ExtraLight" pitchFamily="2" charset="0"/>
                <a:cs typeface="+mn-cs"/>
              </a:rPr>
              <a:t> за </a:t>
            </a:r>
            <a:r>
              <a:rPr lang="ru-RU" sz="1600" dirty="0" err="1">
                <a:solidFill>
                  <a:schemeClr val="bg1"/>
                </a:solidFill>
                <a:latin typeface="GothamSSm Narrow ExtraLight" pitchFamily="2" charset="0"/>
                <a:cs typeface="+mn-cs"/>
              </a:rPr>
              <a:t>взаємною</a:t>
            </a:r>
            <a:r>
              <a:rPr lang="ru-RU" sz="1600" dirty="0">
                <a:solidFill>
                  <a:schemeClr val="bg1"/>
                </a:solidFill>
                <a:latin typeface="GothamSSm Narrow ExtraLight" pitchFamily="2" charset="0"/>
                <a:cs typeface="+mn-cs"/>
              </a:rPr>
              <a:t> </a:t>
            </a:r>
            <a:r>
              <a:rPr lang="ru-RU" sz="1600" dirty="0" err="1">
                <a:solidFill>
                  <a:schemeClr val="bg1"/>
                </a:solidFill>
                <a:latin typeface="GothamSSm Narrow ExtraLight" pitchFamily="2" charset="0"/>
                <a:cs typeface="+mn-cs"/>
              </a:rPr>
              <a:t>згодою</a:t>
            </a:r>
            <a:endParaRPr lang="ru-UA" sz="1600" dirty="0">
              <a:solidFill>
                <a:schemeClr val="bg1"/>
              </a:solidFill>
              <a:latin typeface="GothamSSm Narrow ExtraLight" pitchFamily="2" charset="0"/>
              <a:cs typeface="+mn-cs"/>
            </a:endParaRPr>
          </a:p>
        </p:txBody>
      </p:sp>
      <p:cxnSp>
        <p:nvCxnSpPr>
          <p:cNvPr id="30" name="Прямая соединительная линия 29">
            <a:extLst>
              <a:ext uri="{FF2B5EF4-FFF2-40B4-BE49-F238E27FC236}">
                <a16:creationId xmlns:a16="http://schemas.microsoft.com/office/drawing/2014/main" id="{BCDCF4FD-7BC6-4D1A-94BA-E06AF3341336}"/>
              </a:ext>
            </a:extLst>
          </p:cNvPr>
          <p:cNvCxnSpPr>
            <a:cxnSpLocks/>
          </p:cNvCxnSpPr>
          <p:nvPr/>
        </p:nvCxnSpPr>
        <p:spPr>
          <a:xfrm flipV="1">
            <a:off x="-2" y="2659677"/>
            <a:ext cx="12192002" cy="4639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a:extLst>
              <a:ext uri="{FF2B5EF4-FFF2-40B4-BE49-F238E27FC236}">
                <a16:creationId xmlns:a16="http://schemas.microsoft.com/office/drawing/2014/main" id="{1E5DFF95-CA55-421C-AF84-EA14E8C08FC4}"/>
              </a:ext>
            </a:extLst>
          </p:cNvPr>
          <p:cNvCxnSpPr>
            <a:cxnSpLocks/>
          </p:cNvCxnSpPr>
          <p:nvPr/>
        </p:nvCxnSpPr>
        <p:spPr>
          <a:xfrm flipV="1">
            <a:off x="2250234" y="2416096"/>
            <a:ext cx="10267950" cy="39067"/>
          </a:xfrm>
          <a:prstGeom prst="line">
            <a:avLst/>
          </a:prstGeom>
          <a:ln w="28575">
            <a:gradFill>
              <a:gsLst>
                <a:gs pos="100000">
                  <a:srgbClr val="1A59A6"/>
                </a:gs>
                <a:gs pos="0">
                  <a:srgbClr val="2BE490"/>
                </a:gs>
              </a:gsLst>
              <a:lin ang="0" scaled="0"/>
            </a:gradFill>
          </a:ln>
        </p:spPr>
        <p:style>
          <a:lnRef idx="1">
            <a:schemeClr val="accent1"/>
          </a:lnRef>
          <a:fillRef idx="0">
            <a:schemeClr val="accent1"/>
          </a:fillRef>
          <a:effectRef idx="0">
            <a:schemeClr val="accent1"/>
          </a:effectRef>
          <a:fontRef idx="minor">
            <a:schemeClr val="tx1"/>
          </a:fontRef>
        </p:style>
      </p:cxnSp>
      <p:grpSp>
        <p:nvGrpSpPr>
          <p:cNvPr id="4" name="Группа 3">
            <a:extLst>
              <a:ext uri="{FF2B5EF4-FFF2-40B4-BE49-F238E27FC236}">
                <a16:creationId xmlns:a16="http://schemas.microsoft.com/office/drawing/2014/main" id="{4D1D4500-76F7-4C7B-8D26-95B669E60721}"/>
              </a:ext>
            </a:extLst>
          </p:cNvPr>
          <p:cNvGrpSpPr/>
          <p:nvPr/>
        </p:nvGrpSpPr>
        <p:grpSpPr>
          <a:xfrm>
            <a:off x="2285157" y="1188402"/>
            <a:ext cx="7621686" cy="2754281"/>
            <a:chOff x="2285157" y="1188402"/>
            <a:chExt cx="7621686" cy="2754281"/>
          </a:xfrm>
        </p:grpSpPr>
        <p:pic>
          <p:nvPicPr>
            <p:cNvPr id="32" name="Рисунок 31">
              <a:extLst>
                <a:ext uri="{FF2B5EF4-FFF2-40B4-BE49-F238E27FC236}">
                  <a16:creationId xmlns:a16="http://schemas.microsoft.com/office/drawing/2014/main" id="{E5672927-50CD-4346-B76D-14CC2E61A7A4}"/>
                </a:ext>
              </a:extLst>
            </p:cNvPr>
            <p:cNvPicPr>
              <a:picLocks noChangeAspect="1"/>
            </p:cNvPicPr>
            <p:nvPr/>
          </p:nvPicPr>
          <p:blipFill>
            <a:blip r:embed="rId3"/>
            <a:stretch>
              <a:fillRect/>
            </a:stretch>
          </p:blipFill>
          <p:spPr>
            <a:xfrm>
              <a:off x="2285157" y="1188402"/>
              <a:ext cx="2748520" cy="2748520"/>
            </a:xfrm>
            <a:prstGeom prst="rect">
              <a:avLst/>
            </a:prstGeom>
            <a:effectLst>
              <a:glow rad="304800">
                <a:srgbClr val="0AFFE7">
                  <a:alpha val="40000"/>
                </a:srgbClr>
              </a:glow>
            </a:effectLst>
          </p:spPr>
        </p:pic>
        <p:pic>
          <p:nvPicPr>
            <p:cNvPr id="33" name="Рисунок 32">
              <a:extLst>
                <a:ext uri="{FF2B5EF4-FFF2-40B4-BE49-F238E27FC236}">
                  <a16:creationId xmlns:a16="http://schemas.microsoft.com/office/drawing/2014/main" id="{D3D8E891-C4D2-4198-8C44-BBC4BE980240}"/>
                </a:ext>
              </a:extLst>
            </p:cNvPr>
            <p:cNvPicPr>
              <a:picLocks noChangeAspect="1"/>
            </p:cNvPicPr>
            <p:nvPr/>
          </p:nvPicPr>
          <p:blipFill>
            <a:blip r:embed="rId3"/>
            <a:stretch>
              <a:fillRect/>
            </a:stretch>
          </p:blipFill>
          <p:spPr>
            <a:xfrm>
              <a:off x="7158323" y="1194163"/>
              <a:ext cx="2748520" cy="2748520"/>
            </a:xfrm>
            <a:prstGeom prst="rect">
              <a:avLst/>
            </a:prstGeom>
            <a:effectLst>
              <a:glow rad="304800">
                <a:srgbClr val="0AFFE7">
                  <a:alpha val="40000"/>
                </a:srgbClr>
              </a:glow>
            </a:effectLst>
          </p:spPr>
        </p:pic>
      </p:grpSp>
      <p:pic>
        <p:nvPicPr>
          <p:cNvPr id="24" name="Рисунок 23">
            <a:extLst>
              <a:ext uri="{FF2B5EF4-FFF2-40B4-BE49-F238E27FC236}">
                <a16:creationId xmlns:a16="http://schemas.microsoft.com/office/drawing/2014/main" id="{06B26EED-94DB-A24A-9FCB-2AAF3000F3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8381" y="1678642"/>
            <a:ext cx="1962070" cy="1962070"/>
          </a:xfrm>
          <a:prstGeom prst="rect">
            <a:avLst/>
          </a:prstGeom>
        </p:spPr>
      </p:pic>
      <p:grpSp>
        <p:nvGrpSpPr>
          <p:cNvPr id="2" name="Группа 1">
            <a:extLst>
              <a:ext uri="{FF2B5EF4-FFF2-40B4-BE49-F238E27FC236}">
                <a16:creationId xmlns:a16="http://schemas.microsoft.com/office/drawing/2014/main" id="{CBEDDD99-053A-43DF-8CA3-0468E5C39A6D}"/>
              </a:ext>
            </a:extLst>
          </p:cNvPr>
          <p:cNvGrpSpPr/>
          <p:nvPr/>
        </p:nvGrpSpPr>
        <p:grpSpPr>
          <a:xfrm>
            <a:off x="7173229" y="1479914"/>
            <a:ext cx="2775921" cy="2891852"/>
            <a:chOff x="321811" y="11503438"/>
            <a:chExt cx="3774903" cy="3932555"/>
          </a:xfrm>
        </p:grpSpPr>
        <p:pic>
          <p:nvPicPr>
            <p:cNvPr id="25" name="Рисунок 24">
              <a:extLst>
                <a:ext uri="{FF2B5EF4-FFF2-40B4-BE49-F238E27FC236}">
                  <a16:creationId xmlns:a16="http://schemas.microsoft.com/office/drawing/2014/main" id="{96732CA1-DF45-E548-8700-90C85ED00A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1811" y="11503438"/>
              <a:ext cx="2775921" cy="3932555"/>
            </a:xfrm>
            <a:prstGeom prst="rect">
              <a:avLst/>
            </a:prstGeom>
          </p:spPr>
        </p:pic>
        <p:pic>
          <p:nvPicPr>
            <p:cNvPr id="26" name="Рисунок 25">
              <a:extLst>
                <a:ext uri="{FF2B5EF4-FFF2-40B4-BE49-F238E27FC236}">
                  <a16:creationId xmlns:a16="http://schemas.microsoft.com/office/drawing/2014/main" id="{30FCFF15-072B-E144-9694-3502F9F636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320793" y="11503438"/>
              <a:ext cx="2775921" cy="3932555"/>
            </a:xfrm>
            <a:prstGeom prst="rect">
              <a:avLst/>
            </a:prstGeom>
          </p:spPr>
        </p:pic>
      </p:grpSp>
      <p:pic>
        <p:nvPicPr>
          <p:cNvPr id="45" name="Рисунок 44">
            <a:extLst>
              <a:ext uri="{FF2B5EF4-FFF2-40B4-BE49-F238E27FC236}">
                <a16:creationId xmlns:a16="http://schemas.microsoft.com/office/drawing/2014/main" id="{10923C42-97B7-45A2-9E45-DB060333A10F}"/>
              </a:ext>
            </a:extLst>
          </p:cNvPr>
          <p:cNvPicPr>
            <a:picLocks noChangeAspect="1"/>
          </p:cNvPicPr>
          <p:nvPr/>
        </p:nvPicPr>
        <p:blipFill>
          <a:blip r:embed="rId3"/>
          <a:stretch>
            <a:fillRect/>
          </a:stretch>
        </p:blipFill>
        <p:spPr>
          <a:xfrm>
            <a:off x="30888170" y="586935"/>
            <a:ext cx="2748520" cy="2748520"/>
          </a:xfrm>
          <a:prstGeom prst="rect">
            <a:avLst/>
          </a:prstGeom>
          <a:effectLst>
            <a:glow rad="304800">
              <a:srgbClr val="0AFFE7">
                <a:alpha val="40000"/>
              </a:srgbClr>
            </a:glow>
          </a:effectLst>
        </p:spPr>
      </p:pic>
      <p:pic>
        <p:nvPicPr>
          <p:cNvPr id="46" name="Рисунок 45">
            <a:extLst>
              <a:ext uri="{FF2B5EF4-FFF2-40B4-BE49-F238E27FC236}">
                <a16:creationId xmlns:a16="http://schemas.microsoft.com/office/drawing/2014/main" id="{246298F8-6A49-408F-ACE7-5FC193B5EE03}"/>
              </a:ext>
            </a:extLst>
          </p:cNvPr>
          <p:cNvPicPr>
            <a:picLocks noChangeAspect="1"/>
          </p:cNvPicPr>
          <p:nvPr/>
        </p:nvPicPr>
        <p:blipFill>
          <a:blip r:embed="rId3"/>
          <a:stretch>
            <a:fillRect/>
          </a:stretch>
        </p:blipFill>
        <p:spPr>
          <a:xfrm>
            <a:off x="34684032" y="592696"/>
            <a:ext cx="2748520" cy="2748520"/>
          </a:xfrm>
          <a:prstGeom prst="rect">
            <a:avLst/>
          </a:prstGeom>
          <a:effectLst>
            <a:glow rad="304800">
              <a:srgbClr val="0AFFE7">
                <a:alpha val="40000"/>
              </a:srgbClr>
            </a:glow>
          </a:effectLst>
        </p:spPr>
      </p:pic>
      <p:pic>
        <p:nvPicPr>
          <p:cNvPr id="49" name="Рисунок 48">
            <a:extLst>
              <a:ext uri="{FF2B5EF4-FFF2-40B4-BE49-F238E27FC236}">
                <a16:creationId xmlns:a16="http://schemas.microsoft.com/office/drawing/2014/main" id="{B77588A5-AC74-4476-9644-A429834A74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910076" y="685344"/>
            <a:ext cx="2158277" cy="2955368"/>
          </a:xfrm>
          <a:prstGeom prst="rect">
            <a:avLst/>
          </a:prstGeom>
        </p:spPr>
      </p:pic>
      <p:grpSp>
        <p:nvGrpSpPr>
          <p:cNvPr id="50" name="Группа 49">
            <a:extLst>
              <a:ext uri="{FF2B5EF4-FFF2-40B4-BE49-F238E27FC236}">
                <a16:creationId xmlns:a16="http://schemas.microsoft.com/office/drawing/2014/main" id="{60D0DA07-F1C6-41D2-9E99-0A8E1D0B61B2}"/>
              </a:ext>
            </a:extLst>
          </p:cNvPr>
          <p:cNvGrpSpPr/>
          <p:nvPr/>
        </p:nvGrpSpPr>
        <p:grpSpPr>
          <a:xfrm>
            <a:off x="30657945" y="1144378"/>
            <a:ext cx="2416439" cy="1542551"/>
            <a:chOff x="1619401" y="1923930"/>
            <a:chExt cx="2416439" cy="1542551"/>
          </a:xfrm>
        </p:grpSpPr>
        <p:pic>
          <p:nvPicPr>
            <p:cNvPr id="51" name="Рисунок 50" descr="Весы правосудия">
              <a:extLst>
                <a:ext uri="{FF2B5EF4-FFF2-40B4-BE49-F238E27FC236}">
                  <a16:creationId xmlns:a16="http://schemas.microsoft.com/office/drawing/2014/main" id="{EACB3253-E490-4B19-A56A-BB5F3CD522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70197" y="2485729"/>
              <a:ext cx="965643" cy="965643"/>
            </a:xfrm>
            <a:prstGeom prst="rect">
              <a:avLst/>
            </a:prstGeom>
          </p:spPr>
        </p:pic>
        <p:pic>
          <p:nvPicPr>
            <p:cNvPr id="52" name="Рисунок 51">
              <a:extLst>
                <a:ext uri="{FF2B5EF4-FFF2-40B4-BE49-F238E27FC236}">
                  <a16:creationId xmlns:a16="http://schemas.microsoft.com/office/drawing/2014/main" id="{0961C2FC-0BCF-409C-8608-9D71D1CF7B6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19401" y="1923930"/>
              <a:ext cx="1972680" cy="1542551"/>
            </a:xfrm>
            <a:prstGeom prst="rect">
              <a:avLst/>
            </a:prstGeom>
            <a:effectLst/>
          </p:spPr>
        </p:pic>
      </p:grpSp>
      <p:pic>
        <p:nvPicPr>
          <p:cNvPr id="53" name="Рисунок 52">
            <a:extLst>
              <a:ext uri="{FF2B5EF4-FFF2-40B4-BE49-F238E27FC236}">
                <a16:creationId xmlns:a16="http://schemas.microsoft.com/office/drawing/2014/main" id="{89D1327A-D34F-4F3A-9796-9E7AE22EAFA5}"/>
              </a:ext>
            </a:extLst>
          </p:cNvPr>
          <p:cNvPicPr>
            <a:picLocks noChangeAspect="1"/>
          </p:cNvPicPr>
          <p:nvPr/>
        </p:nvPicPr>
        <p:blipFill>
          <a:blip r:embed="rId3"/>
          <a:stretch>
            <a:fillRect/>
          </a:stretch>
        </p:blipFill>
        <p:spPr>
          <a:xfrm>
            <a:off x="17729913" y="586935"/>
            <a:ext cx="2748520" cy="2748520"/>
          </a:xfrm>
          <a:prstGeom prst="rect">
            <a:avLst/>
          </a:prstGeom>
          <a:effectLst>
            <a:glow rad="304800">
              <a:srgbClr val="0AFFE7">
                <a:alpha val="40000"/>
              </a:srgbClr>
            </a:glow>
          </a:effectLst>
        </p:spPr>
      </p:pic>
      <p:grpSp>
        <p:nvGrpSpPr>
          <p:cNvPr id="54" name="Группа 53">
            <a:extLst>
              <a:ext uri="{FF2B5EF4-FFF2-40B4-BE49-F238E27FC236}">
                <a16:creationId xmlns:a16="http://schemas.microsoft.com/office/drawing/2014/main" id="{A85BE5A5-4C72-476A-B4B8-470E22814C64}"/>
              </a:ext>
            </a:extLst>
          </p:cNvPr>
          <p:cNvGrpSpPr/>
          <p:nvPr/>
        </p:nvGrpSpPr>
        <p:grpSpPr>
          <a:xfrm>
            <a:off x="17807250" y="1075594"/>
            <a:ext cx="2346893" cy="2372262"/>
            <a:chOff x="1005150" y="1075594"/>
            <a:chExt cx="2346893" cy="2372262"/>
          </a:xfrm>
        </p:grpSpPr>
        <p:pic>
          <p:nvPicPr>
            <p:cNvPr id="55" name="Рисунок 54">
              <a:extLst>
                <a:ext uri="{FF2B5EF4-FFF2-40B4-BE49-F238E27FC236}">
                  <a16:creationId xmlns:a16="http://schemas.microsoft.com/office/drawing/2014/main" id="{8DC0ACA6-79DA-4C64-AA51-3B5ED7D9CA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5150" y="1075594"/>
              <a:ext cx="1674538" cy="2372262"/>
            </a:xfrm>
            <a:prstGeom prst="rect">
              <a:avLst/>
            </a:prstGeom>
          </p:spPr>
        </p:pic>
        <p:grpSp>
          <p:nvGrpSpPr>
            <p:cNvPr id="56" name="Группа 55">
              <a:extLst>
                <a:ext uri="{FF2B5EF4-FFF2-40B4-BE49-F238E27FC236}">
                  <a16:creationId xmlns:a16="http://schemas.microsoft.com/office/drawing/2014/main" id="{9208D986-FE5E-46FC-A5A5-AA423240CD40}"/>
                </a:ext>
              </a:extLst>
            </p:cNvPr>
            <p:cNvGrpSpPr/>
            <p:nvPr/>
          </p:nvGrpSpPr>
          <p:grpSpPr>
            <a:xfrm>
              <a:off x="2007333" y="1604229"/>
              <a:ext cx="1344710" cy="1115584"/>
              <a:chOff x="2057459" y="1291273"/>
              <a:chExt cx="1354521" cy="1123724"/>
            </a:xfrm>
          </p:grpSpPr>
          <p:pic>
            <p:nvPicPr>
              <p:cNvPr id="57" name="Рисунок 56">
                <a:extLst>
                  <a:ext uri="{FF2B5EF4-FFF2-40B4-BE49-F238E27FC236}">
                    <a16:creationId xmlns:a16="http://schemas.microsoft.com/office/drawing/2014/main" id="{2CB1165B-2114-4755-A843-0D8CB989594C}"/>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l="57441" t="35082" r="23513" b="29882"/>
              <a:stretch/>
            </p:blipFill>
            <p:spPr>
              <a:xfrm>
                <a:off x="2853179" y="1291273"/>
                <a:ext cx="558801" cy="1089621"/>
              </a:xfrm>
              <a:prstGeom prst="rect">
                <a:avLst/>
              </a:prstGeom>
            </p:spPr>
          </p:pic>
          <p:pic>
            <p:nvPicPr>
              <p:cNvPr id="58" name="Рисунок 57">
                <a:extLst>
                  <a:ext uri="{FF2B5EF4-FFF2-40B4-BE49-F238E27FC236}">
                    <a16:creationId xmlns:a16="http://schemas.microsoft.com/office/drawing/2014/main" id="{1B14F9B1-00E7-4E30-B4D2-0C2D9E79B9E4}"/>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l="32337" t="35082" r="41194" b="29882"/>
              <a:stretch/>
            </p:blipFill>
            <p:spPr>
              <a:xfrm>
                <a:off x="2057459" y="1325376"/>
                <a:ext cx="776601" cy="1089621"/>
              </a:xfrm>
              <a:prstGeom prst="rect">
                <a:avLst/>
              </a:prstGeom>
            </p:spPr>
          </p:pic>
        </p:grpSp>
      </p:grpSp>
      <p:pic>
        <p:nvPicPr>
          <p:cNvPr id="59" name="Рисунок 58">
            <a:extLst>
              <a:ext uri="{FF2B5EF4-FFF2-40B4-BE49-F238E27FC236}">
                <a16:creationId xmlns:a16="http://schemas.microsoft.com/office/drawing/2014/main" id="{89788BF9-9E0F-406E-84A4-50CA4EB9D1B8}"/>
              </a:ext>
            </a:extLst>
          </p:cNvPr>
          <p:cNvPicPr>
            <a:picLocks noChangeAspect="1"/>
          </p:cNvPicPr>
          <p:nvPr/>
        </p:nvPicPr>
        <p:blipFill>
          <a:blip r:embed="rId3"/>
          <a:stretch>
            <a:fillRect/>
          </a:stretch>
        </p:blipFill>
        <p:spPr>
          <a:xfrm>
            <a:off x="45757085" y="592696"/>
            <a:ext cx="2748520" cy="2748520"/>
          </a:xfrm>
          <a:prstGeom prst="rect">
            <a:avLst/>
          </a:prstGeom>
          <a:effectLst>
            <a:glow rad="304800">
              <a:srgbClr val="0AFFE7">
                <a:alpha val="40000"/>
              </a:srgbClr>
            </a:glow>
          </a:effectLst>
        </p:spPr>
      </p:pic>
      <p:pic>
        <p:nvPicPr>
          <p:cNvPr id="60" name="Рисунок 59">
            <a:extLst>
              <a:ext uri="{FF2B5EF4-FFF2-40B4-BE49-F238E27FC236}">
                <a16:creationId xmlns:a16="http://schemas.microsoft.com/office/drawing/2014/main" id="{AD140B0C-1EBF-4164-B160-84654B62D8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983129" y="685344"/>
            <a:ext cx="2158277" cy="2955368"/>
          </a:xfrm>
          <a:prstGeom prst="rect">
            <a:avLst/>
          </a:prstGeom>
        </p:spPr>
      </p:pic>
    </p:spTree>
    <p:extLst>
      <p:ext uri="{BB962C8B-B14F-4D97-AF65-F5344CB8AC3E}">
        <p14:creationId xmlns:p14="http://schemas.microsoft.com/office/powerpoint/2010/main" val="21131262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97086933-6CAA-4CB8-BB6C-C5BFFFC6D008}"/>
              </a:ext>
            </a:extLst>
          </p:cNvPr>
          <p:cNvPicPr>
            <a:picLocks noChangeAspect="1"/>
          </p:cNvPicPr>
          <p:nvPr/>
        </p:nvPicPr>
        <p:blipFill rotWithShape="1">
          <a:blip r:embed="rId2"/>
          <a:srcRect l="9302" t="9665" r="9302" b="9665"/>
          <a:stretch/>
        </p:blipFill>
        <p:spPr>
          <a:xfrm>
            <a:off x="0" y="0"/>
            <a:ext cx="12192000" cy="6858000"/>
          </a:xfrm>
          <a:prstGeom prst="rect">
            <a:avLst/>
          </a:prstGeom>
        </p:spPr>
      </p:pic>
      <p:sp>
        <p:nvSpPr>
          <p:cNvPr id="25" name="TextBox 24">
            <a:extLst>
              <a:ext uri="{FF2B5EF4-FFF2-40B4-BE49-F238E27FC236}">
                <a16:creationId xmlns:a16="http://schemas.microsoft.com/office/drawing/2014/main" id="{77672B38-57DC-684C-AE62-FB297DBC2B4F}"/>
              </a:ext>
            </a:extLst>
          </p:cNvPr>
          <p:cNvSpPr txBox="1"/>
          <p:nvPr/>
        </p:nvSpPr>
        <p:spPr>
          <a:xfrm>
            <a:off x="390584" y="354771"/>
            <a:ext cx="4115178" cy="707886"/>
          </a:xfrm>
          <a:prstGeom prst="rect">
            <a:avLst/>
          </a:prstGeom>
          <a:noFill/>
        </p:spPr>
        <p:txBody>
          <a:bodyPr wrap="square" rtlCol="0">
            <a:spAutoFit/>
          </a:bodyPr>
          <a:lstStyle/>
          <a:p>
            <a:r>
              <a:rPr lang="ru-UA" sz="4000" dirty="0">
                <a:solidFill>
                  <a:schemeClr val="bg1"/>
                </a:solidFill>
                <a:latin typeface="Geometos [RUS by Daymarius]" pitchFamily="2" charset="0"/>
              </a:rPr>
              <a:t>КОНКУБИНАТ</a:t>
            </a:r>
          </a:p>
        </p:txBody>
      </p:sp>
      <p:pic>
        <p:nvPicPr>
          <p:cNvPr id="33" name="Рисунок 32">
            <a:extLst>
              <a:ext uri="{FF2B5EF4-FFF2-40B4-BE49-F238E27FC236}">
                <a16:creationId xmlns:a16="http://schemas.microsoft.com/office/drawing/2014/main" id="{C1CCD615-16AD-424D-A825-52BBDD43908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3533" t="16117" r="33089" b="34203"/>
          <a:stretch/>
        </p:blipFill>
        <p:spPr>
          <a:xfrm flipH="1">
            <a:off x="10438988" y="2439565"/>
            <a:ext cx="1541275" cy="2595030"/>
          </a:xfrm>
          <a:prstGeom prst="rect">
            <a:avLst/>
          </a:prstGeom>
        </p:spPr>
      </p:pic>
      <p:pic>
        <p:nvPicPr>
          <p:cNvPr id="35" name="Рисунок 34">
            <a:extLst>
              <a:ext uri="{FF2B5EF4-FFF2-40B4-BE49-F238E27FC236}">
                <a16:creationId xmlns:a16="http://schemas.microsoft.com/office/drawing/2014/main" id="{33F5D2B7-E426-CB47-99B9-74556E3B894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8823" t="17072" r="34561" b="35936"/>
          <a:stretch/>
        </p:blipFill>
        <p:spPr>
          <a:xfrm>
            <a:off x="8975786" y="2439565"/>
            <a:ext cx="1398167" cy="2542030"/>
          </a:xfrm>
          <a:prstGeom prst="rect">
            <a:avLst/>
          </a:prstGeom>
        </p:spPr>
      </p:pic>
      <p:pic>
        <p:nvPicPr>
          <p:cNvPr id="37" name="Рисунок 36">
            <a:extLst>
              <a:ext uri="{FF2B5EF4-FFF2-40B4-BE49-F238E27FC236}">
                <a16:creationId xmlns:a16="http://schemas.microsoft.com/office/drawing/2014/main" id="{253795D7-D0D3-8145-975C-70DCC1622A9C}"/>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0379" t="10694" r="28401" b="31788"/>
          <a:stretch/>
        </p:blipFill>
        <p:spPr>
          <a:xfrm>
            <a:off x="529419" y="3500546"/>
            <a:ext cx="1691215" cy="2515958"/>
          </a:xfrm>
          <a:prstGeom prst="rect">
            <a:avLst/>
          </a:prstGeom>
        </p:spPr>
      </p:pic>
      <p:pic>
        <p:nvPicPr>
          <p:cNvPr id="38" name="Рисунок 37">
            <a:extLst>
              <a:ext uri="{FF2B5EF4-FFF2-40B4-BE49-F238E27FC236}">
                <a16:creationId xmlns:a16="http://schemas.microsoft.com/office/drawing/2014/main" id="{F649291C-E5DE-2544-B70F-13B8F7A2F2CC}"/>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2337" t="35082" r="23513" b="29882"/>
          <a:stretch/>
        </p:blipFill>
        <p:spPr>
          <a:xfrm>
            <a:off x="2331724" y="4897752"/>
            <a:ext cx="1329988" cy="1118752"/>
          </a:xfrm>
          <a:prstGeom prst="rect">
            <a:avLst/>
          </a:prstGeom>
        </p:spPr>
      </p:pic>
      <p:grpSp>
        <p:nvGrpSpPr>
          <p:cNvPr id="6" name="Группа 5">
            <a:extLst>
              <a:ext uri="{FF2B5EF4-FFF2-40B4-BE49-F238E27FC236}">
                <a16:creationId xmlns:a16="http://schemas.microsoft.com/office/drawing/2014/main" id="{83B7E4CB-A9EA-4BBB-8470-F34FF159C4B3}"/>
              </a:ext>
            </a:extLst>
          </p:cNvPr>
          <p:cNvGrpSpPr/>
          <p:nvPr/>
        </p:nvGrpSpPr>
        <p:grpSpPr>
          <a:xfrm>
            <a:off x="9961800" y="1505077"/>
            <a:ext cx="807800" cy="869530"/>
            <a:chOff x="9722961" y="1079608"/>
            <a:chExt cx="1285477" cy="1383710"/>
          </a:xfrm>
        </p:grpSpPr>
        <p:pic>
          <p:nvPicPr>
            <p:cNvPr id="34" name="Рисунок 33" descr="Обручальные кольца">
              <a:extLst>
                <a:ext uri="{FF2B5EF4-FFF2-40B4-BE49-F238E27FC236}">
                  <a16:creationId xmlns:a16="http://schemas.microsoft.com/office/drawing/2014/main" id="{49326BC8-324F-8649-8BBA-C80E5AE259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22961" y="1079609"/>
              <a:ext cx="1245836" cy="1245836"/>
            </a:xfrm>
            <a:prstGeom prst="rect">
              <a:avLst/>
            </a:prstGeom>
            <a:effectLst>
              <a:glow rad="101600">
                <a:srgbClr val="0AFFE7">
                  <a:alpha val="17000"/>
                </a:srgbClr>
              </a:glow>
            </a:effectLst>
          </p:spPr>
        </p:pic>
        <p:cxnSp>
          <p:nvCxnSpPr>
            <p:cNvPr id="40" name="Прямая соединительная линия 39">
              <a:extLst>
                <a:ext uri="{FF2B5EF4-FFF2-40B4-BE49-F238E27FC236}">
                  <a16:creationId xmlns:a16="http://schemas.microsoft.com/office/drawing/2014/main" id="{FE698258-8864-974B-AA2A-E456691D9C6F}"/>
                </a:ext>
              </a:extLst>
            </p:cNvPr>
            <p:cNvCxnSpPr>
              <a:cxnSpLocks/>
            </p:cNvCxnSpPr>
            <p:nvPr/>
          </p:nvCxnSpPr>
          <p:spPr>
            <a:xfrm>
              <a:off x="9858006" y="1079608"/>
              <a:ext cx="1150432" cy="1383710"/>
            </a:xfrm>
            <a:prstGeom prst="line">
              <a:avLst/>
            </a:prstGeom>
            <a:ln>
              <a:solidFill>
                <a:srgbClr val="0AFFE7"/>
              </a:solidFill>
            </a:ln>
            <a:effectLst>
              <a:glow rad="101600">
                <a:srgbClr val="0AFFE7">
                  <a:alpha val="40000"/>
                </a:srgbClr>
              </a:glow>
            </a:effectLst>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a:extLst>
                <a:ext uri="{FF2B5EF4-FFF2-40B4-BE49-F238E27FC236}">
                  <a16:creationId xmlns:a16="http://schemas.microsoft.com/office/drawing/2014/main" id="{9C3E3EC3-13B0-7C40-A9AF-D7DB98E47357}"/>
                </a:ext>
              </a:extLst>
            </p:cNvPr>
            <p:cNvCxnSpPr>
              <a:cxnSpLocks/>
            </p:cNvCxnSpPr>
            <p:nvPr/>
          </p:nvCxnSpPr>
          <p:spPr>
            <a:xfrm flipH="1">
              <a:off x="9808034" y="1079608"/>
              <a:ext cx="1121816" cy="1383710"/>
            </a:xfrm>
            <a:prstGeom prst="line">
              <a:avLst/>
            </a:prstGeom>
            <a:ln>
              <a:solidFill>
                <a:srgbClr val="0AFFE7"/>
              </a:solidFill>
            </a:ln>
            <a:effectLst>
              <a:glow rad="101600">
                <a:srgbClr val="0AFFE7">
                  <a:alpha val="40000"/>
                </a:srgbClr>
              </a:glow>
            </a:effectLst>
          </p:spPr>
          <p:style>
            <a:lnRef idx="1">
              <a:schemeClr val="accent1"/>
            </a:lnRef>
            <a:fillRef idx="0">
              <a:schemeClr val="accent1"/>
            </a:fillRef>
            <a:effectRef idx="0">
              <a:schemeClr val="accent1"/>
            </a:effectRef>
            <a:fontRef idx="minor">
              <a:schemeClr val="tx1"/>
            </a:fontRef>
          </p:style>
        </p:cxnSp>
      </p:grpSp>
      <p:sp>
        <p:nvSpPr>
          <p:cNvPr id="56" name="Сердце 55">
            <a:extLst>
              <a:ext uri="{FF2B5EF4-FFF2-40B4-BE49-F238E27FC236}">
                <a16:creationId xmlns:a16="http://schemas.microsoft.com/office/drawing/2014/main" id="{602BA2FF-0612-A040-A1A6-FF8D3550C2C0}"/>
              </a:ext>
            </a:extLst>
          </p:cNvPr>
          <p:cNvSpPr/>
          <p:nvPr/>
        </p:nvSpPr>
        <p:spPr>
          <a:xfrm>
            <a:off x="10131535" y="2815217"/>
            <a:ext cx="506858" cy="443841"/>
          </a:xfrm>
          <a:prstGeom prst="heart">
            <a:avLst/>
          </a:prstGeom>
          <a:solidFill>
            <a:srgbClr val="09101C">
              <a:alpha val="50000"/>
            </a:srgbClr>
          </a:solidFill>
          <a:ln>
            <a:solidFill>
              <a:srgbClr val="0AFF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0" name="Прямоугольник 19">
            <a:extLst>
              <a:ext uri="{FF2B5EF4-FFF2-40B4-BE49-F238E27FC236}">
                <a16:creationId xmlns:a16="http://schemas.microsoft.com/office/drawing/2014/main" id="{23212C55-2909-44AA-A87F-0D38FE146EC5}"/>
              </a:ext>
            </a:extLst>
          </p:cNvPr>
          <p:cNvSpPr/>
          <p:nvPr/>
        </p:nvSpPr>
        <p:spPr>
          <a:xfrm rot="20700000">
            <a:off x="6611799" y="4478195"/>
            <a:ext cx="5994340" cy="784800"/>
          </a:xfrm>
          <a:prstGeom prst="rect">
            <a:avLst/>
          </a:prstGeom>
          <a:gradFill>
            <a:gsLst>
              <a:gs pos="0">
                <a:srgbClr val="2DD5B9"/>
              </a:gs>
              <a:gs pos="100000">
                <a:srgbClr val="1B62A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22" name="Прямоугольник 21">
            <a:extLst>
              <a:ext uri="{FF2B5EF4-FFF2-40B4-BE49-F238E27FC236}">
                <a16:creationId xmlns:a16="http://schemas.microsoft.com/office/drawing/2014/main" id="{C634A4C0-BDCD-405B-A324-6DEEA718908C}"/>
              </a:ext>
            </a:extLst>
          </p:cNvPr>
          <p:cNvSpPr/>
          <p:nvPr/>
        </p:nvSpPr>
        <p:spPr>
          <a:xfrm rot="20700000">
            <a:off x="-290840" y="1718264"/>
            <a:ext cx="6003840" cy="784914"/>
          </a:xfrm>
          <a:prstGeom prst="rect">
            <a:avLst/>
          </a:prstGeom>
          <a:gradFill>
            <a:gsLst>
              <a:gs pos="0">
                <a:srgbClr val="2DD5B9"/>
              </a:gs>
              <a:gs pos="100000">
                <a:srgbClr val="1B62A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23" name="Круг: прозрачная заливка 22">
            <a:extLst>
              <a:ext uri="{FF2B5EF4-FFF2-40B4-BE49-F238E27FC236}">
                <a16:creationId xmlns:a16="http://schemas.microsoft.com/office/drawing/2014/main" id="{7537B7C9-356B-4ACE-A93D-F68DB925C18A}"/>
              </a:ext>
            </a:extLst>
          </p:cNvPr>
          <p:cNvSpPr/>
          <p:nvPr/>
        </p:nvSpPr>
        <p:spPr>
          <a:xfrm>
            <a:off x="3460143" y="885911"/>
            <a:ext cx="5249402" cy="5249398"/>
          </a:xfrm>
          <a:prstGeom prst="donut">
            <a:avLst>
              <a:gd name="adj" fmla="val 14947"/>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24" name="Овал 23">
            <a:extLst>
              <a:ext uri="{FF2B5EF4-FFF2-40B4-BE49-F238E27FC236}">
                <a16:creationId xmlns:a16="http://schemas.microsoft.com/office/drawing/2014/main" id="{4E6D11B3-E2FC-448D-9611-1DD60F982D70}"/>
              </a:ext>
            </a:extLst>
          </p:cNvPr>
          <p:cNvSpPr/>
          <p:nvPr/>
        </p:nvSpPr>
        <p:spPr>
          <a:xfrm>
            <a:off x="4129553" y="1555319"/>
            <a:ext cx="3910580" cy="3910580"/>
          </a:xfrm>
          <a:prstGeom prst="ellipse">
            <a:avLst/>
          </a:prstGeom>
          <a:solidFill>
            <a:srgbClr val="27AFD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8" name="Прямоугольник 27">
            <a:extLst>
              <a:ext uri="{FF2B5EF4-FFF2-40B4-BE49-F238E27FC236}">
                <a16:creationId xmlns:a16="http://schemas.microsoft.com/office/drawing/2014/main" id="{B410456C-F4EF-4469-928D-6CD95BB8DAB4}"/>
              </a:ext>
            </a:extLst>
          </p:cNvPr>
          <p:cNvSpPr/>
          <p:nvPr/>
        </p:nvSpPr>
        <p:spPr>
          <a:xfrm>
            <a:off x="4464155" y="2374607"/>
            <a:ext cx="3219207" cy="2446824"/>
          </a:xfrm>
          <a:prstGeom prst="rect">
            <a:avLst/>
          </a:prstGeom>
        </p:spPr>
        <p:txBody>
          <a:bodyPr wrap="square">
            <a:spAutoFit/>
          </a:bodyPr>
          <a:lstStyle/>
          <a:p>
            <a:pPr algn="ctr"/>
            <a:r>
              <a:rPr lang="uk-UA" sz="1700" dirty="0">
                <a:solidFill>
                  <a:schemeClr val="bg1"/>
                </a:solidFill>
                <a:latin typeface="GothamSSm Narrow ExtraLight" pitchFamily="2" charset="0"/>
                <a:ea typeface="Calibri" panose="020F0502020204030204" pitchFamily="34" charset="0"/>
                <a:cs typeface="Times New Roman" panose="02020603050405020304" pitchFamily="18" charset="0"/>
              </a:rPr>
              <a:t>Якщо жінка та чоловік </a:t>
            </a:r>
            <a:r>
              <a:rPr lang="uk-UA"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проживають однією сім'єю</a:t>
            </a:r>
            <a:r>
              <a:rPr lang="uk-UA" sz="1700" dirty="0">
                <a:solidFill>
                  <a:schemeClr val="bg1"/>
                </a:solidFill>
                <a:latin typeface="GothamSSm Narrow ExtraLight" pitchFamily="2" charset="0"/>
                <a:ea typeface="Calibri" panose="020F0502020204030204" pitchFamily="34" charset="0"/>
                <a:cs typeface="Times New Roman" panose="02020603050405020304" pitchFamily="18" charset="0"/>
              </a:rPr>
              <a:t>, але </a:t>
            </a:r>
            <a:r>
              <a:rPr lang="uk-UA"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не перебувають у шлюбі </a:t>
            </a:r>
            <a:r>
              <a:rPr lang="uk-UA" sz="1700" dirty="0">
                <a:solidFill>
                  <a:schemeClr val="bg1"/>
                </a:solidFill>
                <a:latin typeface="GothamSSm Narrow ExtraLight" pitchFamily="2" charset="0"/>
                <a:ea typeface="Calibri" panose="020F0502020204030204" pitchFamily="34" charset="0"/>
                <a:cs typeface="Times New Roman" panose="02020603050405020304" pitchFamily="18" charset="0"/>
              </a:rPr>
              <a:t>між собою або в будь-якому іншому шлюбі, майно, </a:t>
            </a:r>
            <a:r>
              <a:rPr lang="uk-UA"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набуте ними </a:t>
            </a:r>
            <a:r>
              <a:rPr lang="uk-UA" sz="1700" dirty="0">
                <a:solidFill>
                  <a:schemeClr val="bg1"/>
                </a:solidFill>
                <a:latin typeface="GothamSSm Narrow ExtraLight" pitchFamily="2" charset="0"/>
                <a:ea typeface="Calibri" panose="020F0502020204030204" pitchFamily="34" charset="0"/>
                <a:cs typeface="Times New Roman" panose="02020603050405020304" pitchFamily="18" charset="0"/>
              </a:rPr>
              <a:t>за час спільного проживання, </a:t>
            </a:r>
            <a:r>
              <a:rPr lang="uk-UA"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належить</a:t>
            </a:r>
            <a:r>
              <a:rPr lang="uk-UA" sz="1700" dirty="0">
                <a:solidFill>
                  <a:schemeClr val="bg1"/>
                </a:solidFill>
                <a:latin typeface="GothamSSm Narrow ExtraLight" pitchFamily="2" charset="0"/>
                <a:ea typeface="Calibri" panose="020F0502020204030204" pitchFamily="34" charset="0"/>
                <a:cs typeface="Times New Roman" panose="02020603050405020304" pitchFamily="18" charset="0"/>
              </a:rPr>
              <a:t> їм </a:t>
            </a:r>
            <a:r>
              <a:rPr lang="uk-UA"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на праві спільної сумісної власності</a:t>
            </a:r>
            <a:endParaRPr lang="ru-UA" sz="17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p:txBody>
      </p:sp>
    </p:spTree>
    <p:extLst>
      <p:ext uri="{BB962C8B-B14F-4D97-AF65-F5344CB8AC3E}">
        <p14:creationId xmlns:p14="http://schemas.microsoft.com/office/powerpoint/2010/main" val="121215379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wheel(4)">
                                      <p:cBhvr>
                                        <p:cTn id="7" dur="1000"/>
                                        <p:tgtEl>
                                          <p:spTgt spid="2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8" presetClass="emph" presetSubtype="0" repeatCount="indefinite" fill="hold" grpId="1" nodeType="withEffect">
                                  <p:stCondLst>
                                    <p:cond delay="1000"/>
                                  </p:stCondLst>
                                  <p:childTnLst>
                                    <p:animRot by="21600000">
                                      <p:cBhvr>
                                        <p:cTn id="15" dur="2000" fill="hold"/>
                                        <p:tgtEl>
                                          <p:spTgt spid="23"/>
                                        </p:tgtEl>
                                        <p:attrNameLst>
                                          <p:attrName>r</p:attrName>
                                        </p:attrNameLst>
                                      </p:cBhvr>
                                    </p:animRot>
                                  </p:childTnLst>
                                </p:cTn>
                              </p:par>
                              <p:par>
                                <p:cTn id="16" presetID="42" presetClass="entr" presetSubtype="0" fill="hold" grpId="0" nodeType="withEffect">
                                  <p:stCondLst>
                                    <p:cond delay="100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cTn>
                              </p:par>
                              <p:par>
                                <p:cTn id="21" presetID="22" presetClass="entr" presetSubtype="8" fill="hold" grpId="0" nodeType="withEffect">
                                  <p:stCondLst>
                                    <p:cond delay="175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 calcmode="lin" valueType="num">
                                      <p:cBhvr>
                                        <p:cTn id="42" dur="1000" fill="hold"/>
                                        <p:tgtEl>
                                          <p:spTgt spid="56"/>
                                        </p:tgtEl>
                                        <p:attrNameLst>
                                          <p:attrName>ppt_w</p:attrName>
                                        </p:attrNameLst>
                                      </p:cBhvr>
                                      <p:tavLst>
                                        <p:tav tm="0">
                                          <p:val>
                                            <p:fltVal val="0"/>
                                          </p:val>
                                        </p:tav>
                                        <p:tav tm="100000">
                                          <p:val>
                                            <p:strVal val="#ppt_w"/>
                                          </p:val>
                                        </p:tav>
                                      </p:tavLst>
                                    </p:anim>
                                    <p:anim calcmode="lin" valueType="num">
                                      <p:cBhvr>
                                        <p:cTn id="43" dur="1000" fill="hold"/>
                                        <p:tgtEl>
                                          <p:spTgt spid="56"/>
                                        </p:tgtEl>
                                        <p:attrNameLst>
                                          <p:attrName>ppt_h</p:attrName>
                                        </p:attrNameLst>
                                      </p:cBhvr>
                                      <p:tavLst>
                                        <p:tav tm="0">
                                          <p:val>
                                            <p:fltVal val="0"/>
                                          </p:val>
                                        </p:tav>
                                        <p:tav tm="100000">
                                          <p:val>
                                            <p:strVal val="#ppt_h"/>
                                          </p:val>
                                        </p:tav>
                                      </p:tavLst>
                                    </p:anim>
                                    <p:anim calcmode="lin" valueType="num">
                                      <p:cBhvr>
                                        <p:cTn id="44" dur="1000" fill="hold"/>
                                        <p:tgtEl>
                                          <p:spTgt spid="56"/>
                                        </p:tgtEl>
                                        <p:attrNameLst>
                                          <p:attrName>style.rotation</p:attrName>
                                        </p:attrNameLst>
                                      </p:cBhvr>
                                      <p:tavLst>
                                        <p:tav tm="0">
                                          <p:val>
                                            <p:fltVal val="90"/>
                                          </p:val>
                                        </p:tav>
                                        <p:tav tm="100000">
                                          <p:val>
                                            <p:fltVal val="0"/>
                                          </p:val>
                                        </p:tav>
                                      </p:tavLst>
                                    </p:anim>
                                    <p:animEffect transition="in" filter="fade">
                                      <p:cBhvr>
                                        <p:cTn id="45" dur="1000"/>
                                        <p:tgtEl>
                                          <p:spTgt spid="56"/>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56"/>
                                        </p:tgtEl>
                                      </p:cBhvr>
                                    </p:animEffect>
                                    <p:animScale>
                                      <p:cBhvr>
                                        <p:cTn id="48" dur="250" autoRev="1" fill="hold"/>
                                        <p:tgtEl>
                                          <p:spTgt spid="56"/>
                                        </p:tgtEl>
                                      </p:cBhvr>
                                      <p:by x="105000" y="105000"/>
                                    </p:animScale>
                                  </p:childTnLst>
                                </p:cTn>
                              </p:par>
                              <p:par>
                                <p:cTn id="49" presetID="42"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20" grpId="0" animBg="1"/>
      <p:bldP spid="22" grpId="0" animBg="1"/>
      <p:bldP spid="23" grpId="0" animBg="1"/>
      <p:bldP spid="23" grpId="1" animBg="1"/>
      <p:bldP spid="24" grpId="0" animBg="1"/>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5E745FF-47B0-41F7-93EF-9E0C4796ACA6}"/>
              </a:ext>
            </a:extLst>
          </p:cNvPr>
          <p:cNvPicPr>
            <a:picLocks noChangeAspect="1"/>
          </p:cNvPicPr>
          <p:nvPr/>
        </p:nvPicPr>
        <p:blipFill rotWithShape="1">
          <a:blip r:embed="rId2"/>
          <a:srcRect l="1259" t="1694" r="1259" b="1694"/>
          <a:stretch/>
        </p:blipFill>
        <p:spPr>
          <a:xfrm>
            <a:off x="0" y="0"/>
            <a:ext cx="12192000" cy="6858000"/>
          </a:xfrm>
          <a:prstGeom prst="rect">
            <a:avLst/>
          </a:prstGeom>
        </p:spPr>
      </p:pic>
      <p:pic>
        <p:nvPicPr>
          <p:cNvPr id="6" name="Рисунок 5" descr="Изображение выглядит как кофейная чашка, ночное небо&#10;&#10;Автоматически созданное описание">
            <a:extLst>
              <a:ext uri="{FF2B5EF4-FFF2-40B4-BE49-F238E27FC236}">
                <a16:creationId xmlns:a16="http://schemas.microsoft.com/office/drawing/2014/main" id="{651D6F61-2756-48E3-83D9-F62F82573760}"/>
              </a:ext>
            </a:extLst>
          </p:cNvPr>
          <p:cNvPicPr>
            <a:picLocks noChangeAspect="1"/>
          </p:cNvPicPr>
          <p:nvPr/>
        </p:nvPicPr>
        <p:blipFill>
          <a:blip r:embed="rId3"/>
          <a:stretch>
            <a:fillRect/>
          </a:stretch>
        </p:blipFill>
        <p:spPr>
          <a:xfrm>
            <a:off x="-2728384" y="-933450"/>
            <a:ext cx="15510934" cy="8724900"/>
          </a:xfrm>
          <a:prstGeom prst="rect">
            <a:avLst/>
          </a:prstGeom>
        </p:spPr>
      </p:pic>
      <p:sp>
        <p:nvSpPr>
          <p:cNvPr id="70" name="Прямоугольник 69">
            <a:extLst>
              <a:ext uri="{FF2B5EF4-FFF2-40B4-BE49-F238E27FC236}">
                <a16:creationId xmlns:a16="http://schemas.microsoft.com/office/drawing/2014/main" id="{15322D90-A06F-4BE8-913E-EE6B009063EB}"/>
              </a:ext>
            </a:extLst>
          </p:cNvPr>
          <p:cNvSpPr/>
          <p:nvPr/>
        </p:nvSpPr>
        <p:spPr>
          <a:xfrm>
            <a:off x="-575"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5" name="Круг: прозрачная заливка 4">
            <a:extLst>
              <a:ext uri="{FF2B5EF4-FFF2-40B4-BE49-F238E27FC236}">
                <a16:creationId xmlns:a16="http://schemas.microsoft.com/office/drawing/2014/main" id="{B29EABF8-6037-4EC0-93D1-65B2BDE06A80}"/>
              </a:ext>
            </a:extLst>
          </p:cNvPr>
          <p:cNvSpPr/>
          <p:nvPr/>
        </p:nvSpPr>
        <p:spPr>
          <a:xfrm>
            <a:off x="-7261312" y="-9835536"/>
            <a:ext cx="26692312" cy="26692292"/>
          </a:xfrm>
          <a:prstGeom prst="donut">
            <a:avLst>
              <a:gd name="adj" fmla="val 6330"/>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7" name="Прямоугольник 6">
            <a:extLst>
              <a:ext uri="{FF2B5EF4-FFF2-40B4-BE49-F238E27FC236}">
                <a16:creationId xmlns:a16="http://schemas.microsoft.com/office/drawing/2014/main" id="{D5B15EAE-A8D5-42FE-B576-D4941426A847}"/>
              </a:ext>
            </a:extLst>
          </p:cNvPr>
          <p:cNvSpPr/>
          <p:nvPr/>
        </p:nvSpPr>
        <p:spPr>
          <a:xfrm>
            <a:off x="4430929" y="5930812"/>
            <a:ext cx="3330142" cy="461665"/>
          </a:xfrm>
          <a:prstGeom prst="rect">
            <a:avLst/>
          </a:prstGeom>
        </p:spPr>
        <p:txBody>
          <a:bodyPr wrap="none">
            <a:spAutoFit/>
          </a:bodyPr>
          <a:lstStyle/>
          <a:p>
            <a:pPr algn="ctr"/>
            <a:r>
              <a:rPr lang="uk-UA" sz="1200" b="1" dirty="0">
                <a:solidFill>
                  <a:schemeClr val="bg1"/>
                </a:solidFill>
              </a:rPr>
              <a:t>Використана фонограма</a:t>
            </a:r>
          </a:p>
          <a:p>
            <a:pPr algn="ctr"/>
            <a:r>
              <a:rPr lang="en-US" sz="1200" b="1" dirty="0">
                <a:solidFill>
                  <a:schemeClr val="bg1"/>
                </a:solidFill>
              </a:rPr>
              <a:t>Sofi </a:t>
            </a:r>
            <a:r>
              <a:rPr lang="en-US" sz="1200" b="1" dirty="0" err="1">
                <a:solidFill>
                  <a:schemeClr val="bg1"/>
                </a:solidFill>
              </a:rPr>
              <a:t>Tukker</a:t>
            </a:r>
            <a:r>
              <a:rPr lang="en-US" sz="1200" b="1" dirty="0">
                <a:solidFill>
                  <a:schemeClr val="bg1"/>
                </a:solidFill>
              </a:rPr>
              <a:t> - Good Time Girl (feat. Charlie Barker)</a:t>
            </a:r>
          </a:p>
        </p:txBody>
      </p:sp>
      <p:grpSp>
        <p:nvGrpSpPr>
          <p:cNvPr id="8" name="Группа 7">
            <a:extLst>
              <a:ext uri="{FF2B5EF4-FFF2-40B4-BE49-F238E27FC236}">
                <a16:creationId xmlns:a16="http://schemas.microsoft.com/office/drawing/2014/main" id="{E96D1513-0EA2-43A3-BE7B-8A0FCF6CE77B}"/>
              </a:ext>
            </a:extLst>
          </p:cNvPr>
          <p:cNvGrpSpPr/>
          <p:nvPr/>
        </p:nvGrpSpPr>
        <p:grpSpPr>
          <a:xfrm>
            <a:off x="3243827" y="6213806"/>
            <a:ext cx="1233710" cy="83344"/>
            <a:chOff x="2091885" y="6162073"/>
            <a:chExt cx="1233710" cy="83344"/>
          </a:xfrm>
          <a:gradFill>
            <a:gsLst>
              <a:gs pos="15000">
                <a:schemeClr val="bg1">
                  <a:alpha val="0"/>
                </a:schemeClr>
              </a:gs>
              <a:gs pos="100000">
                <a:schemeClr val="bg1"/>
              </a:gs>
            </a:gsLst>
            <a:lin ang="0" scaled="0"/>
          </a:gradFill>
        </p:grpSpPr>
        <p:sp>
          <p:nvSpPr>
            <p:cNvPr id="9" name="Параллелограмм 8">
              <a:extLst>
                <a:ext uri="{FF2B5EF4-FFF2-40B4-BE49-F238E27FC236}">
                  <a16:creationId xmlns:a16="http://schemas.microsoft.com/office/drawing/2014/main" id="{79D41F23-0FBF-4A4D-9634-38CDA51FE707}"/>
                </a:ext>
              </a:extLst>
            </p:cNvPr>
            <p:cNvSpPr/>
            <p:nvPr/>
          </p:nvSpPr>
          <p:spPr>
            <a:xfrm>
              <a:off x="2091885"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10" name="Параллелограмм 9">
              <a:extLst>
                <a:ext uri="{FF2B5EF4-FFF2-40B4-BE49-F238E27FC236}">
                  <a16:creationId xmlns:a16="http://schemas.microsoft.com/office/drawing/2014/main" id="{25CB0F4F-ED45-4631-AC28-8BEF147C8DEB}"/>
                </a:ext>
              </a:extLst>
            </p:cNvPr>
            <p:cNvSpPr/>
            <p:nvPr/>
          </p:nvSpPr>
          <p:spPr>
            <a:xfrm>
              <a:off x="2134747"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11" name="Параллелограмм 10">
              <a:extLst>
                <a:ext uri="{FF2B5EF4-FFF2-40B4-BE49-F238E27FC236}">
                  <a16:creationId xmlns:a16="http://schemas.microsoft.com/office/drawing/2014/main" id="{867948FC-F0AD-4D36-A74A-3C8DB62139D9}"/>
                </a:ext>
              </a:extLst>
            </p:cNvPr>
            <p:cNvSpPr/>
            <p:nvPr/>
          </p:nvSpPr>
          <p:spPr>
            <a:xfrm>
              <a:off x="2177609"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12" name="Параллелограмм 11">
              <a:extLst>
                <a:ext uri="{FF2B5EF4-FFF2-40B4-BE49-F238E27FC236}">
                  <a16:creationId xmlns:a16="http://schemas.microsoft.com/office/drawing/2014/main" id="{5BC0520A-8AF0-43A1-9D2E-853624D18657}"/>
                </a:ext>
              </a:extLst>
            </p:cNvPr>
            <p:cNvSpPr/>
            <p:nvPr/>
          </p:nvSpPr>
          <p:spPr>
            <a:xfrm>
              <a:off x="2220471"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13" name="Параллелограмм 12">
              <a:extLst>
                <a:ext uri="{FF2B5EF4-FFF2-40B4-BE49-F238E27FC236}">
                  <a16:creationId xmlns:a16="http://schemas.microsoft.com/office/drawing/2014/main" id="{4B1FA6BD-8FCD-4C93-84E3-C141A2F2CBC8}"/>
                </a:ext>
              </a:extLst>
            </p:cNvPr>
            <p:cNvSpPr/>
            <p:nvPr/>
          </p:nvSpPr>
          <p:spPr>
            <a:xfrm>
              <a:off x="2263333"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14" name="Параллелограмм 13">
              <a:extLst>
                <a:ext uri="{FF2B5EF4-FFF2-40B4-BE49-F238E27FC236}">
                  <a16:creationId xmlns:a16="http://schemas.microsoft.com/office/drawing/2014/main" id="{7F6330A7-019A-4171-A0D2-12C51126476C}"/>
                </a:ext>
              </a:extLst>
            </p:cNvPr>
            <p:cNvSpPr/>
            <p:nvPr/>
          </p:nvSpPr>
          <p:spPr>
            <a:xfrm>
              <a:off x="2306195"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15" name="Параллелограмм 14">
              <a:extLst>
                <a:ext uri="{FF2B5EF4-FFF2-40B4-BE49-F238E27FC236}">
                  <a16:creationId xmlns:a16="http://schemas.microsoft.com/office/drawing/2014/main" id="{23CB971D-3591-4462-8DD8-4378315D4AF2}"/>
                </a:ext>
              </a:extLst>
            </p:cNvPr>
            <p:cNvSpPr/>
            <p:nvPr/>
          </p:nvSpPr>
          <p:spPr>
            <a:xfrm>
              <a:off x="2349057"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16" name="Параллелограмм 15">
              <a:extLst>
                <a:ext uri="{FF2B5EF4-FFF2-40B4-BE49-F238E27FC236}">
                  <a16:creationId xmlns:a16="http://schemas.microsoft.com/office/drawing/2014/main" id="{051918D0-F874-48EC-A52A-26812FB3B607}"/>
                </a:ext>
              </a:extLst>
            </p:cNvPr>
            <p:cNvSpPr/>
            <p:nvPr/>
          </p:nvSpPr>
          <p:spPr>
            <a:xfrm>
              <a:off x="2393585"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17" name="Параллелограмм 16">
              <a:extLst>
                <a:ext uri="{FF2B5EF4-FFF2-40B4-BE49-F238E27FC236}">
                  <a16:creationId xmlns:a16="http://schemas.microsoft.com/office/drawing/2014/main" id="{5658E1B0-2DBC-4996-9C1A-F3FD6695CD28}"/>
                </a:ext>
              </a:extLst>
            </p:cNvPr>
            <p:cNvSpPr/>
            <p:nvPr/>
          </p:nvSpPr>
          <p:spPr>
            <a:xfrm>
              <a:off x="2436447"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18" name="Параллелограмм 17">
              <a:extLst>
                <a:ext uri="{FF2B5EF4-FFF2-40B4-BE49-F238E27FC236}">
                  <a16:creationId xmlns:a16="http://schemas.microsoft.com/office/drawing/2014/main" id="{9F4E8AAA-3D14-469C-AA6C-3734D33EE8CE}"/>
                </a:ext>
              </a:extLst>
            </p:cNvPr>
            <p:cNvSpPr/>
            <p:nvPr/>
          </p:nvSpPr>
          <p:spPr>
            <a:xfrm>
              <a:off x="2479309"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19" name="Параллелограмм 18">
              <a:extLst>
                <a:ext uri="{FF2B5EF4-FFF2-40B4-BE49-F238E27FC236}">
                  <a16:creationId xmlns:a16="http://schemas.microsoft.com/office/drawing/2014/main" id="{BBCCEDE5-A5AD-4663-BCDC-2D83EF96D610}"/>
                </a:ext>
              </a:extLst>
            </p:cNvPr>
            <p:cNvSpPr/>
            <p:nvPr/>
          </p:nvSpPr>
          <p:spPr>
            <a:xfrm>
              <a:off x="2522171"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20" name="Параллелограмм 19">
              <a:extLst>
                <a:ext uri="{FF2B5EF4-FFF2-40B4-BE49-F238E27FC236}">
                  <a16:creationId xmlns:a16="http://schemas.microsoft.com/office/drawing/2014/main" id="{5690F415-BD9F-4027-AD1D-B1A9D6E65B7C}"/>
                </a:ext>
              </a:extLst>
            </p:cNvPr>
            <p:cNvSpPr/>
            <p:nvPr/>
          </p:nvSpPr>
          <p:spPr>
            <a:xfrm>
              <a:off x="2565033"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21" name="Параллелограмм 20">
              <a:extLst>
                <a:ext uri="{FF2B5EF4-FFF2-40B4-BE49-F238E27FC236}">
                  <a16:creationId xmlns:a16="http://schemas.microsoft.com/office/drawing/2014/main" id="{0847DC87-3606-42B3-9D42-C85ACAD82A55}"/>
                </a:ext>
              </a:extLst>
            </p:cNvPr>
            <p:cNvSpPr/>
            <p:nvPr/>
          </p:nvSpPr>
          <p:spPr>
            <a:xfrm>
              <a:off x="2607895"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22" name="Параллелограмм 21">
              <a:extLst>
                <a:ext uri="{FF2B5EF4-FFF2-40B4-BE49-F238E27FC236}">
                  <a16:creationId xmlns:a16="http://schemas.microsoft.com/office/drawing/2014/main" id="{79235C7D-E90E-4B67-9DF3-9E60F327289A}"/>
                </a:ext>
              </a:extLst>
            </p:cNvPr>
            <p:cNvSpPr/>
            <p:nvPr/>
          </p:nvSpPr>
          <p:spPr>
            <a:xfrm>
              <a:off x="2650757"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23" name="Параллелограмм 22">
              <a:extLst>
                <a:ext uri="{FF2B5EF4-FFF2-40B4-BE49-F238E27FC236}">
                  <a16:creationId xmlns:a16="http://schemas.microsoft.com/office/drawing/2014/main" id="{B48B3016-DD45-4F11-B660-728C06672DEF}"/>
                </a:ext>
              </a:extLst>
            </p:cNvPr>
            <p:cNvSpPr/>
            <p:nvPr/>
          </p:nvSpPr>
          <p:spPr>
            <a:xfrm>
              <a:off x="2695285"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24" name="Параллелограмм 23">
              <a:extLst>
                <a:ext uri="{FF2B5EF4-FFF2-40B4-BE49-F238E27FC236}">
                  <a16:creationId xmlns:a16="http://schemas.microsoft.com/office/drawing/2014/main" id="{F90DD7B6-7802-4347-844F-5D9FC9D30857}"/>
                </a:ext>
              </a:extLst>
            </p:cNvPr>
            <p:cNvSpPr/>
            <p:nvPr/>
          </p:nvSpPr>
          <p:spPr>
            <a:xfrm>
              <a:off x="2738147"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25" name="Параллелограмм 24">
              <a:extLst>
                <a:ext uri="{FF2B5EF4-FFF2-40B4-BE49-F238E27FC236}">
                  <a16:creationId xmlns:a16="http://schemas.microsoft.com/office/drawing/2014/main" id="{FA279490-6E3C-4E4D-98C7-4CAE94C10CCB}"/>
                </a:ext>
              </a:extLst>
            </p:cNvPr>
            <p:cNvSpPr/>
            <p:nvPr/>
          </p:nvSpPr>
          <p:spPr>
            <a:xfrm>
              <a:off x="2781009"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26" name="Параллелограмм 25">
              <a:extLst>
                <a:ext uri="{FF2B5EF4-FFF2-40B4-BE49-F238E27FC236}">
                  <a16:creationId xmlns:a16="http://schemas.microsoft.com/office/drawing/2014/main" id="{30FBEF92-7591-4BE9-87DB-1B32E0920592}"/>
                </a:ext>
              </a:extLst>
            </p:cNvPr>
            <p:cNvSpPr/>
            <p:nvPr/>
          </p:nvSpPr>
          <p:spPr>
            <a:xfrm>
              <a:off x="2823871"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27" name="Параллелограмм 26">
              <a:extLst>
                <a:ext uri="{FF2B5EF4-FFF2-40B4-BE49-F238E27FC236}">
                  <a16:creationId xmlns:a16="http://schemas.microsoft.com/office/drawing/2014/main" id="{22393F2F-6D46-489A-9C2B-1F6FDAA9B3A5}"/>
                </a:ext>
              </a:extLst>
            </p:cNvPr>
            <p:cNvSpPr/>
            <p:nvPr/>
          </p:nvSpPr>
          <p:spPr>
            <a:xfrm>
              <a:off x="2866733"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28" name="Параллелограмм 27">
              <a:extLst>
                <a:ext uri="{FF2B5EF4-FFF2-40B4-BE49-F238E27FC236}">
                  <a16:creationId xmlns:a16="http://schemas.microsoft.com/office/drawing/2014/main" id="{80CC3D5D-FC6B-4222-A81B-8F1145CE4FE5}"/>
                </a:ext>
              </a:extLst>
            </p:cNvPr>
            <p:cNvSpPr/>
            <p:nvPr/>
          </p:nvSpPr>
          <p:spPr>
            <a:xfrm>
              <a:off x="2909595"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29" name="Параллелограмм 28">
              <a:extLst>
                <a:ext uri="{FF2B5EF4-FFF2-40B4-BE49-F238E27FC236}">
                  <a16:creationId xmlns:a16="http://schemas.microsoft.com/office/drawing/2014/main" id="{514F7E4B-DAFF-47FB-9BCB-E35A2029B349}"/>
                </a:ext>
              </a:extLst>
            </p:cNvPr>
            <p:cNvSpPr/>
            <p:nvPr/>
          </p:nvSpPr>
          <p:spPr>
            <a:xfrm>
              <a:off x="2952457"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30" name="Параллелограмм 29">
              <a:extLst>
                <a:ext uri="{FF2B5EF4-FFF2-40B4-BE49-F238E27FC236}">
                  <a16:creationId xmlns:a16="http://schemas.microsoft.com/office/drawing/2014/main" id="{4EF6C46D-E897-4E44-83D0-B9CD49B32684}"/>
                </a:ext>
              </a:extLst>
            </p:cNvPr>
            <p:cNvSpPr/>
            <p:nvPr/>
          </p:nvSpPr>
          <p:spPr>
            <a:xfrm>
              <a:off x="2996985"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31" name="Параллелограмм 30">
              <a:extLst>
                <a:ext uri="{FF2B5EF4-FFF2-40B4-BE49-F238E27FC236}">
                  <a16:creationId xmlns:a16="http://schemas.microsoft.com/office/drawing/2014/main" id="{3C536AEA-B70A-48AC-A6FC-C26D6BC38E11}"/>
                </a:ext>
              </a:extLst>
            </p:cNvPr>
            <p:cNvSpPr/>
            <p:nvPr/>
          </p:nvSpPr>
          <p:spPr>
            <a:xfrm>
              <a:off x="3039847"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33" name="Параллелограмм 32">
              <a:extLst>
                <a:ext uri="{FF2B5EF4-FFF2-40B4-BE49-F238E27FC236}">
                  <a16:creationId xmlns:a16="http://schemas.microsoft.com/office/drawing/2014/main" id="{7A3F2D2E-7BAC-432E-B4A1-32E1D1D9F958}"/>
                </a:ext>
              </a:extLst>
            </p:cNvPr>
            <p:cNvSpPr/>
            <p:nvPr/>
          </p:nvSpPr>
          <p:spPr>
            <a:xfrm>
              <a:off x="3082709"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34" name="Параллелограмм 33">
              <a:extLst>
                <a:ext uri="{FF2B5EF4-FFF2-40B4-BE49-F238E27FC236}">
                  <a16:creationId xmlns:a16="http://schemas.microsoft.com/office/drawing/2014/main" id="{67B9AF01-ACCF-4692-9090-7693B508FD06}"/>
                </a:ext>
              </a:extLst>
            </p:cNvPr>
            <p:cNvSpPr/>
            <p:nvPr/>
          </p:nvSpPr>
          <p:spPr>
            <a:xfrm>
              <a:off x="3125571"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36" name="Параллелограмм 35">
              <a:extLst>
                <a:ext uri="{FF2B5EF4-FFF2-40B4-BE49-F238E27FC236}">
                  <a16:creationId xmlns:a16="http://schemas.microsoft.com/office/drawing/2014/main" id="{0114E5E1-F4B0-433A-B551-6CB01EED9D87}"/>
                </a:ext>
              </a:extLst>
            </p:cNvPr>
            <p:cNvSpPr/>
            <p:nvPr/>
          </p:nvSpPr>
          <p:spPr>
            <a:xfrm>
              <a:off x="3168433"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37" name="Параллелограмм 36">
              <a:extLst>
                <a:ext uri="{FF2B5EF4-FFF2-40B4-BE49-F238E27FC236}">
                  <a16:creationId xmlns:a16="http://schemas.microsoft.com/office/drawing/2014/main" id="{A769682B-6A29-413C-B323-B9F28684755A}"/>
                </a:ext>
              </a:extLst>
            </p:cNvPr>
            <p:cNvSpPr/>
            <p:nvPr/>
          </p:nvSpPr>
          <p:spPr>
            <a:xfrm>
              <a:off x="3211295"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38" name="Параллелограмм 37">
              <a:extLst>
                <a:ext uri="{FF2B5EF4-FFF2-40B4-BE49-F238E27FC236}">
                  <a16:creationId xmlns:a16="http://schemas.microsoft.com/office/drawing/2014/main" id="{B9F79CA4-5107-4F21-BF73-3FB55A2875D8}"/>
                </a:ext>
              </a:extLst>
            </p:cNvPr>
            <p:cNvSpPr/>
            <p:nvPr/>
          </p:nvSpPr>
          <p:spPr>
            <a:xfrm>
              <a:off x="3254157"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grpSp>
      <p:grpSp>
        <p:nvGrpSpPr>
          <p:cNvPr id="39" name="Группа 38">
            <a:extLst>
              <a:ext uri="{FF2B5EF4-FFF2-40B4-BE49-F238E27FC236}">
                <a16:creationId xmlns:a16="http://schemas.microsoft.com/office/drawing/2014/main" id="{0E54765C-B782-4514-8591-15BB1D985D24}"/>
              </a:ext>
            </a:extLst>
          </p:cNvPr>
          <p:cNvGrpSpPr/>
          <p:nvPr/>
        </p:nvGrpSpPr>
        <p:grpSpPr>
          <a:xfrm>
            <a:off x="7724550" y="6213806"/>
            <a:ext cx="1233710" cy="83344"/>
            <a:chOff x="2091885" y="6162073"/>
            <a:chExt cx="1233710" cy="83344"/>
          </a:xfrm>
          <a:gradFill>
            <a:gsLst>
              <a:gs pos="85000">
                <a:schemeClr val="bg1">
                  <a:alpha val="0"/>
                </a:schemeClr>
              </a:gs>
              <a:gs pos="0">
                <a:schemeClr val="bg1"/>
              </a:gs>
            </a:gsLst>
            <a:lin ang="0" scaled="0"/>
          </a:gradFill>
        </p:grpSpPr>
        <p:sp>
          <p:nvSpPr>
            <p:cNvPr id="40" name="Параллелограмм 39">
              <a:extLst>
                <a:ext uri="{FF2B5EF4-FFF2-40B4-BE49-F238E27FC236}">
                  <a16:creationId xmlns:a16="http://schemas.microsoft.com/office/drawing/2014/main" id="{B743D088-E969-40EA-922A-A61231AC20BD}"/>
                </a:ext>
              </a:extLst>
            </p:cNvPr>
            <p:cNvSpPr/>
            <p:nvPr/>
          </p:nvSpPr>
          <p:spPr>
            <a:xfrm>
              <a:off x="2091885"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41" name="Параллелограмм 40">
              <a:extLst>
                <a:ext uri="{FF2B5EF4-FFF2-40B4-BE49-F238E27FC236}">
                  <a16:creationId xmlns:a16="http://schemas.microsoft.com/office/drawing/2014/main" id="{32CBACFA-F235-4D82-8309-97DE7995BF8E}"/>
                </a:ext>
              </a:extLst>
            </p:cNvPr>
            <p:cNvSpPr/>
            <p:nvPr/>
          </p:nvSpPr>
          <p:spPr>
            <a:xfrm>
              <a:off x="2134747"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42" name="Параллелограмм 41">
              <a:extLst>
                <a:ext uri="{FF2B5EF4-FFF2-40B4-BE49-F238E27FC236}">
                  <a16:creationId xmlns:a16="http://schemas.microsoft.com/office/drawing/2014/main" id="{FE61094E-C77B-42CA-A0E4-22E7A7780444}"/>
                </a:ext>
              </a:extLst>
            </p:cNvPr>
            <p:cNvSpPr/>
            <p:nvPr/>
          </p:nvSpPr>
          <p:spPr>
            <a:xfrm>
              <a:off x="2177609"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43" name="Параллелограмм 42">
              <a:extLst>
                <a:ext uri="{FF2B5EF4-FFF2-40B4-BE49-F238E27FC236}">
                  <a16:creationId xmlns:a16="http://schemas.microsoft.com/office/drawing/2014/main" id="{A6AE9002-A2BB-4B04-BEDF-0F65474CA789}"/>
                </a:ext>
              </a:extLst>
            </p:cNvPr>
            <p:cNvSpPr/>
            <p:nvPr/>
          </p:nvSpPr>
          <p:spPr>
            <a:xfrm>
              <a:off x="2220471"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44" name="Параллелограмм 43">
              <a:extLst>
                <a:ext uri="{FF2B5EF4-FFF2-40B4-BE49-F238E27FC236}">
                  <a16:creationId xmlns:a16="http://schemas.microsoft.com/office/drawing/2014/main" id="{81EFFDE8-BDE2-4398-9F3D-1C1D72758FA2}"/>
                </a:ext>
              </a:extLst>
            </p:cNvPr>
            <p:cNvSpPr/>
            <p:nvPr/>
          </p:nvSpPr>
          <p:spPr>
            <a:xfrm>
              <a:off x="2263333"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45" name="Параллелограмм 44">
              <a:extLst>
                <a:ext uri="{FF2B5EF4-FFF2-40B4-BE49-F238E27FC236}">
                  <a16:creationId xmlns:a16="http://schemas.microsoft.com/office/drawing/2014/main" id="{43FACB3D-EC50-46F2-893D-8ADF7EB7BAC8}"/>
                </a:ext>
              </a:extLst>
            </p:cNvPr>
            <p:cNvSpPr/>
            <p:nvPr/>
          </p:nvSpPr>
          <p:spPr>
            <a:xfrm>
              <a:off x="2306195"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46" name="Параллелограмм 45">
              <a:extLst>
                <a:ext uri="{FF2B5EF4-FFF2-40B4-BE49-F238E27FC236}">
                  <a16:creationId xmlns:a16="http://schemas.microsoft.com/office/drawing/2014/main" id="{06538971-E74D-46BF-A36C-18D58CF2F9C2}"/>
                </a:ext>
              </a:extLst>
            </p:cNvPr>
            <p:cNvSpPr/>
            <p:nvPr/>
          </p:nvSpPr>
          <p:spPr>
            <a:xfrm>
              <a:off x="2349057"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47" name="Параллелограмм 46">
              <a:extLst>
                <a:ext uri="{FF2B5EF4-FFF2-40B4-BE49-F238E27FC236}">
                  <a16:creationId xmlns:a16="http://schemas.microsoft.com/office/drawing/2014/main" id="{3EF7264C-FCCC-46FB-B8B9-6294E4873FBA}"/>
                </a:ext>
              </a:extLst>
            </p:cNvPr>
            <p:cNvSpPr/>
            <p:nvPr/>
          </p:nvSpPr>
          <p:spPr>
            <a:xfrm>
              <a:off x="2393585"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48" name="Параллелограмм 47">
              <a:extLst>
                <a:ext uri="{FF2B5EF4-FFF2-40B4-BE49-F238E27FC236}">
                  <a16:creationId xmlns:a16="http://schemas.microsoft.com/office/drawing/2014/main" id="{773BB30A-7EDF-43A4-9F13-C7957150822F}"/>
                </a:ext>
              </a:extLst>
            </p:cNvPr>
            <p:cNvSpPr/>
            <p:nvPr/>
          </p:nvSpPr>
          <p:spPr>
            <a:xfrm>
              <a:off x="2436447"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49" name="Параллелограмм 48">
              <a:extLst>
                <a:ext uri="{FF2B5EF4-FFF2-40B4-BE49-F238E27FC236}">
                  <a16:creationId xmlns:a16="http://schemas.microsoft.com/office/drawing/2014/main" id="{428786F4-8254-4BFB-9F0D-C1503C04CD7D}"/>
                </a:ext>
              </a:extLst>
            </p:cNvPr>
            <p:cNvSpPr/>
            <p:nvPr/>
          </p:nvSpPr>
          <p:spPr>
            <a:xfrm>
              <a:off x="2479309"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50" name="Параллелограмм 49">
              <a:extLst>
                <a:ext uri="{FF2B5EF4-FFF2-40B4-BE49-F238E27FC236}">
                  <a16:creationId xmlns:a16="http://schemas.microsoft.com/office/drawing/2014/main" id="{2A7B9786-75DF-4C6A-8FAA-E8C25B1FE390}"/>
                </a:ext>
              </a:extLst>
            </p:cNvPr>
            <p:cNvSpPr/>
            <p:nvPr/>
          </p:nvSpPr>
          <p:spPr>
            <a:xfrm>
              <a:off x="2522171"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51" name="Параллелограмм 50">
              <a:extLst>
                <a:ext uri="{FF2B5EF4-FFF2-40B4-BE49-F238E27FC236}">
                  <a16:creationId xmlns:a16="http://schemas.microsoft.com/office/drawing/2014/main" id="{71AFDA5B-7664-43FA-94BB-3C3554852046}"/>
                </a:ext>
              </a:extLst>
            </p:cNvPr>
            <p:cNvSpPr/>
            <p:nvPr/>
          </p:nvSpPr>
          <p:spPr>
            <a:xfrm>
              <a:off x="2565033"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52" name="Параллелограмм 51">
              <a:extLst>
                <a:ext uri="{FF2B5EF4-FFF2-40B4-BE49-F238E27FC236}">
                  <a16:creationId xmlns:a16="http://schemas.microsoft.com/office/drawing/2014/main" id="{F5EEE782-6E98-4105-873B-46D82FF406D8}"/>
                </a:ext>
              </a:extLst>
            </p:cNvPr>
            <p:cNvSpPr/>
            <p:nvPr/>
          </p:nvSpPr>
          <p:spPr>
            <a:xfrm>
              <a:off x="2607895"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53" name="Параллелограмм 52">
              <a:extLst>
                <a:ext uri="{FF2B5EF4-FFF2-40B4-BE49-F238E27FC236}">
                  <a16:creationId xmlns:a16="http://schemas.microsoft.com/office/drawing/2014/main" id="{6FCD45FD-93BC-4586-BD54-B7D9EF0DDE0E}"/>
                </a:ext>
              </a:extLst>
            </p:cNvPr>
            <p:cNvSpPr/>
            <p:nvPr/>
          </p:nvSpPr>
          <p:spPr>
            <a:xfrm>
              <a:off x="2650757"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54" name="Параллелограмм 53">
              <a:extLst>
                <a:ext uri="{FF2B5EF4-FFF2-40B4-BE49-F238E27FC236}">
                  <a16:creationId xmlns:a16="http://schemas.microsoft.com/office/drawing/2014/main" id="{01D5A249-2768-4ED8-A334-00355262EEAA}"/>
                </a:ext>
              </a:extLst>
            </p:cNvPr>
            <p:cNvSpPr/>
            <p:nvPr/>
          </p:nvSpPr>
          <p:spPr>
            <a:xfrm>
              <a:off x="2695285"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55" name="Параллелограмм 54">
              <a:extLst>
                <a:ext uri="{FF2B5EF4-FFF2-40B4-BE49-F238E27FC236}">
                  <a16:creationId xmlns:a16="http://schemas.microsoft.com/office/drawing/2014/main" id="{B9D6D52B-2A4C-460D-BFA7-22B0BFD74D30}"/>
                </a:ext>
              </a:extLst>
            </p:cNvPr>
            <p:cNvSpPr/>
            <p:nvPr/>
          </p:nvSpPr>
          <p:spPr>
            <a:xfrm>
              <a:off x="2738147"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56" name="Параллелограмм 55">
              <a:extLst>
                <a:ext uri="{FF2B5EF4-FFF2-40B4-BE49-F238E27FC236}">
                  <a16:creationId xmlns:a16="http://schemas.microsoft.com/office/drawing/2014/main" id="{E2887037-DCEA-4844-A8E6-4F02C3C1FF3F}"/>
                </a:ext>
              </a:extLst>
            </p:cNvPr>
            <p:cNvSpPr/>
            <p:nvPr/>
          </p:nvSpPr>
          <p:spPr>
            <a:xfrm>
              <a:off x="2781009"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57" name="Параллелограмм 56">
              <a:extLst>
                <a:ext uri="{FF2B5EF4-FFF2-40B4-BE49-F238E27FC236}">
                  <a16:creationId xmlns:a16="http://schemas.microsoft.com/office/drawing/2014/main" id="{8F35B826-1617-46EE-BB61-4E6B8811F487}"/>
                </a:ext>
              </a:extLst>
            </p:cNvPr>
            <p:cNvSpPr/>
            <p:nvPr/>
          </p:nvSpPr>
          <p:spPr>
            <a:xfrm>
              <a:off x="2823871"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58" name="Параллелограмм 57">
              <a:extLst>
                <a:ext uri="{FF2B5EF4-FFF2-40B4-BE49-F238E27FC236}">
                  <a16:creationId xmlns:a16="http://schemas.microsoft.com/office/drawing/2014/main" id="{1111B079-32FA-4BE1-8B36-0B132A71B5CF}"/>
                </a:ext>
              </a:extLst>
            </p:cNvPr>
            <p:cNvSpPr/>
            <p:nvPr/>
          </p:nvSpPr>
          <p:spPr>
            <a:xfrm>
              <a:off x="2866733"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59" name="Параллелограмм 58">
              <a:extLst>
                <a:ext uri="{FF2B5EF4-FFF2-40B4-BE49-F238E27FC236}">
                  <a16:creationId xmlns:a16="http://schemas.microsoft.com/office/drawing/2014/main" id="{8E039DCA-41EE-4E30-AB50-B405C9A407B3}"/>
                </a:ext>
              </a:extLst>
            </p:cNvPr>
            <p:cNvSpPr/>
            <p:nvPr/>
          </p:nvSpPr>
          <p:spPr>
            <a:xfrm>
              <a:off x="2909595"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60" name="Параллелограмм 59">
              <a:extLst>
                <a:ext uri="{FF2B5EF4-FFF2-40B4-BE49-F238E27FC236}">
                  <a16:creationId xmlns:a16="http://schemas.microsoft.com/office/drawing/2014/main" id="{0AC68FE9-F823-491E-8DFB-DFEF2BDFF340}"/>
                </a:ext>
              </a:extLst>
            </p:cNvPr>
            <p:cNvSpPr/>
            <p:nvPr/>
          </p:nvSpPr>
          <p:spPr>
            <a:xfrm>
              <a:off x="2952457"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61" name="Параллелограмм 60">
              <a:extLst>
                <a:ext uri="{FF2B5EF4-FFF2-40B4-BE49-F238E27FC236}">
                  <a16:creationId xmlns:a16="http://schemas.microsoft.com/office/drawing/2014/main" id="{7825A4F2-4D6B-4918-8239-5625754BA22F}"/>
                </a:ext>
              </a:extLst>
            </p:cNvPr>
            <p:cNvSpPr/>
            <p:nvPr/>
          </p:nvSpPr>
          <p:spPr>
            <a:xfrm>
              <a:off x="2996985"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62" name="Параллелограмм 61">
              <a:extLst>
                <a:ext uri="{FF2B5EF4-FFF2-40B4-BE49-F238E27FC236}">
                  <a16:creationId xmlns:a16="http://schemas.microsoft.com/office/drawing/2014/main" id="{FC2C6A61-FE78-4AE3-A335-D35F482A5BB0}"/>
                </a:ext>
              </a:extLst>
            </p:cNvPr>
            <p:cNvSpPr/>
            <p:nvPr/>
          </p:nvSpPr>
          <p:spPr>
            <a:xfrm>
              <a:off x="3039847"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63" name="Параллелограмм 62">
              <a:extLst>
                <a:ext uri="{FF2B5EF4-FFF2-40B4-BE49-F238E27FC236}">
                  <a16:creationId xmlns:a16="http://schemas.microsoft.com/office/drawing/2014/main" id="{E6305DEF-100E-46CB-9915-464D8A651046}"/>
                </a:ext>
              </a:extLst>
            </p:cNvPr>
            <p:cNvSpPr/>
            <p:nvPr/>
          </p:nvSpPr>
          <p:spPr>
            <a:xfrm>
              <a:off x="3082709"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64" name="Параллелограмм 63">
              <a:extLst>
                <a:ext uri="{FF2B5EF4-FFF2-40B4-BE49-F238E27FC236}">
                  <a16:creationId xmlns:a16="http://schemas.microsoft.com/office/drawing/2014/main" id="{66749E6A-801C-4FC5-940F-AB261CABFAF5}"/>
                </a:ext>
              </a:extLst>
            </p:cNvPr>
            <p:cNvSpPr/>
            <p:nvPr/>
          </p:nvSpPr>
          <p:spPr>
            <a:xfrm>
              <a:off x="3125571"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65" name="Параллелограмм 64">
              <a:extLst>
                <a:ext uri="{FF2B5EF4-FFF2-40B4-BE49-F238E27FC236}">
                  <a16:creationId xmlns:a16="http://schemas.microsoft.com/office/drawing/2014/main" id="{D761DCF8-33FA-4CC1-A3E0-73B405257357}"/>
                </a:ext>
              </a:extLst>
            </p:cNvPr>
            <p:cNvSpPr/>
            <p:nvPr/>
          </p:nvSpPr>
          <p:spPr>
            <a:xfrm>
              <a:off x="3168433"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66" name="Параллелограмм 65">
              <a:extLst>
                <a:ext uri="{FF2B5EF4-FFF2-40B4-BE49-F238E27FC236}">
                  <a16:creationId xmlns:a16="http://schemas.microsoft.com/office/drawing/2014/main" id="{8E09AF89-9605-4465-8831-8017DB384613}"/>
                </a:ext>
              </a:extLst>
            </p:cNvPr>
            <p:cNvSpPr/>
            <p:nvPr/>
          </p:nvSpPr>
          <p:spPr>
            <a:xfrm>
              <a:off x="3211295"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sp>
          <p:nvSpPr>
            <p:cNvPr id="67" name="Параллелограмм 66">
              <a:extLst>
                <a:ext uri="{FF2B5EF4-FFF2-40B4-BE49-F238E27FC236}">
                  <a16:creationId xmlns:a16="http://schemas.microsoft.com/office/drawing/2014/main" id="{51E052F0-3567-4E26-A0B8-BCD7E181CCDF}"/>
                </a:ext>
              </a:extLst>
            </p:cNvPr>
            <p:cNvSpPr/>
            <p:nvPr/>
          </p:nvSpPr>
          <p:spPr>
            <a:xfrm>
              <a:off x="3254157" y="6162073"/>
              <a:ext cx="71438" cy="83344"/>
            </a:xfrm>
            <a:prstGeom prst="parallelogram">
              <a:avLst>
                <a:gd name="adj" fmla="val 62499"/>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sz="1600" b="1">
                <a:solidFill>
                  <a:schemeClr val="bg1"/>
                </a:solidFill>
              </a:endParaRPr>
            </a:p>
          </p:txBody>
        </p:sp>
      </p:grpSp>
      <p:sp>
        <p:nvSpPr>
          <p:cNvPr id="68" name="Прямоугольник 67">
            <a:extLst>
              <a:ext uri="{FF2B5EF4-FFF2-40B4-BE49-F238E27FC236}">
                <a16:creationId xmlns:a16="http://schemas.microsoft.com/office/drawing/2014/main" id="{E78662BC-A4B1-416E-B785-40680B7CC682}"/>
              </a:ext>
            </a:extLst>
          </p:cNvPr>
          <p:cNvSpPr/>
          <p:nvPr/>
        </p:nvSpPr>
        <p:spPr>
          <a:xfrm>
            <a:off x="5194511" y="6116978"/>
            <a:ext cx="1802993" cy="276999"/>
          </a:xfrm>
          <a:prstGeom prst="rect">
            <a:avLst/>
          </a:prstGeom>
        </p:spPr>
        <p:txBody>
          <a:bodyPr wrap="none">
            <a:spAutoFit/>
          </a:bodyPr>
          <a:lstStyle/>
          <a:p>
            <a:pPr algn="ctr"/>
            <a:r>
              <a:rPr lang="ru-RU" sz="1200" b="1" dirty="0">
                <a:solidFill>
                  <a:schemeClr val="bg1"/>
                </a:solidFill>
              </a:rPr>
              <a:t>2021 </a:t>
            </a:r>
            <a:r>
              <a:rPr lang="ru-UA" sz="1200" b="1" dirty="0">
                <a:solidFill>
                  <a:schemeClr val="bg1"/>
                </a:solidFill>
              </a:rPr>
              <a:t>©</a:t>
            </a:r>
            <a:r>
              <a:rPr lang="ru-RU" sz="1200" b="1" dirty="0">
                <a:solidFill>
                  <a:schemeClr val="bg1"/>
                </a:solidFill>
              </a:rPr>
              <a:t> </a:t>
            </a:r>
            <a:r>
              <a:rPr lang="en-US" sz="1200" b="1" dirty="0">
                <a:solidFill>
                  <a:schemeClr val="bg1"/>
                </a:solidFill>
              </a:rPr>
              <a:t>Anatoly </a:t>
            </a:r>
            <a:r>
              <a:rPr lang="en-US" sz="1200" b="1" dirty="0" err="1">
                <a:solidFill>
                  <a:schemeClr val="bg1"/>
                </a:solidFill>
              </a:rPr>
              <a:t>Kostruba</a:t>
            </a:r>
            <a:endParaRPr lang="ru-UA" sz="1200" b="1" dirty="0">
              <a:solidFill>
                <a:schemeClr val="bg1"/>
              </a:solidFill>
            </a:endParaRPr>
          </a:p>
        </p:txBody>
      </p:sp>
      <p:sp>
        <p:nvSpPr>
          <p:cNvPr id="69" name="Прямоугольник 68">
            <a:extLst>
              <a:ext uri="{FF2B5EF4-FFF2-40B4-BE49-F238E27FC236}">
                <a16:creationId xmlns:a16="http://schemas.microsoft.com/office/drawing/2014/main" id="{5BCAD9AE-6174-4AEC-A992-D1E90D423B21}"/>
              </a:ext>
            </a:extLst>
          </p:cNvPr>
          <p:cNvSpPr/>
          <p:nvPr/>
        </p:nvSpPr>
        <p:spPr>
          <a:xfrm>
            <a:off x="4395994" y="6116978"/>
            <a:ext cx="3400033" cy="276999"/>
          </a:xfrm>
          <a:prstGeom prst="rect">
            <a:avLst/>
          </a:prstGeom>
        </p:spPr>
        <p:txBody>
          <a:bodyPr wrap="none">
            <a:spAutoFit/>
          </a:bodyPr>
          <a:lstStyle/>
          <a:p>
            <a:pPr algn="ctr"/>
            <a:r>
              <a:rPr lang="en-US" sz="1200" b="1" dirty="0">
                <a:solidFill>
                  <a:schemeClr val="bg1"/>
                </a:solidFill>
              </a:rPr>
              <a:t>Produced at </a:t>
            </a:r>
            <a:r>
              <a:rPr lang="en-US" sz="1200" b="1" dirty="0" err="1">
                <a:solidFill>
                  <a:schemeClr val="bg1"/>
                </a:solidFill>
              </a:rPr>
              <a:t>Viewmark</a:t>
            </a:r>
            <a:r>
              <a:rPr lang="en-US" sz="1200" b="1" dirty="0">
                <a:solidFill>
                  <a:schemeClr val="bg1"/>
                </a:solidFill>
              </a:rPr>
              <a:t> presentations</a:t>
            </a:r>
            <a:r>
              <a:rPr lang="ru-RU" sz="1200" b="1" dirty="0">
                <a:solidFill>
                  <a:schemeClr val="bg1"/>
                </a:solidFill>
              </a:rPr>
              <a:t> </a:t>
            </a:r>
            <a:r>
              <a:rPr lang="en-US" sz="1200" b="1" dirty="0">
                <a:solidFill>
                  <a:schemeClr val="bg1"/>
                </a:solidFill>
              </a:rPr>
              <a:t>studio</a:t>
            </a:r>
            <a:endParaRPr lang="ru-UA" sz="1200" b="1" dirty="0">
              <a:solidFill>
                <a:schemeClr val="bg1"/>
              </a:solidFill>
            </a:endParaRPr>
          </a:p>
        </p:txBody>
      </p:sp>
    </p:spTree>
    <p:extLst>
      <p:ext uri="{BB962C8B-B14F-4D97-AF65-F5344CB8AC3E}">
        <p14:creationId xmlns:p14="http://schemas.microsoft.com/office/powerpoint/2010/main" val="208175874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7 0 L 0.17656 0 " pathEditMode="relative" rAng="0" ptsTypes="AA">
                                      <p:cBhvr>
                                        <p:cTn id="6" dur="10000" fill="hold"/>
                                        <p:tgtEl>
                                          <p:spTgt spid="6"/>
                                        </p:tgtEl>
                                        <p:attrNameLst>
                                          <p:attrName>ppt_x</p:attrName>
                                          <p:attrName>ppt_y</p:attrName>
                                        </p:attrNameLst>
                                      </p:cBhvr>
                                      <p:rCtr x="8828" y="0"/>
                                    </p:animMotion>
                                  </p:childTnLst>
                                </p:cTn>
                              </p:par>
                              <p:par>
                                <p:cTn id="7" presetID="22" presetClass="entr" presetSubtype="2"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right)">
                                      <p:cBhvr>
                                        <p:cTn id="9" dur="250"/>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250"/>
                                        <p:tgtEl>
                                          <p:spTgt spid="39"/>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Vertical)">
                                      <p:cBhvr>
                                        <p:cTn id="15" dur="250"/>
                                        <p:tgtEl>
                                          <p:spTgt spid="7"/>
                                        </p:tgtEl>
                                      </p:cBhvr>
                                    </p:animEffect>
                                  </p:childTnLst>
                                </p:cTn>
                              </p:par>
                              <p:par>
                                <p:cTn id="16" presetID="16" presetClass="exit" presetSubtype="21" fill="hold" grpId="1" nodeType="withEffect">
                                  <p:stCondLst>
                                    <p:cond delay="3000"/>
                                  </p:stCondLst>
                                  <p:childTnLst>
                                    <p:animEffect transition="out" filter="barn(inVertical)">
                                      <p:cBhvr>
                                        <p:cTn id="17" dur="250"/>
                                        <p:tgtEl>
                                          <p:spTgt spid="7"/>
                                        </p:tgtEl>
                                      </p:cBhvr>
                                    </p:animEffect>
                                    <p:set>
                                      <p:cBhvr>
                                        <p:cTn id="18" dur="1" fill="hold">
                                          <p:stCondLst>
                                            <p:cond delay="249"/>
                                          </p:stCondLst>
                                        </p:cTn>
                                        <p:tgtEl>
                                          <p:spTgt spid="7"/>
                                        </p:tgtEl>
                                        <p:attrNameLst>
                                          <p:attrName>style.visibility</p:attrName>
                                        </p:attrNameLst>
                                      </p:cBhvr>
                                      <p:to>
                                        <p:strVal val="hidden"/>
                                      </p:to>
                                    </p:set>
                                  </p:childTnLst>
                                </p:cTn>
                              </p:par>
                              <p:par>
                                <p:cTn id="19" presetID="16" presetClass="entr" presetSubtype="37" fill="hold" grpId="0" nodeType="withEffect">
                                  <p:stCondLst>
                                    <p:cond delay="3250"/>
                                  </p:stCondLst>
                                  <p:childTnLst>
                                    <p:set>
                                      <p:cBhvr>
                                        <p:cTn id="20" dur="1" fill="hold">
                                          <p:stCondLst>
                                            <p:cond delay="0"/>
                                          </p:stCondLst>
                                        </p:cTn>
                                        <p:tgtEl>
                                          <p:spTgt spid="68"/>
                                        </p:tgtEl>
                                        <p:attrNameLst>
                                          <p:attrName>style.visibility</p:attrName>
                                        </p:attrNameLst>
                                      </p:cBhvr>
                                      <p:to>
                                        <p:strVal val="visible"/>
                                      </p:to>
                                    </p:set>
                                    <p:animEffect transition="in" filter="barn(outVertical)">
                                      <p:cBhvr>
                                        <p:cTn id="21" dur="250"/>
                                        <p:tgtEl>
                                          <p:spTgt spid="68"/>
                                        </p:tgtEl>
                                      </p:cBhvr>
                                    </p:animEffect>
                                  </p:childTnLst>
                                </p:cTn>
                              </p:par>
                              <p:par>
                                <p:cTn id="22" presetID="16" presetClass="exit" presetSubtype="21" fill="hold" grpId="1" nodeType="withEffect">
                                  <p:stCondLst>
                                    <p:cond delay="5750"/>
                                  </p:stCondLst>
                                  <p:childTnLst>
                                    <p:animEffect transition="out" filter="barn(inVertical)">
                                      <p:cBhvr>
                                        <p:cTn id="23" dur="250"/>
                                        <p:tgtEl>
                                          <p:spTgt spid="68"/>
                                        </p:tgtEl>
                                      </p:cBhvr>
                                    </p:animEffect>
                                    <p:set>
                                      <p:cBhvr>
                                        <p:cTn id="24" dur="1" fill="hold">
                                          <p:stCondLst>
                                            <p:cond delay="249"/>
                                          </p:stCondLst>
                                        </p:cTn>
                                        <p:tgtEl>
                                          <p:spTgt spid="68"/>
                                        </p:tgtEl>
                                        <p:attrNameLst>
                                          <p:attrName>style.visibility</p:attrName>
                                        </p:attrNameLst>
                                      </p:cBhvr>
                                      <p:to>
                                        <p:strVal val="hidden"/>
                                      </p:to>
                                    </p:set>
                                  </p:childTnLst>
                                </p:cTn>
                              </p:par>
                              <p:par>
                                <p:cTn id="25" presetID="16" presetClass="entr" presetSubtype="37" fill="hold" grpId="0" nodeType="withEffect">
                                  <p:stCondLst>
                                    <p:cond delay="6000"/>
                                  </p:stCondLst>
                                  <p:childTnLst>
                                    <p:set>
                                      <p:cBhvr>
                                        <p:cTn id="26" dur="1" fill="hold">
                                          <p:stCondLst>
                                            <p:cond delay="0"/>
                                          </p:stCondLst>
                                        </p:cTn>
                                        <p:tgtEl>
                                          <p:spTgt spid="69"/>
                                        </p:tgtEl>
                                        <p:attrNameLst>
                                          <p:attrName>style.visibility</p:attrName>
                                        </p:attrNameLst>
                                      </p:cBhvr>
                                      <p:to>
                                        <p:strVal val="visible"/>
                                      </p:to>
                                    </p:set>
                                    <p:animEffect transition="in" filter="barn(outVertical)">
                                      <p:cBhvr>
                                        <p:cTn id="27" dur="250"/>
                                        <p:tgtEl>
                                          <p:spTgt spid="69"/>
                                        </p:tgtEl>
                                      </p:cBhvr>
                                    </p:animEffect>
                                  </p:childTnLst>
                                </p:cTn>
                              </p:par>
                              <p:par>
                                <p:cTn id="28" presetID="16" presetClass="exit" presetSubtype="21" fill="hold" grpId="1" nodeType="withEffect">
                                  <p:stCondLst>
                                    <p:cond delay="8500"/>
                                  </p:stCondLst>
                                  <p:childTnLst>
                                    <p:animEffect transition="out" filter="barn(inVertical)">
                                      <p:cBhvr>
                                        <p:cTn id="29" dur="250"/>
                                        <p:tgtEl>
                                          <p:spTgt spid="69"/>
                                        </p:tgtEl>
                                      </p:cBhvr>
                                    </p:animEffect>
                                    <p:set>
                                      <p:cBhvr>
                                        <p:cTn id="30" dur="1" fill="hold">
                                          <p:stCondLst>
                                            <p:cond delay="24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68" grpId="0"/>
      <p:bldP spid="68" grpId="1"/>
      <p:bldP spid="69" grpId="0"/>
      <p:bldP spid="6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8C5032B-F49C-7648-BF7C-1DA61E410FB7}"/>
              </a:ext>
            </a:extLst>
          </p:cNvPr>
          <p:cNvPicPr>
            <a:picLocks noChangeAspect="1"/>
          </p:cNvPicPr>
          <p:nvPr/>
        </p:nvPicPr>
        <p:blipFill>
          <a:blip r:embed="rId2"/>
          <a:stretch>
            <a:fillRect/>
          </a:stretch>
        </p:blipFill>
        <p:spPr>
          <a:xfrm>
            <a:off x="-134471" y="-107577"/>
            <a:ext cx="12438530" cy="7059705"/>
          </a:xfrm>
          <a:prstGeom prst="rect">
            <a:avLst/>
          </a:prstGeom>
        </p:spPr>
      </p:pic>
      <p:sp>
        <p:nvSpPr>
          <p:cNvPr id="30" name="Прямоугольник 29">
            <a:extLst>
              <a:ext uri="{FF2B5EF4-FFF2-40B4-BE49-F238E27FC236}">
                <a16:creationId xmlns:a16="http://schemas.microsoft.com/office/drawing/2014/main" id="{B38B69AD-B933-448F-A075-A6601BF211DC}"/>
              </a:ext>
            </a:extLst>
          </p:cNvPr>
          <p:cNvSpPr/>
          <p:nvPr/>
        </p:nvSpPr>
        <p:spPr>
          <a:xfrm>
            <a:off x="2500169" y="-107578"/>
            <a:ext cx="9803890" cy="7059705"/>
          </a:xfrm>
          <a:prstGeom prst="rect">
            <a:avLst/>
          </a:prstGeom>
          <a:gradFill>
            <a:gsLst>
              <a:gs pos="30000">
                <a:schemeClr val="tx1">
                  <a:alpha val="40000"/>
                </a:schemeClr>
              </a:gs>
              <a:gs pos="0">
                <a:schemeClr val="tx1">
                  <a:alpha val="0"/>
                </a:schemeClr>
              </a:gs>
              <a:gs pos="100000">
                <a:schemeClr val="tx1">
                  <a:alpha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11" name="Рисунок 10">
            <a:extLst>
              <a:ext uri="{FF2B5EF4-FFF2-40B4-BE49-F238E27FC236}">
                <a16:creationId xmlns:a16="http://schemas.microsoft.com/office/drawing/2014/main" id="{31062EA6-417F-064D-844B-B151FA5F0BD0}"/>
              </a:ext>
            </a:extLst>
          </p:cNvPr>
          <p:cNvPicPr>
            <a:picLocks noChangeAspect="1"/>
          </p:cNvPicPr>
          <p:nvPr/>
        </p:nvPicPr>
        <p:blipFill>
          <a:blip r:embed="rId3"/>
          <a:stretch>
            <a:fillRect/>
          </a:stretch>
        </p:blipFill>
        <p:spPr>
          <a:xfrm>
            <a:off x="-134471" y="3253365"/>
            <a:ext cx="12192000" cy="420414"/>
          </a:xfrm>
          <a:prstGeom prst="rect">
            <a:avLst/>
          </a:prstGeom>
        </p:spPr>
      </p:pic>
      <p:pic>
        <p:nvPicPr>
          <p:cNvPr id="8" name="Рисунок 7">
            <a:extLst>
              <a:ext uri="{FF2B5EF4-FFF2-40B4-BE49-F238E27FC236}">
                <a16:creationId xmlns:a16="http://schemas.microsoft.com/office/drawing/2014/main" id="{0A9CBE40-3254-384C-9321-DEE54AA5C5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6258" y="3580643"/>
            <a:ext cx="3631666" cy="3277357"/>
          </a:xfrm>
          <a:prstGeom prst="rect">
            <a:avLst/>
          </a:prstGeom>
        </p:spPr>
      </p:pic>
      <p:pic>
        <p:nvPicPr>
          <p:cNvPr id="19" name="Рисунок 18">
            <a:extLst>
              <a:ext uri="{FF2B5EF4-FFF2-40B4-BE49-F238E27FC236}">
                <a16:creationId xmlns:a16="http://schemas.microsoft.com/office/drawing/2014/main" id="{993EF99F-6D88-5544-BDE3-8A39EFA9E8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5345272" y="3553589"/>
            <a:ext cx="3631666" cy="3277357"/>
          </a:xfrm>
          <a:prstGeom prst="rect">
            <a:avLst/>
          </a:prstGeom>
        </p:spPr>
      </p:pic>
      <p:pic>
        <p:nvPicPr>
          <p:cNvPr id="20" name="Рисунок 19">
            <a:extLst>
              <a:ext uri="{FF2B5EF4-FFF2-40B4-BE49-F238E27FC236}">
                <a16:creationId xmlns:a16="http://schemas.microsoft.com/office/drawing/2014/main" id="{8AD0CA1C-0404-1340-A513-99B94C98E0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0916" y="-1114405"/>
            <a:ext cx="4334926" cy="5075518"/>
          </a:xfrm>
          <a:prstGeom prst="rect">
            <a:avLst/>
          </a:prstGeom>
        </p:spPr>
      </p:pic>
      <p:sp>
        <p:nvSpPr>
          <p:cNvPr id="22" name="Круг: прозрачная заливка 21">
            <a:extLst>
              <a:ext uri="{FF2B5EF4-FFF2-40B4-BE49-F238E27FC236}">
                <a16:creationId xmlns:a16="http://schemas.microsoft.com/office/drawing/2014/main" id="{3A05EC40-98CB-474C-BF44-B88E884471EC}"/>
              </a:ext>
            </a:extLst>
          </p:cNvPr>
          <p:cNvSpPr/>
          <p:nvPr/>
        </p:nvSpPr>
        <p:spPr>
          <a:xfrm>
            <a:off x="-8367049" y="1499825"/>
            <a:ext cx="4608936" cy="4608936"/>
          </a:xfrm>
          <a:prstGeom prst="donut">
            <a:avLst>
              <a:gd name="adj" fmla="val 9411"/>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24" name="Овал 23">
            <a:extLst>
              <a:ext uri="{FF2B5EF4-FFF2-40B4-BE49-F238E27FC236}">
                <a16:creationId xmlns:a16="http://schemas.microsoft.com/office/drawing/2014/main" id="{FB03B129-A74A-4AB2-9809-FF2B4F91A401}"/>
              </a:ext>
            </a:extLst>
          </p:cNvPr>
          <p:cNvSpPr/>
          <p:nvPr/>
        </p:nvSpPr>
        <p:spPr>
          <a:xfrm>
            <a:off x="-8037257" y="1811067"/>
            <a:ext cx="3949352" cy="3949352"/>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7" name="Прямоугольник 26">
            <a:extLst>
              <a:ext uri="{FF2B5EF4-FFF2-40B4-BE49-F238E27FC236}">
                <a16:creationId xmlns:a16="http://schemas.microsoft.com/office/drawing/2014/main" id="{D9BA05D8-B1C8-47DC-965D-D5E77608B3EA}"/>
              </a:ext>
            </a:extLst>
          </p:cNvPr>
          <p:cNvSpPr/>
          <p:nvPr/>
        </p:nvSpPr>
        <p:spPr>
          <a:xfrm>
            <a:off x="19717842" y="-107578"/>
            <a:ext cx="6856294" cy="7059705"/>
          </a:xfrm>
          <a:prstGeom prst="rect">
            <a:avLst/>
          </a:prstGeom>
          <a:gradFill>
            <a:gsLst>
              <a:gs pos="30000">
                <a:schemeClr val="tx1">
                  <a:alpha val="40000"/>
                </a:schemeClr>
              </a:gs>
              <a:gs pos="0">
                <a:schemeClr val="tx1">
                  <a:alpha val="0"/>
                </a:schemeClr>
              </a:gs>
              <a:gs pos="100000">
                <a:schemeClr val="tx1">
                  <a:alpha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28" name="Рисунок 27">
            <a:extLst>
              <a:ext uri="{FF2B5EF4-FFF2-40B4-BE49-F238E27FC236}">
                <a16:creationId xmlns:a16="http://schemas.microsoft.com/office/drawing/2014/main" id="{01724299-59CD-451C-A567-359F0F083F35}"/>
              </a:ext>
            </a:extLst>
          </p:cNvPr>
          <p:cNvPicPr>
            <a:picLocks noChangeAspect="1"/>
          </p:cNvPicPr>
          <p:nvPr/>
        </p:nvPicPr>
        <p:blipFill>
          <a:blip r:embed="rId8"/>
          <a:stretch>
            <a:fillRect/>
          </a:stretch>
        </p:blipFill>
        <p:spPr>
          <a:xfrm>
            <a:off x="-19654951" y="283121"/>
            <a:ext cx="12192000" cy="3682455"/>
          </a:xfrm>
          <a:prstGeom prst="rect">
            <a:avLst/>
          </a:prstGeom>
        </p:spPr>
      </p:pic>
      <p:pic>
        <p:nvPicPr>
          <p:cNvPr id="29" name="Рисунок 28">
            <a:extLst>
              <a:ext uri="{FF2B5EF4-FFF2-40B4-BE49-F238E27FC236}">
                <a16:creationId xmlns:a16="http://schemas.microsoft.com/office/drawing/2014/main" id="{E02D2E99-6E73-40AA-A8BE-F488271C4424}"/>
              </a:ext>
            </a:extLst>
          </p:cNvPr>
          <p:cNvPicPr>
            <a:picLocks noChangeAspect="1"/>
          </p:cNvPicPr>
          <p:nvPr/>
        </p:nvPicPr>
        <p:blipFill>
          <a:blip r:embed="rId9"/>
          <a:stretch>
            <a:fillRect/>
          </a:stretch>
        </p:blipFill>
        <p:spPr>
          <a:xfrm rot="10800000">
            <a:off x="22623473" y="-177304"/>
            <a:ext cx="11364446" cy="882366"/>
          </a:xfrm>
          <a:prstGeom prst="rect">
            <a:avLst/>
          </a:prstGeom>
        </p:spPr>
      </p:pic>
      <p:sp>
        <p:nvSpPr>
          <p:cNvPr id="31" name="Прямоугольник 30">
            <a:extLst>
              <a:ext uri="{FF2B5EF4-FFF2-40B4-BE49-F238E27FC236}">
                <a16:creationId xmlns:a16="http://schemas.microsoft.com/office/drawing/2014/main" id="{A0564875-75E8-44C3-88AC-BB89B7819421}"/>
              </a:ext>
            </a:extLst>
          </p:cNvPr>
          <p:cNvSpPr/>
          <p:nvPr/>
        </p:nvSpPr>
        <p:spPr>
          <a:xfrm>
            <a:off x="-134471" y="2812131"/>
            <a:ext cx="5859732" cy="409408"/>
          </a:xfrm>
          <a:prstGeom prst="rect">
            <a:avLst/>
          </a:prstGeom>
          <a:gradFill>
            <a:gsLst>
              <a:gs pos="0">
                <a:srgbClr val="2DD5B9"/>
              </a:gs>
              <a:gs pos="100000">
                <a:srgbClr val="1B62A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37" name="Прямоугольник 36">
            <a:extLst>
              <a:ext uri="{FF2B5EF4-FFF2-40B4-BE49-F238E27FC236}">
                <a16:creationId xmlns:a16="http://schemas.microsoft.com/office/drawing/2014/main" id="{21050807-619C-48D5-9C42-40B5E55A8A7A}"/>
              </a:ext>
            </a:extLst>
          </p:cNvPr>
          <p:cNvSpPr/>
          <p:nvPr/>
        </p:nvSpPr>
        <p:spPr>
          <a:xfrm>
            <a:off x="-134471" y="3702350"/>
            <a:ext cx="5215306" cy="409408"/>
          </a:xfrm>
          <a:prstGeom prst="rect">
            <a:avLst/>
          </a:prstGeom>
          <a:gradFill>
            <a:gsLst>
              <a:gs pos="0">
                <a:srgbClr val="2DD5B9"/>
              </a:gs>
              <a:gs pos="100000">
                <a:srgbClr val="1B62A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32" name="Круг: прозрачная заливка 31">
            <a:extLst>
              <a:ext uri="{FF2B5EF4-FFF2-40B4-BE49-F238E27FC236}">
                <a16:creationId xmlns:a16="http://schemas.microsoft.com/office/drawing/2014/main" id="{8E6FF4F1-A3F9-43F3-A2D1-2B2D863237AE}"/>
              </a:ext>
            </a:extLst>
          </p:cNvPr>
          <p:cNvSpPr/>
          <p:nvPr/>
        </p:nvSpPr>
        <p:spPr>
          <a:xfrm>
            <a:off x="4356611" y="470187"/>
            <a:ext cx="2751351" cy="2751351"/>
          </a:xfrm>
          <a:prstGeom prst="donut">
            <a:avLst>
              <a:gd name="adj" fmla="val 14947"/>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3" name="Овал 32">
            <a:extLst>
              <a:ext uri="{FF2B5EF4-FFF2-40B4-BE49-F238E27FC236}">
                <a16:creationId xmlns:a16="http://schemas.microsoft.com/office/drawing/2014/main" id="{C8C63037-3EAE-47F4-98A3-44A36B67E1A2}"/>
              </a:ext>
            </a:extLst>
          </p:cNvPr>
          <p:cNvSpPr/>
          <p:nvPr/>
        </p:nvSpPr>
        <p:spPr>
          <a:xfrm>
            <a:off x="4601504" y="715080"/>
            <a:ext cx="2261564" cy="2261564"/>
          </a:xfrm>
          <a:prstGeom prst="ellipse">
            <a:avLst/>
          </a:prstGeom>
          <a:solidFill>
            <a:srgbClr val="27AFD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5" name="Круг: прозрачная заливка 34">
            <a:extLst>
              <a:ext uri="{FF2B5EF4-FFF2-40B4-BE49-F238E27FC236}">
                <a16:creationId xmlns:a16="http://schemas.microsoft.com/office/drawing/2014/main" id="{3BDC37FC-DCD3-4B62-BB78-AED451D89CF1}"/>
              </a:ext>
            </a:extLst>
          </p:cNvPr>
          <p:cNvSpPr/>
          <p:nvPr/>
        </p:nvSpPr>
        <p:spPr>
          <a:xfrm>
            <a:off x="3714968" y="3705605"/>
            <a:ext cx="2751351" cy="2751351"/>
          </a:xfrm>
          <a:prstGeom prst="donut">
            <a:avLst>
              <a:gd name="adj" fmla="val 14947"/>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6" name="Овал 35">
            <a:extLst>
              <a:ext uri="{FF2B5EF4-FFF2-40B4-BE49-F238E27FC236}">
                <a16:creationId xmlns:a16="http://schemas.microsoft.com/office/drawing/2014/main" id="{79396816-014B-4F05-911B-0BA907939D18}"/>
              </a:ext>
            </a:extLst>
          </p:cNvPr>
          <p:cNvSpPr/>
          <p:nvPr/>
        </p:nvSpPr>
        <p:spPr>
          <a:xfrm>
            <a:off x="3959861" y="3950498"/>
            <a:ext cx="2261564" cy="2261564"/>
          </a:xfrm>
          <a:prstGeom prst="ellipse">
            <a:avLst/>
          </a:prstGeom>
          <a:solidFill>
            <a:srgbClr val="27AFD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7" name="TextBox 6">
            <a:extLst>
              <a:ext uri="{FF2B5EF4-FFF2-40B4-BE49-F238E27FC236}">
                <a16:creationId xmlns:a16="http://schemas.microsoft.com/office/drawing/2014/main" id="{D00C358C-9AD9-B848-90D3-B1A19BA1F59C}"/>
              </a:ext>
            </a:extLst>
          </p:cNvPr>
          <p:cNvSpPr txBox="1"/>
          <p:nvPr/>
        </p:nvSpPr>
        <p:spPr>
          <a:xfrm>
            <a:off x="4726509" y="1553782"/>
            <a:ext cx="2011761" cy="707886"/>
          </a:xfrm>
          <a:prstGeom prst="rect">
            <a:avLst/>
          </a:prstGeom>
          <a:noFill/>
        </p:spPr>
        <p:txBody>
          <a:bodyPr wrap="square" rtlCol="0">
            <a:spAutoFit/>
          </a:bodyPr>
          <a:lstStyle/>
          <a:p>
            <a:pPr algn="ctr"/>
            <a:r>
              <a:rPr lang="uk-UA" sz="2000" dirty="0">
                <a:solidFill>
                  <a:schemeClr val="bg1">
                    <a:lumMod val="95000"/>
                  </a:schemeClr>
                </a:solidFill>
                <a:latin typeface="Geometos [RUS by Daymarius]" pitchFamily="2" charset="0"/>
              </a:rPr>
              <a:t>Індивіду-</a:t>
            </a:r>
            <a:r>
              <a:rPr lang="uk-UA" sz="2000" dirty="0" err="1">
                <a:solidFill>
                  <a:schemeClr val="bg1">
                    <a:lumMod val="95000"/>
                  </a:schemeClr>
                </a:solidFill>
                <a:latin typeface="Geometos [RUS by Daymarius]" pitchFamily="2" charset="0"/>
              </a:rPr>
              <a:t>альна</a:t>
            </a:r>
            <a:r>
              <a:rPr lang="uk-UA" sz="2000" dirty="0">
                <a:solidFill>
                  <a:schemeClr val="bg1">
                    <a:lumMod val="95000"/>
                  </a:schemeClr>
                </a:solidFill>
                <a:latin typeface="Geometos [RUS by Daymarius]" pitchFamily="2" charset="0"/>
              </a:rPr>
              <a:t> </a:t>
            </a:r>
            <a:endParaRPr lang="ru-UA" sz="2000" dirty="0">
              <a:solidFill>
                <a:schemeClr val="bg1">
                  <a:lumMod val="95000"/>
                </a:schemeClr>
              </a:solidFill>
              <a:latin typeface="Geometos [RUS by Daymarius]" pitchFamily="2" charset="0"/>
            </a:endParaRPr>
          </a:p>
        </p:txBody>
      </p:sp>
      <p:sp>
        <p:nvSpPr>
          <p:cNvPr id="10" name="TextBox 9">
            <a:extLst>
              <a:ext uri="{FF2B5EF4-FFF2-40B4-BE49-F238E27FC236}">
                <a16:creationId xmlns:a16="http://schemas.microsoft.com/office/drawing/2014/main" id="{82B4E14B-01F1-5646-9B99-C847DD265792}"/>
              </a:ext>
            </a:extLst>
          </p:cNvPr>
          <p:cNvSpPr txBox="1"/>
          <p:nvPr/>
        </p:nvSpPr>
        <p:spPr>
          <a:xfrm>
            <a:off x="4383026" y="4893700"/>
            <a:ext cx="1468672" cy="400110"/>
          </a:xfrm>
          <a:prstGeom prst="rect">
            <a:avLst/>
          </a:prstGeom>
          <a:noFill/>
        </p:spPr>
        <p:txBody>
          <a:bodyPr wrap="none" rtlCol="0">
            <a:spAutoFit/>
          </a:bodyPr>
          <a:lstStyle/>
          <a:p>
            <a:pPr algn="ctr"/>
            <a:r>
              <a:rPr lang="uk-UA" sz="2000" dirty="0">
                <a:solidFill>
                  <a:schemeClr val="bg1">
                    <a:lumMod val="95000"/>
                  </a:schemeClr>
                </a:solidFill>
                <a:latin typeface="Geometos [RUS by Daymarius]" pitchFamily="2" charset="0"/>
              </a:rPr>
              <a:t>спільна</a:t>
            </a:r>
            <a:endParaRPr lang="ru-UA" sz="2000" dirty="0">
              <a:solidFill>
                <a:schemeClr val="bg1">
                  <a:lumMod val="95000"/>
                </a:schemeClr>
              </a:solidFill>
              <a:latin typeface="Geometos [RUS by Daymarius]" pitchFamily="2" charset="0"/>
            </a:endParaRPr>
          </a:p>
        </p:txBody>
      </p:sp>
      <p:sp>
        <p:nvSpPr>
          <p:cNvPr id="9" name="Прямоугольник 8">
            <a:extLst>
              <a:ext uri="{FF2B5EF4-FFF2-40B4-BE49-F238E27FC236}">
                <a16:creationId xmlns:a16="http://schemas.microsoft.com/office/drawing/2014/main" id="{D03623AB-F892-5746-A573-DB3AAAFCD923}"/>
              </a:ext>
            </a:extLst>
          </p:cNvPr>
          <p:cNvSpPr/>
          <p:nvPr/>
        </p:nvSpPr>
        <p:spPr>
          <a:xfrm>
            <a:off x="7804994" y="1026237"/>
            <a:ext cx="3961812" cy="1631216"/>
          </a:xfrm>
          <a:prstGeom prst="rect">
            <a:avLst/>
          </a:prstGeom>
        </p:spPr>
        <p:txBody>
          <a:bodyPr wrap="square">
            <a:spAutoFit/>
          </a:bodyPr>
          <a:lstStyle/>
          <a:p>
            <a:r>
              <a:rPr lang="uk-UA"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Належність майна окремій особі</a:t>
            </a:r>
          </a:p>
          <a:p>
            <a:endParaRPr lang="uk-UA" sz="2000" dirty="0">
              <a:solidFill>
                <a:schemeClr val="bg1"/>
              </a:solidFill>
              <a:latin typeface="GothamSSm Narrow ExtraLight" pitchFamily="2" charset="0"/>
              <a:ea typeface="Calibri" panose="020F0502020204030204" pitchFamily="34" charset="0"/>
              <a:cs typeface="Times New Roman" panose="02020603050405020304" pitchFamily="18" charset="0"/>
            </a:endParaRPr>
          </a:p>
          <a:p>
            <a:r>
              <a:rPr lang="uk-UA" sz="2000" dirty="0">
                <a:solidFill>
                  <a:schemeClr val="bg1"/>
                </a:solidFill>
                <a:latin typeface="GothamSSm Narrow ExtraLight" pitchFamily="2" charset="0"/>
                <a:ea typeface="Calibri" panose="020F0502020204030204" pitchFamily="34" charset="0"/>
                <a:cs typeface="Times New Roman" panose="02020603050405020304" pitchFamily="18" charset="0"/>
              </a:rPr>
              <a:t>Один суб’єкт – множинність або одиничність об’єктів</a:t>
            </a:r>
            <a:r>
              <a:rPr lang="ru-UA" sz="2000" dirty="0">
                <a:solidFill>
                  <a:schemeClr val="bg1"/>
                </a:solidFill>
                <a:effectLst/>
                <a:latin typeface="GothamSSm Narrow ExtraLight" pitchFamily="2" charset="0"/>
              </a:rPr>
              <a:t> </a:t>
            </a:r>
            <a:endParaRPr lang="ru-UA" sz="2000" dirty="0">
              <a:solidFill>
                <a:schemeClr val="bg1"/>
              </a:solidFill>
              <a:latin typeface="GothamSSm Narrow ExtraLight" pitchFamily="2" charset="0"/>
            </a:endParaRPr>
          </a:p>
        </p:txBody>
      </p:sp>
      <p:sp>
        <p:nvSpPr>
          <p:cNvPr id="12" name="TextBox 11">
            <a:extLst>
              <a:ext uri="{FF2B5EF4-FFF2-40B4-BE49-F238E27FC236}">
                <a16:creationId xmlns:a16="http://schemas.microsoft.com/office/drawing/2014/main" id="{4E9DD5AB-DAD5-2C45-AE15-4C2FACCE28AD}"/>
              </a:ext>
            </a:extLst>
          </p:cNvPr>
          <p:cNvSpPr txBox="1"/>
          <p:nvPr/>
        </p:nvSpPr>
        <p:spPr>
          <a:xfrm>
            <a:off x="7804993" y="3965576"/>
            <a:ext cx="4201243" cy="1938992"/>
          </a:xfrm>
          <a:prstGeom prst="rect">
            <a:avLst/>
          </a:prstGeom>
          <a:noFill/>
        </p:spPr>
        <p:txBody>
          <a:bodyPr wrap="square" rtlCol="0">
            <a:spAutoFit/>
          </a:bodyPr>
          <a:lstStyle/>
          <a:p>
            <a:r>
              <a:rPr lang="uk-UA" sz="20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Належність майна спільно декільком особам</a:t>
            </a:r>
          </a:p>
          <a:p>
            <a:endParaRPr lang="uk-UA" sz="2000" dirty="0">
              <a:solidFill>
                <a:schemeClr val="bg1"/>
              </a:solidFill>
              <a:latin typeface="GothamSSm Narrow ExtraLight" pitchFamily="2" charset="0"/>
            </a:endParaRPr>
          </a:p>
          <a:p>
            <a:r>
              <a:rPr lang="uk-UA" sz="2000" dirty="0">
                <a:solidFill>
                  <a:schemeClr val="bg1"/>
                </a:solidFill>
                <a:latin typeface="GothamSSm Narrow ExtraLight" pitchFamily="2" charset="0"/>
              </a:rPr>
              <a:t>Множинність суб’єктів - множинність або одиничність об’єктів</a:t>
            </a:r>
            <a:endParaRPr lang="ru-UA" sz="2000" dirty="0">
              <a:solidFill>
                <a:schemeClr val="bg1"/>
              </a:solidFill>
              <a:latin typeface="GothamSSm Narrow ExtraLight" pitchFamily="2" charset="0"/>
            </a:endParaRPr>
          </a:p>
        </p:txBody>
      </p:sp>
      <p:pic>
        <p:nvPicPr>
          <p:cNvPr id="39" name="Рисунок 38">
            <a:extLst>
              <a:ext uri="{FF2B5EF4-FFF2-40B4-BE49-F238E27FC236}">
                <a16:creationId xmlns:a16="http://schemas.microsoft.com/office/drawing/2014/main" id="{6666992C-CEBC-41EA-B83C-8992574C63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27806" y="3072065"/>
            <a:ext cx="2778302" cy="2627102"/>
          </a:xfrm>
          <a:prstGeom prst="rect">
            <a:avLst/>
          </a:prstGeom>
        </p:spPr>
      </p:pic>
      <p:pic>
        <p:nvPicPr>
          <p:cNvPr id="23" name="Рисунок 22">
            <a:extLst>
              <a:ext uri="{FF2B5EF4-FFF2-40B4-BE49-F238E27FC236}">
                <a16:creationId xmlns:a16="http://schemas.microsoft.com/office/drawing/2014/main" id="{8354900E-B078-F54C-A51F-6F9E8210D2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26978" y="-60572"/>
            <a:ext cx="2386617" cy="2256734"/>
          </a:xfrm>
          <a:prstGeom prst="rect">
            <a:avLst/>
          </a:prstGeom>
        </p:spPr>
      </p:pic>
      <p:cxnSp>
        <p:nvCxnSpPr>
          <p:cNvPr id="40" name="Прямая соединительная линия 39">
            <a:extLst>
              <a:ext uri="{FF2B5EF4-FFF2-40B4-BE49-F238E27FC236}">
                <a16:creationId xmlns:a16="http://schemas.microsoft.com/office/drawing/2014/main" id="{236984C5-3579-407B-BD87-4606CC00CC4F}"/>
              </a:ext>
            </a:extLst>
          </p:cNvPr>
          <p:cNvCxnSpPr>
            <a:cxnSpLocks/>
          </p:cNvCxnSpPr>
          <p:nvPr/>
        </p:nvCxnSpPr>
        <p:spPr>
          <a:xfrm flipV="1">
            <a:off x="16366358" y="533472"/>
            <a:ext cx="12449736"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a:extLst>
              <a:ext uri="{FF2B5EF4-FFF2-40B4-BE49-F238E27FC236}">
                <a16:creationId xmlns:a16="http://schemas.microsoft.com/office/drawing/2014/main" id="{AC028188-D4C3-4B82-9001-0E9D2A3FC69B}"/>
              </a:ext>
            </a:extLst>
          </p:cNvPr>
          <p:cNvCxnSpPr>
            <a:cxnSpLocks/>
          </p:cNvCxnSpPr>
          <p:nvPr/>
        </p:nvCxnSpPr>
        <p:spPr>
          <a:xfrm flipV="1">
            <a:off x="-22657277" y="6324528"/>
            <a:ext cx="12449736"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pic>
        <p:nvPicPr>
          <p:cNvPr id="42" name="Рисунок 41">
            <a:extLst>
              <a:ext uri="{FF2B5EF4-FFF2-40B4-BE49-F238E27FC236}">
                <a16:creationId xmlns:a16="http://schemas.microsoft.com/office/drawing/2014/main" id="{483AC62A-FECB-4202-BC44-945516F1784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18855" y="2914959"/>
            <a:ext cx="3590057" cy="4915930"/>
          </a:xfrm>
          <a:prstGeom prst="rect">
            <a:avLst/>
          </a:prstGeom>
        </p:spPr>
      </p:pic>
      <p:pic>
        <p:nvPicPr>
          <p:cNvPr id="43" name="Рисунок 42">
            <a:extLst>
              <a:ext uri="{FF2B5EF4-FFF2-40B4-BE49-F238E27FC236}">
                <a16:creationId xmlns:a16="http://schemas.microsoft.com/office/drawing/2014/main" id="{FE5AC6DE-55DD-4073-9989-2D5239B121D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816666" y="2136186"/>
            <a:ext cx="4204201" cy="5554855"/>
          </a:xfrm>
          <a:prstGeom prst="rect">
            <a:avLst/>
          </a:prstGeom>
        </p:spPr>
      </p:pic>
      <p:sp>
        <p:nvSpPr>
          <p:cNvPr id="34" name="Круг: прозрачная заливка 33">
            <a:extLst>
              <a:ext uri="{FF2B5EF4-FFF2-40B4-BE49-F238E27FC236}">
                <a16:creationId xmlns:a16="http://schemas.microsoft.com/office/drawing/2014/main" id="{B9DA564F-20EF-41DA-8880-CCED26EE9A6D}"/>
              </a:ext>
            </a:extLst>
          </p:cNvPr>
          <p:cNvSpPr/>
          <p:nvPr/>
        </p:nvSpPr>
        <p:spPr>
          <a:xfrm>
            <a:off x="-903735" y="1552098"/>
            <a:ext cx="3596696" cy="3596696"/>
          </a:xfrm>
          <a:prstGeom prst="donut">
            <a:avLst>
              <a:gd name="adj" fmla="val 9411"/>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8" name="Овал 37">
            <a:extLst>
              <a:ext uri="{FF2B5EF4-FFF2-40B4-BE49-F238E27FC236}">
                <a16:creationId xmlns:a16="http://schemas.microsoft.com/office/drawing/2014/main" id="{33F376F4-3B3F-406F-8DDD-804BD7C6B6C4}"/>
              </a:ext>
            </a:extLst>
          </p:cNvPr>
          <p:cNvSpPr/>
          <p:nvPr/>
        </p:nvSpPr>
        <p:spPr>
          <a:xfrm>
            <a:off x="-646374" y="1790909"/>
            <a:ext cx="3081974" cy="30819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44" name="TextBox 43">
            <a:extLst>
              <a:ext uri="{FF2B5EF4-FFF2-40B4-BE49-F238E27FC236}">
                <a16:creationId xmlns:a16="http://schemas.microsoft.com/office/drawing/2014/main" id="{E179D222-977E-4A9E-9AC5-2E28B32798E3}"/>
              </a:ext>
            </a:extLst>
          </p:cNvPr>
          <p:cNvSpPr txBox="1"/>
          <p:nvPr/>
        </p:nvSpPr>
        <p:spPr>
          <a:xfrm>
            <a:off x="-286339" y="2955652"/>
            <a:ext cx="2415147" cy="769441"/>
          </a:xfrm>
          <a:prstGeom prst="rect">
            <a:avLst/>
          </a:prstGeom>
          <a:noFill/>
        </p:spPr>
        <p:txBody>
          <a:bodyPr wrap="square" rtlCol="0">
            <a:spAutoFit/>
          </a:bodyPr>
          <a:lstStyle/>
          <a:p>
            <a:pPr algn="r"/>
            <a:r>
              <a:rPr lang="ru-RU" sz="2200" dirty="0">
                <a:solidFill>
                  <a:schemeClr val="bg1"/>
                </a:solidFill>
                <a:latin typeface="Geometos [RUS by Daymarius]" pitchFamily="2" charset="0"/>
              </a:rPr>
              <a:t>ПРИВАТНА ВЛАСНІСТЬ:</a:t>
            </a:r>
            <a:endParaRPr lang="ru-UA" sz="2200" dirty="0">
              <a:solidFill>
                <a:schemeClr val="bg1"/>
              </a:solidFill>
              <a:latin typeface="Geometos [RUS by Daymarius]" pitchFamily="2" charset="0"/>
            </a:endParaRPr>
          </a:p>
        </p:txBody>
      </p:sp>
    </p:spTree>
    <p:extLst>
      <p:ext uri="{BB962C8B-B14F-4D97-AF65-F5344CB8AC3E}">
        <p14:creationId xmlns:p14="http://schemas.microsoft.com/office/powerpoint/2010/main" val="251368595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500"/>
                                  </p:stCondLst>
                                  <p:childTnLst>
                                    <p:set>
                                      <p:cBhvr>
                                        <p:cTn id="6" dur="1" fill="hold">
                                          <p:stCondLst>
                                            <p:cond delay="0"/>
                                          </p:stCondLst>
                                        </p:cTn>
                                        <p:tgtEl>
                                          <p:spTgt spid="32"/>
                                        </p:tgtEl>
                                        <p:attrNameLst>
                                          <p:attrName>style.visibility</p:attrName>
                                        </p:attrNameLst>
                                      </p:cBhvr>
                                      <p:to>
                                        <p:strVal val="visible"/>
                                      </p:to>
                                    </p:set>
                                    <p:animEffect transition="in" filter="wheel(1)">
                                      <p:cBhvr>
                                        <p:cTn id="7" dur="1000"/>
                                        <p:tgtEl>
                                          <p:spTgt spid="3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22" presetClass="entr" presetSubtype="8" fill="hold" grpId="0" nodeType="withEffect">
                                  <p:stCondLst>
                                    <p:cond delay="100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42" presetClass="entr" presetSubtype="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8" presetClass="emph" presetSubtype="0" repeatCount="indefinite" fill="hold" grpId="1" nodeType="withEffect">
                                  <p:stCondLst>
                                    <p:cond delay="500"/>
                                  </p:stCondLst>
                                  <p:childTnLst>
                                    <p:animRot by="21600000">
                                      <p:cBhvr>
                                        <p:cTn id="20" dur="2000" fill="hold"/>
                                        <p:tgtEl>
                                          <p:spTgt spid="32"/>
                                        </p:tgtEl>
                                        <p:attrNameLst>
                                          <p:attrName>r</p:attrName>
                                        </p:attrNameLst>
                                      </p:cBhvr>
                                    </p:animRot>
                                  </p:childTnLst>
                                </p:cTn>
                              </p:par>
                              <p:par>
                                <p:cTn id="21" presetID="10" presetClass="entr" presetSubtype="0" fill="hold" nodeType="withEffect">
                                  <p:stCondLst>
                                    <p:cond delay="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22" presetClass="entr" presetSubtype="8" fill="hold" grpId="0" nodeType="withEffect">
                                  <p:stCondLst>
                                    <p:cond delay="50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21" presetClass="entr" presetSubtype="1" fill="hold" grpId="0" nodeType="withEffect">
                                  <p:stCondLst>
                                    <p:cond delay="2500"/>
                                  </p:stCondLst>
                                  <p:childTnLst>
                                    <p:set>
                                      <p:cBhvr>
                                        <p:cTn id="31" dur="1" fill="hold">
                                          <p:stCondLst>
                                            <p:cond delay="0"/>
                                          </p:stCondLst>
                                        </p:cTn>
                                        <p:tgtEl>
                                          <p:spTgt spid="35"/>
                                        </p:tgtEl>
                                        <p:attrNameLst>
                                          <p:attrName>style.visibility</p:attrName>
                                        </p:attrNameLst>
                                      </p:cBhvr>
                                      <p:to>
                                        <p:strVal val="visible"/>
                                      </p:to>
                                    </p:set>
                                    <p:animEffect transition="in" filter="wheel(1)">
                                      <p:cBhvr>
                                        <p:cTn id="32" dur="1000"/>
                                        <p:tgtEl>
                                          <p:spTgt spid="35"/>
                                        </p:tgtEl>
                                      </p:cBhvr>
                                    </p:animEffect>
                                  </p:childTnLst>
                                </p:cTn>
                              </p:par>
                              <p:par>
                                <p:cTn id="33" presetID="10" presetClass="entr" presetSubtype="0" fill="hold" grpId="0" nodeType="withEffect">
                                  <p:stCondLst>
                                    <p:cond delay="250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22" presetClass="entr" presetSubtype="8" fill="hold" grpId="0" nodeType="withEffect">
                                  <p:stCondLst>
                                    <p:cond delay="300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par>
                                <p:cTn id="39" presetID="42" presetClass="entr" presetSubtype="0" fill="hold" grpId="0" nodeType="withEffect">
                                  <p:stCondLst>
                                    <p:cond delay="250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8" presetClass="emph" presetSubtype="0" repeatCount="indefinite" fill="hold" grpId="1" nodeType="withEffect">
                                  <p:stCondLst>
                                    <p:cond delay="2500"/>
                                  </p:stCondLst>
                                  <p:childTnLst>
                                    <p:animRot by="21600000">
                                      <p:cBhvr>
                                        <p:cTn id="45" dur="2000" fill="hold"/>
                                        <p:tgtEl>
                                          <p:spTgt spid="35"/>
                                        </p:tgtEl>
                                        <p:attrNameLst>
                                          <p:attrName>r</p:attrName>
                                        </p:attrNameLst>
                                      </p:cBhvr>
                                    </p:animRot>
                                  </p:childTnLst>
                                </p:cTn>
                              </p:par>
                              <p:par>
                                <p:cTn id="46" presetID="10" presetClass="entr" presetSubtype="0" fill="hold" nodeType="withEffect">
                                  <p:stCondLst>
                                    <p:cond delay="250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nodeType="withEffect">
                                  <p:stCondLst>
                                    <p:cond delay="250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nodeType="withEffect">
                                  <p:stCondLst>
                                    <p:cond delay="300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22" presetClass="entr" presetSubtype="8" fill="hold" grpId="0" nodeType="withEffect">
                                  <p:stCondLst>
                                    <p:cond delay="300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7" grpId="0" animBg="1"/>
      <p:bldP spid="32" grpId="0" animBg="1"/>
      <p:bldP spid="32" grpId="1" animBg="1"/>
      <p:bldP spid="33" grpId="0" animBg="1"/>
      <p:bldP spid="35" grpId="0" animBg="1"/>
      <p:bldP spid="35" grpId="1" animBg="1"/>
      <p:bldP spid="36" grpId="0" animBg="1"/>
      <p:bldP spid="7" grpId="0"/>
      <p:bldP spid="10" grpId="0"/>
      <p:bldP spid="9"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8C5032B-F49C-7648-BF7C-1DA61E410FB7}"/>
              </a:ext>
            </a:extLst>
          </p:cNvPr>
          <p:cNvPicPr>
            <a:picLocks noChangeAspect="1"/>
          </p:cNvPicPr>
          <p:nvPr/>
        </p:nvPicPr>
        <p:blipFill>
          <a:blip r:embed="rId2"/>
          <a:stretch>
            <a:fillRect/>
          </a:stretch>
        </p:blipFill>
        <p:spPr>
          <a:xfrm>
            <a:off x="-134471" y="-107577"/>
            <a:ext cx="12438530" cy="7059705"/>
          </a:xfrm>
          <a:prstGeom prst="rect">
            <a:avLst/>
          </a:prstGeom>
        </p:spPr>
      </p:pic>
      <p:sp>
        <p:nvSpPr>
          <p:cNvPr id="30" name="Прямоугольник 29">
            <a:extLst>
              <a:ext uri="{FF2B5EF4-FFF2-40B4-BE49-F238E27FC236}">
                <a16:creationId xmlns:a16="http://schemas.microsoft.com/office/drawing/2014/main" id="{B38B69AD-B933-448F-A075-A6601BF211DC}"/>
              </a:ext>
            </a:extLst>
          </p:cNvPr>
          <p:cNvSpPr/>
          <p:nvPr/>
        </p:nvSpPr>
        <p:spPr>
          <a:xfrm>
            <a:off x="2500169" y="-107578"/>
            <a:ext cx="9803890" cy="7059705"/>
          </a:xfrm>
          <a:prstGeom prst="rect">
            <a:avLst/>
          </a:prstGeom>
          <a:gradFill>
            <a:gsLst>
              <a:gs pos="30000">
                <a:schemeClr val="tx1">
                  <a:alpha val="40000"/>
                </a:schemeClr>
              </a:gs>
              <a:gs pos="0">
                <a:schemeClr val="tx1">
                  <a:alpha val="0"/>
                </a:schemeClr>
              </a:gs>
              <a:gs pos="100000">
                <a:schemeClr val="tx1">
                  <a:alpha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11" name="Рисунок 10">
            <a:extLst>
              <a:ext uri="{FF2B5EF4-FFF2-40B4-BE49-F238E27FC236}">
                <a16:creationId xmlns:a16="http://schemas.microsoft.com/office/drawing/2014/main" id="{31062EA6-417F-064D-844B-B151FA5F0BD0}"/>
              </a:ext>
            </a:extLst>
          </p:cNvPr>
          <p:cNvPicPr>
            <a:picLocks noChangeAspect="1"/>
          </p:cNvPicPr>
          <p:nvPr/>
        </p:nvPicPr>
        <p:blipFill>
          <a:blip r:embed="rId3"/>
          <a:stretch>
            <a:fillRect/>
          </a:stretch>
        </p:blipFill>
        <p:spPr>
          <a:xfrm>
            <a:off x="-134471" y="330716"/>
            <a:ext cx="12192000" cy="420414"/>
          </a:xfrm>
          <a:prstGeom prst="rect">
            <a:avLst/>
          </a:prstGeom>
        </p:spPr>
      </p:pic>
      <p:pic>
        <p:nvPicPr>
          <p:cNvPr id="8" name="Рисунок 7">
            <a:extLst>
              <a:ext uri="{FF2B5EF4-FFF2-40B4-BE49-F238E27FC236}">
                <a16:creationId xmlns:a16="http://schemas.microsoft.com/office/drawing/2014/main" id="{0A9CBE40-3254-384C-9321-DEE54AA5C5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574" y="948068"/>
            <a:ext cx="3631666" cy="3277357"/>
          </a:xfrm>
          <a:prstGeom prst="rect">
            <a:avLst/>
          </a:prstGeom>
        </p:spPr>
      </p:pic>
      <p:pic>
        <p:nvPicPr>
          <p:cNvPr id="19" name="Рисунок 18">
            <a:extLst>
              <a:ext uri="{FF2B5EF4-FFF2-40B4-BE49-F238E27FC236}">
                <a16:creationId xmlns:a16="http://schemas.microsoft.com/office/drawing/2014/main" id="{993EF99F-6D88-5544-BDE3-8A39EFA9E8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3611440" y="921014"/>
            <a:ext cx="3631666" cy="3277357"/>
          </a:xfrm>
          <a:prstGeom prst="rect">
            <a:avLst/>
          </a:prstGeom>
        </p:spPr>
      </p:pic>
      <p:pic>
        <p:nvPicPr>
          <p:cNvPr id="20" name="Рисунок 19">
            <a:extLst>
              <a:ext uri="{FF2B5EF4-FFF2-40B4-BE49-F238E27FC236}">
                <a16:creationId xmlns:a16="http://schemas.microsoft.com/office/drawing/2014/main" id="{8AD0CA1C-0404-1340-A513-99B94C98E0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2916" y="-4474185"/>
            <a:ext cx="4334926" cy="5075518"/>
          </a:xfrm>
          <a:prstGeom prst="rect">
            <a:avLst/>
          </a:prstGeom>
        </p:spPr>
      </p:pic>
      <p:pic>
        <p:nvPicPr>
          <p:cNvPr id="28" name="Рисунок 27">
            <a:extLst>
              <a:ext uri="{FF2B5EF4-FFF2-40B4-BE49-F238E27FC236}">
                <a16:creationId xmlns:a16="http://schemas.microsoft.com/office/drawing/2014/main" id="{01724299-59CD-451C-A567-359F0F083F35}"/>
              </a:ext>
            </a:extLst>
          </p:cNvPr>
          <p:cNvPicPr>
            <a:picLocks noChangeAspect="1"/>
          </p:cNvPicPr>
          <p:nvPr/>
        </p:nvPicPr>
        <p:blipFill>
          <a:blip r:embed="rId8"/>
          <a:stretch>
            <a:fillRect/>
          </a:stretch>
        </p:blipFill>
        <p:spPr>
          <a:xfrm>
            <a:off x="-19654951" y="283121"/>
            <a:ext cx="12192000" cy="3682455"/>
          </a:xfrm>
          <a:prstGeom prst="rect">
            <a:avLst/>
          </a:prstGeom>
        </p:spPr>
      </p:pic>
      <p:pic>
        <p:nvPicPr>
          <p:cNvPr id="29" name="Рисунок 28">
            <a:extLst>
              <a:ext uri="{FF2B5EF4-FFF2-40B4-BE49-F238E27FC236}">
                <a16:creationId xmlns:a16="http://schemas.microsoft.com/office/drawing/2014/main" id="{E02D2E99-6E73-40AA-A8BE-F488271C4424}"/>
              </a:ext>
            </a:extLst>
          </p:cNvPr>
          <p:cNvPicPr>
            <a:picLocks noChangeAspect="1"/>
          </p:cNvPicPr>
          <p:nvPr/>
        </p:nvPicPr>
        <p:blipFill>
          <a:blip r:embed="rId9"/>
          <a:stretch>
            <a:fillRect/>
          </a:stretch>
        </p:blipFill>
        <p:spPr>
          <a:xfrm rot="10800000">
            <a:off x="22623473" y="-177304"/>
            <a:ext cx="11364446" cy="882366"/>
          </a:xfrm>
          <a:prstGeom prst="rect">
            <a:avLst/>
          </a:prstGeom>
        </p:spPr>
      </p:pic>
      <p:sp>
        <p:nvSpPr>
          <p:cNvPr id="31" name="Прямоугольник 30">
            <a:extLst>
              <a:ext uri="{FF2B5EF4-FFF2-40B4-BE49-F238E27FC236}">
                <a16:creationId xmlns:a16="http://schemas.microsoft.com/office/drawing/2014/main" id="{A0564875-75E8-44C3-88AC-BB89B7819421}"/>
              </a:ext>
            </a:extLst>
          </p:cNvPr>
          <p:cNvSpPr/>
          <p:nvPr/>
        </p:nvSpPr>
        <p:spPr>
          <a:xfrm>
            <a:off x="-134471" y="-547649"/>
            <a:ext cx="4125900" cy="409408"/>
          </a:xfrm>
          <a:prstGeom prst="rect">
            <a:avLst/>
          </a:prstGeom>
          <a:gradFill>
            <a:gsLst>
              <a:gs pos="0">
                <a:srgbClr val="2DD5B9"/>
              </a:gs>
              <a:gs pos="100000">
                <a:srgbClr val="1B62A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37" name="Прямоугольник 36">
            <a:extLst>
              <a:ext uri="{FF2B5EF4-FFF2-40B4-BE49-F238E27FC236}">
                <a16:creationId xmlns:a16="http://schemas.microsoft.com/office/drawing/2014/main" id="{21050807-619C-48D5-9C42-40B5E55A8A7A}"/>
              </a:ext>
            </a:extLst>
          </p:cNvPr>
          <p:cNvSpPr/>
          <p:nvPr/>
        </p:nvSpPr>
        <p:spPr>
          <a:xfrm>
            <a:off x="-134471" y="1069775"/>
            <a:ext cx="3481474" cy="409408"/>
          </a:xfrm>
          <a:prstGeom prst="rect">
            <a:avLst/>
          </a:prstGeom>
          <a:gradFill>
            <a:gsLst>
              <a:gs pos="0">
                <a:srgbClr val="2DD5B9"/>
              </a:gs>
              <a:gs pos="100000">
                <a:srgbClr val="1B62A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32" name="Круг: прозрачная заливка 31">
            <a:extLst>
              <a:ext uri="{FF2B5EF4-FFF2-40B4-BE49-F238E27FC236}">
                <a16:creationId xmlns:a16="http://schemas.microsoft.com/office/drawing/2014/main" id="{8E6FF4F1-A3F9-43F3-A2D1-2B2D863237AE}"/>
              </a:ext>
            </a:extLst>
          </p:cNvPr>
          <p:cNvSpPr/>
          <p:nvPr/>
        </p:nvSpPr>
        <p:spPr>
          <a:xfrm>
            <a:off x="2622779" y="-2889593"/>
            <a:ext cx="2751351" cy="2751351"/>
          </a:xfrm>
          <a:prstGeom prst="donut">
            <a:avLst>
              <a:gd name="adj" fmla="val 14947"/>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3" name="Овал 32">
            <a:extLst>
              <a:ext uri="{FF2B5EF4-FFF2-40B4-BE49-F238E27FC236}">
                <a16:creationId xmlns:a16="http://schemas.microsoft.com/office/drawing/2014/main" id="{C8C63037-3EAE-47F4-98A3-44A36B67E1A2}"/>
              </a:ext>
            </a:extLst>
          </p:cNvPr>
          <p:cNvSpPr/>
          <p:nvPr/>
        </p:nvSpPr>
        <p:spPr>
          <a:xfrm>
            <a:off x="2867672" y="-2644700"/>
            <a:ext cx="2261564" cy="2261564"/>
          </a:xfrm>
          <a:prstGeom prst="ellipse">
            <a:avLst/>
          </a:prstGeom>
          <a:solidFill>
            <a:srgbClr val="27AFD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5" name="Круг: прозрачная заливка 34">
            <a:extLst>
              <a:ext uri="{FF2B5EF4-FFF2-40B4-BE49-F238E27FC236}">
                <a16:creationId xmlns:a16="http://schemas.microsoft.com/office/drawing/2014/main" id="{3BDC37FC-DCD3-4B62-BB78-AED451D89CF1}"/>
              </a:ext>
            </a:extLst>
          </p:cNvPr>
          <p:cNvSpPr/>
          <p:nvPr/>
        </p:nvSpPr>
        <p:spPr>
          <a:xfrm>
            <a:off x="1981136" y="1073030"/>
            <a:ext cx="2751351" cy="2751351"/>
          </a:xfrm>
          <a:prstGeom prst="donut">
            <a:avLst>
              <a:gd name="adj" fmla="val 14947"/>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6" name="Овал 35">
            <a:extLst>
              <a:ext uri="{FF2B5EF4-FFF2-40B4-BE49-F238E27FC236}">
                <a16:creationId xmlns:a16="http://schemas.microsoft.com/office/drawing/2014/main" id="{79396816-014B-4F05-911B-0BA907939D18}"/>
              </a:ext>
            </a:extLst>
          </p:cNvPr>
          <p:cNvSpPr/>
          <p:nvPr/>
        </p:nvSpPr>
        <p:spPr>
          <a:xfrm>
            <a:off x="2226029" y="1317923"/>
            <a:ext cx="2261564" cy="2261564"/>
          </a:xfrm>
          <a:prstGeom prst="ellipse">
            <a:avLst/>
          </a:prstGeom>
          <a:solidFill>
            <a:srgbClr val="27AFD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7" name="TextBox 6">
            <a:extLst>
              <a:ext uri="{FF2B5EF4-FFF2-40B4-BE49-F238E27FC236}">
                <a16:creationId xmlns:a16="http://schemas.microsoft.com/office/drawing/2014/main" id="{D00C358C-9AD9-B848-90D3-B1A19BA1F59C}"/>
              </a:ext>
            </a:extLst>
          </p:cNvPr>
          <p:cNvSpPr txBox="1"/>
          <p:nvPr/>
        </p:nvSpPr>
        <p:spPr>
          <a:xfrm>
            <a:off x="2992677" y="-1805998"/>
            <a:ext cx="2011761" cy="707886"/>
          </a:xfrm>
          <a:prstGeom prst="rect">
            <a:avLst/>
          </a:prstGeom>
          <a:noFill/>
        </p:spPr>
        <p:txBody>
          <a:bodyPr wrap="square" rtlCol="0">
            <a:spAutoFit/>
          </a:bodyPr>
          <a:lstStyle/>
          <a:p>
            <a:pPr algn="ctr"/>
            <a:r>
              <a:rPr lang="uk-UA" sz="2000" dirty="0">
                <a:solidFill>
                  <a:schemeClr val="bg1">
                    <a:lumMod val="95000"/>
                  </a:schemeClr>
                </a:solidFill>
                <a:latin typeface="Geometos [RUS by Daymarius]" pitchFamily="2" charset="0"/>
              </a:rPr>
              <a:t>Індивіду-</a:t>
            </a:r>
            <a:r>
              <a:rPr lang="uk-UA" sz="2000" dirty="0" err="1">
                <a:solidFill>
                  <a:schemeClr val="bg1">
                    <a:lumMod val="95000"/>
                  </a:schemeClr>
                </a:solidFill>
                <a:latin typeface="Geometos [RUS by Daymarius]" pitchFamily="2" charset="0"/>
              </a:rPr>
              <a:t>альна</a:t>
            </a:r>
            <a:r>
              <a:rPr lang="uk-UA" sz="2000" dirty="0">
                <a:solidFill>
                  <a:schemeClr val="bg1">
                    <a:lumMod val="95000"/>
                  </a:schemeClr>
                </a:solidFill>
                <a:latin typeface="Geometos [RUS by Daymarius]" pitchFamily="2" charset="0"/>
              </a:rPr>
              <a:t> </a:t>
            </a:r>
            <a:endParaRPr lang="ru-UA" sz="2000" dirty="0">
              <a:solidFill>
                <a:schemeClr val="bg1">
                  <a:lumMod val="95000"/>
                </a:schemeClr>
              </a:solidFill>
              <a:latin typeface="Geometos [RUS by Daymarius]" pitchFamily="2" charset="0"/>
            </a:endParaRPr>
          </a:p>
        </p:txBody>
      </p:sp>
      <p:sp>
        <p:nvSpPr>
          <p:cNvPr id="10" name="TextBox 9">
            <a:extLst>
              <a:ext uri="{FF2B5EF4-FFF2-40B4-BE49-F238E27FC236}">
                <a16:creationId xmlns:a16="http://schemas.microsoft.com/office/drawing/2014/main" id="{82B4E14B-01F1-5646-9B99-C847DD265792}"/>
              </a:ext>
            </a:extLst>
          </p:cNvPr>
          <p:cNvSpPr txBox="1"/>
          <p:nvPr/>
        </p:nvSpPr>
        <p:spPr>
          <a:xfrm>
            <a:off x="2649194" y="2261125"/>
            <a:ext cx="1468672" cy="400110"/>
          </a:xfrm>
          <a:prstGeom prst="rect">
            <a:avLst/>
          </a:prstGeom>
          <a:noFill/>
        </p:spPr>
        <p:txBody>
          <a:bodyPr wrap="none" rtlCol="0">
            <a:spAutoFit/>
          </a:bodyPr>
          <a:lstStyle/>
          <a:p>
            <a:pPr algn="ctr"/>
            <a:r>
              <a:rPr lang="uk-UA" sz="2000" dirty="0">
                <a:solidFill>
                  <a:schemeClr val="bg1">
                    <a:lumMod val="95000"/>
                  </a:schemeClr>
                </a:solidFill>
                <a:latin typeface="Geometos [RUS by Daymarius]" pitchFamily="2" charset="0"/>
              </a:rPr>
              <a:t>спільна</a:t>
            </a:r>
            <a:endParaRPr lang="ru-UA" sz="2000" dirty="0">
              <a:solidFill>
                <a:schemeClr val="bg1">
                  <a:lumMod val="95000"/>
                </a:schemeClr>
              </a:solidFill>
              <a:latin typeface="Geometos [RUS by Daymarius]" pitchFamily="2" charset="0"/>
            </a:endParaRPr>
          </a:p>
        </p:txBody>
      </p:sp>
      <p:pic>
        <p:nvPicPr>
          <p:cNvPr id="39" name="Рисунок 38">
            <a:extLst>
              <a:ext uri="{FF2B5EF4-FFF2-40B4-BE49-F238E27FC236}">
                <a16:creationId xmlns:a16="http://schemas.microsoft.com/office/drawing/2014/main" id="{6666992C-CEBC-41EA-B83C-8992574C63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93974" y="439490"/>
            <a:ext cx="2778302" cy="2627102"/>
          </a:xfrm>
          <a:prstGeom prst="rect">
            <a:avLst/>
          </a:prstGeom>
        </p:spPr>
      </p:pic>
      <p:pic>
        <p:nvPicPr>
          <p:cNvPr id="23" name="Рисунок 22">
            <a:extLst>
              <a:ext uri="{FF2B5EF4-FFF2-40B4-BE49-F238E27FC236}">
                <a16:creationId xmlns:a16="http://schemas.microsoft.com/office/drawing/2014/main" id="{8354900E-B078-F54C-A51F-6F9E8210D2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93146" y="-3420352"/>
            <a:ext cx="2386617" cy="2256734"/>
          </a:xfrm>
          <a:prstGeom prst="rect">
            <a:avLst/>
          </a:prstGeom>
        </p:spPr>
      </p:pic>
      <p:cxnSp>
        <p:nvCxnSpPr>
          <p:cNvPr id="40" name="Прямая соединительная линия 39">
            <a:extLst>
              <a:ext uri="{FF2B5EF4-FFF2-40B4-BE49-F238E27FC236}">
                <a16:creationId xmlns:a16="http://schemas.microsoft.com/office/drawing/2014/main" id="{236984C5-3579-407B-BD87-4606CC00CC4F}"/>
              </a:ext>
            </a:extLst>
          </p:cNvPr>
          <p:cNvCxnSpPr>
            <a:cxnSpLocks/>
          </p:cNvCxnSpPr>
          <p:nvPr/>
        </p:nvCxnSpPr>
        <p:spPr>
          <a:xfrm flipV="1">
            <a:off x="16366358" y="533472"/>
            <a:ext cx="12449736"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a:extLst>
              <a:ext uri="{FF2B5EF4-FFF2-40B4-BE49-F238E27FC236}">
                <a16:creationId xmlns:a16="http://schemas.microsoft.com/office/drawing/2014/main" id="{AC028188-D4C3-4B82-9001-0E9D2A3FC69B}"/>
              </a:ext>
            </a:extLst>
          </p:cNvPr>
          <p:cNvCxnSpPr>
            <a:cxnSpLocks/>
          </p:cNvCxnSpPr>
          <p:nvPr/>
        </p:nvCxnSpPr>
        <p:spPr>
          <a:xfrm flipV="1">
            <a:off x="-22657277" y="6324528"/>
            <a:ext cx="12449736"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651B594-CB1A-E743-92EA-642065FD3816}"/>
              </a:ext>
            </a:extLst>
          </p:cNvPr>
          <p:cNvSpPr txBox="1"/>
          <p:nvPr/>
        </p:nvSpPr>
        <p:spPr>
          <a:xfrm>
            <a:off x="6727486" y="1004623"/>
            <a:ext cx="4259788" cy="2677656"/>
          </a:xfrm>
          <a:prstGeom prst="rect">
            <a:avLst/>
          </a:prstGeom>
          <a:noFill/>
        </p:spPr>
        <p:txBody>
          <a:bodyPr wrap="square" rtlCol="0">
            <a:spAutoFit/>
          </a:bodyPr>
          <a:lstStyle/>
          <a:p>
            <a:r>
              <a:rPr lang="uk-UA" sz="2800" dirty="0">
                <a:solidFill>
                  <a:schemeClr val="bg1"/>
                </a:solidFill>
                <a:latin typeface="GothamSSm Narrow ExtraLight" pitchFamily="2" charset="0"/>
              </a:rPr>
              <a:t>Такий </a:t>
            </a:r>
            <a:r>
              <a:rPr lang="uk-UA" sz="28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об’єкт належить </a:t>
            </a:r>
          </a:p>
          <a:p>
            <a:r>
              <a:rPr lang="uk-UA" sz="28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особам одночасно</a:t>
            </a:r>
            <a:r>
              <a:rPr lang="uk-UA" sz="2800" dirty="0">
                <a:solidFill>
                  <a:schemeClr val="bg1"/>
                </a:solidFill>
                <a:latin typeface="GothamSSm Narrow ExtraLight" pitchFamily="2" charset="0"/>
              </a:rPr>
              <a:t>, що </a:t>
            </a:r>
          </a:p>
          <a:p>
            <a:r>
              <a:rPr lang="uk-UA" sz="2800" dirty="0">
                <a:solidFill>
                  <a:schemeClr val="bg1"/>
                </a:solidFill>
                <a:latin typeface="GothamSSm Narrow ExtraLight" pitchFamily="2" charset="0"/>
              </a:rPr>
              <a:t>дає їм право спільно </a:t>
            </a:r>
          </a:p>
          <a:p>
            <a:r>
              <a:rPr lang="uk-UA" sz="2800" dirty="0">
                <a:solidFill>
                  <a:schemeClr val="bg1"/>
                </a:solidFill>
                <a:latin typeface="GothamSSm Narrow ExtraLight" pitchFamily="2" charset="0"/>
              </a:rPr>
              <a:t>реалізовувати </a:t>
            </a:r>
          </a:p>
          <a:p>
            <a:r>
              <a:rPr lang="uk-UA" sz="2800" dirty="0">
                <a:solidFill>
                  <a:schemeClr val="bg1"/>
                </a:solidFill>
                <a:latin typeface="GothamSSm Narrow ExtraLight" pitchFamily="2" charset="0"/>
              </a:rPr>
              <a:t>правомочності </a:t>
            </a:r>
          </a:p>
          <a:p>
            <a:r>
              <a:rPr lang="uk-UA" sz="2800" dirty="0">
                <a:solidFill>
                  <a:schemeClr val="bg1"/>
                </a:solidFill>
                <a:latin typeface="GothamSSm Narrow ExtraLight" pitchFamily="2" charset="0"/>
              </a:rPr>
              <a:t>власника майна</a:t>
            </a:r>
            <a:endParaRPr lang="ru-UA" sz="2800" dirty="0">
              <a:solidFill>
                <a:schemeClr val="bg1"/>
              </a:solidFill>
              <a:latin typeface="GothamSSm Narrow ExtraLight" pitchFamily="2" charset="0"/>
            </a:endParaRPr>
          </a:p>
        </p:txBody>
      </p:sp>
      <p:sp>
        <p:nvSpPr>
          <p:cNvPr id="21" name="TextBox 20">
            <a:extLst>
              <a:ext uri="{FF2B5EF4-FFF2-40B4-BE49-F238E27FC236}">
                <a16:creationId xmlns:a16="http://schemas.microsoft.com/office/drawing/2014/main" id="{291964C4-C6BE-EB4A-A796-0557D1345AB4}"/>
              </a:ext>
            </a:extLst>
          </p:cNvPr>
          <p:cNvSpPr txBox="1"/>
          <p:nvPr/>
        </p:nvSpPr>
        <p:spPr>
          <a:xfrm>
            <a:off x="1928480" y="5129517"/>
            <a:ext cx="8086378" cy="954107"/>
          </a:xfrm>
          <a:prstGeom prst="rect">
            <a:avLst/>
          </a:prstGeom>
          <a:noFill/>
        </p:spPr>
        <p:txBody>
          <a:bodyPr wrap="square" rtlCol="0">
            <a:spAutoFit/>
          </a:bodyPr>
          <a:lstStyle/>
          <a:p>
            <a:r>
              <a:rPr lang="ru-RU" sz="2800" dirty="0" err="1">
                <a:solidFill>
                  <a:schemeClr val="bg1"/>
                </a:solidFill>
                <a:latin typeface="GothamSSm Narrow ExtraLight" pitchFamily="2" charset="0"/>
              </a:rPr>
              <a:t>Між</a:t>
            </a:r>
            <a:r>
              <a:rPr lang="ru-RU" sz="2800" dirty="0">
                <a:solidFill>
                  <a:schemeClr val="bg1"/>
                </a:solidFill>
                <a:latin typeface="GothamSSm Narrow ExtraLight" pitchFamily="2" charset="0"/>
              </a:rPr>
              <a:t> </a:t>
            </a:r>
            <a:r>
              <a:rPr lang="ru-RU" sz="2800" dirty="0" err="1">
                <a:solidFill>
                  <a:schemeClr val="bg1"/>
                </a:solidFill>
                <a:latin typeface="GothamSSm Narrow ExtraLight" pitchFamily="2" charset="0"/>
              </a:rPr>
              <a:t>співвласниками</a:t>
            </a:r>
            <a:r>
              <a:rPr lang="ru-RU" sz="2800" dirty="0">
                <a:solidFill>
                  <a:schemeClr val="bg1"/>
                </a:solidFill>
                <a:latin typeface="GothamSSm Narrow ExtraLight" pitchFamily="2" charset="0"/>
              </a:rPr>
              <a:t> </a:t>
            </a:r>
            <a:r>
              <a:rPr lang="ru-RU" sz="28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поділяється</a:t>
            </a:r>
            <a:r>
              <a:rPr lang="ru-RU" sz="2800" dirty="0">
                <a:solidFill>
                  <a:schemeClr val="bg1"/>
                </a:solidFill>
                <a:latin typeface="GothamSSm Narrow ExtraLight" pitchFamily="2" charset="0"/>
              </a:rPr>
              <a:t> не сама </a:t>
            </a:r>
            <a:r>
              <a:rPr lang="ru-RU" sz="2800" dirty="0" err="1">
                <a:solidFill>
                  <a:schemeClr val="bg1"/>
                </a:solidFill>
                <a:latin typeface="GothamSSm Narrow ExtraLight" pitchFamily="2" charset="0"/>
              </a:rPr>
              <a:t>річь</a:t>
            </a:r>
            <a:r>
              <a:rPr lang="ru-RU" sz="2800" dirty="0">
                <a:solidFill>
                  <a:schemeClr val="bg1"/>
                </a:solidFill>
                <a:latin typeface="GothamSSm Narrow ExtraLight" pitchFamily="2" charset="0"/>
              </a:rPr>
              <a:t>, </a:t>
            </a:r>
          </a:p>
          <a:p>
            <a:r>
              <a:rPr lang="ru-RU" sz="2800" dirty="0">
                <a:solidFill>
                  <a:schemeClr val="bg1"/>
                </a:solidFill>
                <a:latin typeface="GothamSSm Narrow ExtraLight" pitchFamily="2" charset="0"/>
              </a:rPr>
              <a:t>а </a:t>
            </a:r>
            <a:r>
              <a:rPr lang="ru-RU" sz="28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право </a:t>
            </a:r>
            <a:r>
              <a:rPr lang="ru-RU" sz="28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власності</a:t>
            </a:r>
            <a:r>
              <a:rPr lang="ru-RU" sz="28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2800" dirty="0">
                <a:solidFill>
                  <a:schemeClr val="bg1"/>
                </a:solidFill>
                <a:latin typeface="GothamSSm Narrow ExtraLight" pitchFamily="2" charset="0"/>
              </a:rPr>
              <a:t>на </a:t>
            </a:r>
            <a:r>
              <a:rPr lang="ru-RU" sz="2800" dirty="0" err="1">
                <a:solidFill>
                  <a:schemeClr val="bg1"/>
                </a:solidFill>
                <a:latin typeface="GothamSSm Narrow ExtraLight" pitchFamily="2" charset="0"/>
              </a:rPr>
              <a:t>неї</a:t>
            </a:r>
            <a:endParaRPr lang="ru-UA" sz="2800" dirty="0">
              <a:solidFill>
                <a:schemeClr val="bg1"/>
              </a:solidFill>
              <a:latin typeface="GothamSSm Narrow ExtraLight" pitchFamily="2" charset="0"/>
            </a:endParaRPr>
          </a:p>
        </p:txBody>
      </p:sp>
    </p:spTree>
    <p:extLst>
      <p:ext uri="{BB962C8B-B14F-4D97-AF65-F5344CB8AC3E}">
        <p14:creationId xmlns:p14="http://schemas.microsoft.com/office/powerpoint/2010/main" val="132697161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1" nodeType="withEffect">
                                  <p:stCondLst>
                                    <p:cond delay="0"/>
                                  </p:stCondLst>
                                  <p:childTnLst>
                                    <p:animRot by="21600000">
                                      <p:cBhvr>
                                        <p:cTn id="6" dur="1500" fill="hold"/>
                                        <p:tgtEl>
                                          <p:spTgt spid="35"/>
                                        </p:tgtEl>
                                        <p:attrNameLst>
                                          <p:attrName>r</p:attrName>
                                        </p:attrNameLst>
                                      </p:cBhvr>
                                    </p:animRot>
                                  </p:childTnLst>
                                </p:cTn>
                              </p:par>
                            </p:childTnLst>
                          </p:cTn>
                        </p:par>
                        <p:par>
                          <p:cTn id="7" fill="hold">
                            <p:stCondLst>
                              <p:cond delay="1500"/>
                            </p:stCondLst>
                            <p:childTnLst>
                              <p:par>
                                <p:cTn id="8" presetID="22" presetClass="entr" presetSubtype="8" fill="hold" grpId="0" nodeType="after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wipe(left)">
                                      <p:cBhvr>
                                        <p:cTn id="10" dur="500"/>
                                        <p:tgtEl>
                                          <p:spTgt spid="18">
                                            <p:txEl>
                                              <p:pRg st="0" end="0"/>
                                            </p:txEl>
                                          </p:spTgt>
                                        </p:tgtEl>
                                      </p:cBhvr>
                                    </p:animEffect>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wipe(left)">
                                      <p:cBhvr>
                                        <p:cTn id="14" dur="500"/>
                                        <p:tgtEl>
                                          <p:spTgt spid="18">
                                            <p:txEl>
                                              <p:pRg st="1" end="1"/>
                                            </p:txEl>
                                          </p:spTgt>
                                        </p:tgtEl>
                                      </p:cBhvr>
                                    </p:animEffect>
                                  </p:child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18">
                                            <p:txEl>
                                              <p:pRg st="2" end="2"/>
                                            </p:txEl>
                                          </p:spTgt>
                                        </p:tgtEl>
                                        <p:attrNameLst>
                                          <p:attrName>style.visibility</p:attrName>
                                        </p:attrNameLst>
                                      </p:cBhvr>
                                      <p:to>
                                        <p:strVal val="visible"/>
                                      </p:to>
                                    </p:set>
                                    <p:animEffect transition="in" filter="wipe(left)">
                                      <p:cBhvr>
                                        <p:cTn id="18" dur="500"/>
                                        <p:tgtEl>
                                          <p:spTgt spid="18">
                                            <p:txEl>
                                              <p:pRg st="2" end="2"/>
                                            </p:txEl>
                                          </p:spTgt>
                                        </p:tgtEl>
                                      </p:cBhvr>
                                    </p:animEffect>
                                  </p:childTnLst>
                                </p:cTn>
                              </p:par>
                            </p:childTnLst>
                          </p:cTn>
                        </p:par>
                        <p:par>
                          <p:cTn id="19" fill="hold">
                            <p:stCondLst>
                              <p:cond delay="3000"/>
                            </p:stCondLst>
                            <p:childTnLst>
                              <p:par>
                                <p:cTn id="20" presetID="22" presetClass="entr" presetSubtype="8" fill="hold" grpId="0" nodeType="after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wipe(left)">
                                      <p:cBhvr>
                                        <p:cTn id="22" dur="500"/>
                                        <p:tgtEl>
                                          <p:spTgt spid="18">
                                            <p:txEl>
                                              <p:pRg st="3" end="3"/>
                                            </p:txEl>
                                          </p:spTgt>
                                        </p:tgtEl>
                                      </p:cBhvr>
                                    </p:animEffect>
                                  </p:childTnLst>
                                </p:cTn>
                              </p:par>
                            </p:childTnLst>
                          </p:cTn>
                        </p:par>
                        <p:par>
                          <p:cTn id="23" fill="hold">
                            <p:stCondLst>
                              <p:cond delay="3500"/>
                            </p:stCondLst>
                            <p:childTnLst>
                              <p:par>
                                <p:cTn id="24" presetID="22" presetClass="entr" presetSubtype="8" fill="hold" grpId="0" nodeType="afterEffect">
                                  <p:stCondLst>
                                    <p:cond delay="0"/>
                                  </p:stCondLst>
                                  <p:childTnLst>
                                    <p:set>
                                      <p:cBhvr>
                                        <p:cTn id="25" dur="1" fill="hold">
                                          <p:stCondLst>
                                            <p:cond delay="0"/>
                                          </p:stCondLst>
                                        </p:cTn>
                                        <p:tgtEl>
                                          <p:spTgt spid="18">
                                            <p:txEl>
                                              <p:pRg st="4" end="4"/>
                                            </p:txEl>
                                          </p:spTgt>
                                        </p:tgtEl>
                                        <p:attrNameLst>
                                          <p:attrName>style.visibility</p:attrName>
                                        </p:attrNameLst>
                                      </p:cBhvr>
                                      <p:to>
                                        <p:strVal val="visible"/>
                                      </p:to>
                                    </p:set>
                                    <p:animEffect transition="in" filter="wipe(left)">
                                      <p:cBhvr>
                                        <p:cTn id="26" dur="500"/>
                                        <p:tgtEl>
                                          <p:spTgt spid="18">
                                            <p:txEl>
                                              <p:pRg st="4" end="4"/>
                                            </p:txEl>
                                          </p:spTgt>
                                        </p:tgtEl>
                                      </p:cBhvr>
                                    </p:animEffect>
                                  </p:childTnLst>
                                </p:cTn>
                              </p:par>
                            </p:childTnLst>
                          </p:cTn>
                        </p:par>
                        <p:par>
                          <p:cTn id="27" fill="hold">
                            <p:stCondLst>
                              <p:cond delay="4000"/>
                            </p:stCondLst>
                            <p:childTnLst>
                              <p:par>
                                <p:cTn id="28" presetID="22" presetClass="entr" presetSubtype="8" fill="hold" grpId="0" nodeType="afterEffect">
                                  <p:stCondLst>
                                    <p:cond delay="0"/>
                                  </p:stCondLst>
                                  <p:childTnLst>
                                    <p:set>
                                      <p:cBhvr>
                                        <p:cTn id="29" dur="1" fill="hold">
                                          <p:stCondLst>
                                            <p:cond delay="0"/>
                                          </p:stCondLst>
                                        </p:cTn>
                                        <p:tgtEl>
                                          <p:spTgt spid="18">
                                            <p:txEl>
                                              <p:pRg st="5" end="5"/>
                                            </p:txEl>
                                          </p:spTgt>
                                        </p:tgtEl>
                                        <p:attrNameLst>
                                          <p:attrName>style.visibility</p:attrName>
                                        </p:attrNameLst>
                                      </p:cBhvr>
                                      <p:to>
                                        <p:strVal val="visible"/>
                                      </p:to>
                                    </p:set>
                                    <p:animEffect transition="in" filter="wipe(left)">
                                      <p:cBhvr>
                                        <p:cTn id="30" dur="500"/>
                                        <p:tgtEl>
                                          <p:spTgt spid="18">
                                            <p:txEl>
                                              <p:pRg st="5" end="5"/>
                                            </p:txEl>
                                          </p:spTgt>
                                        </p:tgtEl>
                                      </p:cBhvr>
                                    </p:animEffect>
                                  </p:childTnLst>
                                </p:cTn>
                              </p:par>
                            </p:childTnLst>
                          </p:cTn>
                        </p:par>
                        <p:par>
                          <p:cTn id="31" fill="hold">
                            <p:stCondLst>
                              <p:cond delay="4500"/>
                            </p:stCondLst>
                            <p:childTnLst>
                              <p:par>
                                <p:cTn id="32" presetID="22" presetClass="entr" presetSubtype="8" fill="hold" grpId="0" nodeType="afterEffect">
                                  <p:stCondLst>
                                    <p:cond delay="0"/>
                                  </p:stCondLst>
                                  <p:childTnLst>
                                    <p:set>
                                      <p:cBhvr>
                                        <p:cTn id="33" dur="1" fill="hold">
                                          <p:stCondLst>
                                            <p:cond delay="0"/>
                                          </p:stCondLst>
                                        </p:cTn>
                                        <p:tgtEl>
                                          <p:spTgt spid="21">
                                            <p:txEl>
                                              <p:pRg st="0" end="0"/>
                                            </p:txEl>
                                          </p:spTgt>
                                        </p:tgtEl>
                                        <p:attrNameLst>
                                          <p:attrName>style.visibility</p:attrName>
                                        </p:attrNameLst>
                                      </p:cBhvr>
                                      <p:to>
                                        <p:strVal val="visible"/>
                                      </p:to>
                                    </p:set>
                                    <p:animEffect transition="in" filter="wipe(left)">
                                      <p:cBhvr>
                                        <p:cTn id="34" dur="500"/>
                                        <p:tgtEl>
                                          <p:spTgt spid="21">
                                            <p:txEl>
                                              <p:pRg st="0" end="0"/>
                                            </p:txEl>
                                          </p:spTgt>
                                        </p:tgtEl>
                                      </p:cBhvr>
                                    </p:animEffect>
                                  </p:childTnLst>
                                </p:cTn>
                              </p:par>
                            </p:childTnLst>
                          </p:cTn>
                        </p:par>
                        <p:par>
                          <p:cTn id="35" fill="hold">
                            <p:stCondLst>
                              <p:cond delay="5000"/>
                            </p:stCondLst>
                            <p:childTnLst>
                              <p:par>
                                <p:cTn id="36" presetID="22" presetClass="entr" presetSubtype="8" fill="hold" grpId="0" nodeType="afterEffect">
                                  <p:stCondLst>
                                    <p:cond delay="0"/>
                                  </p:stCondLst>
                                  <p:childTnLst>
                                    <p:set>
                                      <p:cBhvr>
                                        <p:cTn id="37" dur="1" fill="hold">
                                          <p:stCondLst>
                                            <p:cond delay="0"/>
                                          </p:stCondLst>
                                        </p:cTn>
                                        <p:tgtEl>
                                          <p:spTgt spid="21">
                                            <p:txEl>
                                              <p:pRg st="1" end="1"/>
                                            </p:txEl>
                                          </p:spTgt>
                                        </p:tgtEl>
                                        <p:attrNameLst>
                                          <p:attrName>style.visibility</p:attrName>
                                        </p:attrNameLst>
                                      </p:cBhvr>
                                      <p:to>
                                        <p:strVal val="visible"/>
                                      </p:to>
                                    </p:set>
                                    <p:animEffect transition="in" filter="wipe(left)">
                                      <p:cBhvr>
                                        <p:cTn id="38"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P spid="18" grpId="0" build="p"/>
      <p:bldP spid="2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2662AC4-852F-9B40-BEC8-8EC7D932CCC3}"/>
              </a:ext>
            </a:extLst>
          </p:cNvPr>
          <p:cNvPicPr>
            <a:picLocks noChangeAspect="1"/>
          </p:cNvPicPr>
          <p:nvPr/>
        </p:nvPicPr>
        <p:blipFill>
          <a:blip r:embed="rId2"/>
          <a:stretch>
            <a:fillRect/>
          </a:stretch>
        </p:blipFill>
        <p:spPr>
          <a:xfrm>
            <a:off x="-134471" y="-107577"/>
            <a:ext cx="12438530" cy="7059705"/>
          </a:xfrm>
          <a:prstGeom prst="rect">
            <a:avLst/>
          </a:prstGeom>
        </p:spPr>
      </p:pic>
      <p:sp>
        <p:nvSpPr>
          <p:cNvPr id="3" name="Прямоугольник 2">
            <a:extLst>
              <a:ext uri="{FF2B5EF4-FFF2-40B4-BE49-F238E27FC236}">
                <a16:creationId xmlns:a16="http://schemas.microsoft.com/office/drawing/2014/main" id="{C2544E7D-1BC8-7F42-9F15-AAF189612740}"/>
              </a:ext>
            </a:extLst>
          </p:cNvPr>
          <p:cNvSpPr/>
          <p:nvPr/>
        </p:nvSpPr>
        <p:spPr>
          <a:xfrm>
            <a:off x="-123265" y="533472"/>
            <a:ext cx="12427324" cy="5791056"/>
          </a:xfrm>
          <a:prstGeom prst="rect">
            <a:avLst/>
          </a:prstGeom>
          <a:solidFill>
            <a:srgbClr val="09101C">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pic>
        <p:nvPicPr>
          <p:cNvPr id="13" name="Рисунок 12">
            <a:extLst>
              <a:ext uri="{FF2B5EF4-FFF2-40B4-BE49-F238E27FC236}">
                <a16:creationId xmlns:a16="http://schemas.microsoft.com/office/drawing/2014/main" id="{15C8BFDB-4AD4-DE4A-9387-9DC8AEA139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7232" y="2136186"/>
            <a:ext cx="4204201" cy="5554855"/>
          </a:xfrm>
          <a:prstGeom prst="rect">
            <a:avLst/>
          </a:prstGeom>
        </p:spPr>
      </p:pic>
      <p:pic>
        <p:nvPicPr>
          <p:cNvPr id="15" name="Рисунок 14">
            <a:extLst>
              <a:ext uri="{FF2B5EF4-FFF2-40B4-BE49-F238E27FC236}">
                <a16:creationId xmlns:a16="http://schemas.microsoft.com/office/drawing/2014/main" id="{0E41462E-B609-0A4E-B0B2-994EB114D0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829" y="2914959"/>
            <a:ext cx="3590057" cy="4915930"/>
          </a:xfrm>
          <a:prstGeom prst="rect">
            <a:avLst/>
          </a:prstGeom>
        </p:spPr>
      </p:pic>
      <p:cxnSp>
        <p:nvCxnSpPr>
          <p:cNvPr id="25" name="Прямая соединительная линия 24">
            <a:extLst>
              <a:ext uri="{FF2B5EF4-FFF2-40B4-BE49-F238E27FC236}">
                <a16:creationId xmlns:a16="http://schemas.microsoft.com/office/drawing/2014/main" id="{1B1668B1-481C-465E-BE2D-460B7E7D11D8}"/>
              </a:ext>
            </a:extLst>
          </p:cNvPr>
          <p:cNvCxnSpPr>
            <a:cxnSpLocks/>
          </p:cNvCxnSpPr>
          <p:nvPr/>
        </p:nvCxnSpPr>
        <p:spPr>
          <a:xfrm flipV="1">
            <a:off x="-145677" y="533472"/>
            <a:ext cx="12449736"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a:extLst>
              <a:ext uri="{FF2B5EF4-FFF2-40B4-BE49-F238E27FC236}">
                <a16:creationId xmlns:a16="http://schemas.microsoft.com/office/drawing/2014/main" id="{8D637D38-CF36-4DC4-A9A7-7D2A3AD400F0}"/>
              </a:ext>
            </a:extLst>
          </p:cNvPr>
          <p:cNvCxnSpPr>
            <a:cxnSpLocks/>
          </p:cNvCxnSpPr>
          <p:nvPr/>
        </p:nvCxnSpPr>
        <p:spPr>
          <a:xfrm flipV="1">
            <a:off x="-145677" y="6324528"/>
            <a:ext cx="12449736" cy="47370"/>
          </a:xfrm>
          <a:prstGeom prst="line">
            <a:avLst/>
          </a:prstGeom>
          <a:ln w="28575">
            <a:gradFill>
              <a:gsLst>
                <a:gs pos="0">
                  <a:srgbClr val="1A59A6"/>
                </a:gs>
                <a:gs pos="100000">
                  <a:srgbClr val="2BE490"/>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8F3AD40-437C-D94F-84DB-CC1222B5FA1B}"/>
              </a:ext>
            </a:extLst>
          </p:cNvPr>
          <p:cNvSpPr txBox="1"/>
          <p:nvPr/>
        </p:nvSpPr>
        <p:spPr>
          <a:xfrm>
            <a:off x="1747143" y="3201624"/>
            <a:ext cx="8697715" cy="1569660"/>
          </a:xfrm>
          <a:prstGeom prst="rect">
            <a:avLst/>
          </a:prstGeom>
          <a:noFill/>
        </p:spPr>
        <p:txBody>
          <a:bodyPr wrap="square" rtlCol="0">
            <a:spAutoFit/>
          </a:bodyPr>
          <a:lstStyle/>
          <a:p>
            <a:pPr algn="ctr"/>
            <a:r>
              <a:rPr lang="uk-UA" sz="4800" b="1" dirty="0">
                <a:solidFill>
                  <a:schemeClr val="bg1"/>
                </a:solidFill>
                <a:latin typeface="Geometos [RUS by Daymarius]" pitchFamily="2" charset="0"/>
              </a:rPr>
              <a:t>СПІЛЬНА ЧАСТКОВА </a:t>
            </a:r>
          </a:p>
          <a:p>
            <a:pPr algn="ctr"/>
            <a:r>
              <a:rPr lang="uk-UA" sz="4800" b="1" dirty="0">
                <a:solidFill>
                  <a:schemeClr val="bg1"/>
                </a:solidFill>
                <a:latin typeface="Geometos [RUS by Daymarius]" pitchFamily="2" charset="0"/>
              </a:rPr>
              <a:t>ВЛАСНІСТЬ</a:t>
            </a:r>
            <a:r>
              <a:rPr lang="ru-UA" sz="4800" dirty="0">
                <a:solidFill>
                  <a:schemeClr val="bg1"/>
                </a:solidFill>
                <a:effectLst/>
                <a:latin typeface="Geometos [RUS by Daymarius]" pitchFamily="2" charset="0"/>
              </a:rPr>
              <a:t> </a:t>
            </a:r>
            <a:endParaRPr lang="ru-UA" sz="4800" dirty="0">
              <a:solidFill>
                <a:schemeClr val="bg1"/>
              </a:solidFill>
              <a:latin typeface="Geometos [RUS by Daymarius]" pitchFamily="2" charset="0"/>
            </a:endParaRPr>
          </a:p>
        </p:txBody>
      </p:sp>
      <p:pic>
        <p:nvPicPr>
          <p:cNvPr id="27" name="Рисунок 26">
            <a:extLst>
              <a:ext uri="{FF2B5EF4-FFF2-40B4-BE49-F238E27FC236}">
                <a16:creationId xmlns:a16="http://schemas.microsoft.com/office/drawing/2014/main" id="{2253D0A0-1C66-45E2-A400-6B2AB5FC2E0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0114" t="23919" r="34206" b="29343"/>
          <a:stretch/>
        </p:blipFill>
        <p:spPr>
          <a:xfrm rot="19502757">
            <a:off x="5406913" y="1039581"/>
            <a:ext cx="1562741" cy="1727979"/>
          </a:xfrm>
          <a:prstGeom prst="rect">
            <a:avLst/>
          </a:prstGeom>
        </p:spPr>
      </p:pic>
      <p:pic>
        <p:nvPicPr>
          <p:cNvPr id="28" name="Рисунок 27">
            <a:extLst>
              <a:ext uri="{FF2B5EF4-FFF2-40B4-BE49-F238E27FC236}">
                <a16:creationId xmlns:a16="http://schemas.microsoft.com/office/drawing/2014/main" id="{B6C9B5F3-F180-4888-8DCB-F56A97DD23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23885486" y="3290579"/>
            <a:ext cx="3126266" cy="4317660"/>
          </a:xfrm>
          <a:prstGeom prst="rect">
            <a:avLst/>
          </a:prstGeom>
        </p:spPr>
      </p:pic>
      <p:pic>
        <p:nvPicPr>
          <p:cNvPr id="29" name="Рисунок 28">
            <a:extLst>
              <a:ext uri="{FF2B5EF4-FFF2-40B4-BE49-F238E27FC236}">
                <a16:creationId xmlns:a16="http://schemas.microsoft.com/office/drawing/2014/main" id="{55902285-599D-4D62-8B5A-EA842DEDBC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15605171" y="3336458"/>
            <a:ext cx="3126266" cy="4317660"/>
          </a:xfrm>
          <a:prstGeom prst="rect">
            <a:avLst/>
          </a:prstGeom>
        </p:spPr>
      </p:pic>
      <p:pic>
        <p:nvPicPr>
          <p:cNvPr id="30" name="Рисунок 29">
            <a:extLst>
              <a:ext uri="{FF2B5EF4-FFF2-40B4-BE49-F238E27FC236}">
                <a16:creationId xmlns:a16="http://schemas.microsoft.com/office/drawing/2014/main" id="{58ED9724-692D-4B05-884C-3EF6C9D768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944884" y="1628806"/>
            <a:ext cx="3126266" cy="4317660"/>
          </a:xfrm>
          <a:prstGeom prst="rect">
            <a:avLst/>
          </a:prstGeom>
        </p:spPr>
      </p:pic>
      <p:pic>
        <p:nvPicPr>
          <p:cNvPr id="31" name="Рисунок 30">
            <a:extLst>
              <a:ext uri="{FF2B5EF4-FFF2-40B4-BE49-F238E27FC236}">
                <a16:creationId xmlns:a16="http://schemas.microsoft.com/office/drawing/2014/main" id="{DCF0D27E-66E1-4E49-860C-14F8BA9C8F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31400" y="1628806"/>
            <a:ext cx="3126266" cy="4317660"/>
          </a:xfrm>
          <a:prstGeom prst="rect">
            <a:avLst/>
          </a:prstGeom>
        </p:spPr>
      </p:pic>
      <p:pic>
        <p:nvPicPr>
          <p:cNvPr id="32" name="Рисунок 31">
            <a:extLst>
              <a:ext uri="{FF2B5EF4-FFF2-40B4-BE49-F238E27FC236}">
                <a16:creationId xmlns:a16="http://schemas.microsoft.com/office/drawing/2014/main" id="{F5A61DCD-4412-46E6-B153-0B5B99F0730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451721" y="948068"/>
            <a:ext cx="3631666" cy="3277357"/>
          </a:xfrm>
          <a:prstGeom prst="rect">
            <a:avLst/>
          </a:prstGeom>
        </p:spPr>
      </p:pic>
      <p:sp>
        <p:nvSpPr>
          <p:cNvPr id="33" name="Прямоугольник 32">
            <a:extLst>
              <a:ext uri="{FF2B5EF4-FFF2-40B4-BE49-F238E27FC236}">
                <a16:creationId xmlns:a16="http://schemas.microsoft.com/office/drawing/2014/main" id="{BA5FF65E-C86D-4C1E-A9B4-21586C0742FE}"/>
              </a:ext>
            </a:extLst>
          </p:cNvPr>
          <p:cNvSpPr/>
          <p:nvPr/>
        </p:nvSpPr>
        <p:spPr>
          <a:xfrm>
            <a:off x="-13818618" y="-547649"/>
            <a:ext cx="4125900" cy="409408"/>
          </a:xfrm>
          <a:prstGeom prst="rect">
            <a:avLst/>
          </a:prstGeom>
          <a:gradFill>
            <a:gsLst>
              <a:gs pos="0">
                <a:srgbClr val="2DD5B9"/>
              </a:gs>
              <a:gs pos="100000">
                <a:srgbClr val="1B62A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34" name="Прямоугольник 33">
            <a:extLst>
              <a:ext uri="{FF2B5EF4-FFF2-40B4-BE49-F238E27FC236}">
                <a16:creationId xmlns:a16="http://schemas.microsoft.com/office/drawing/2014/main" id="{F314BE11-51FA-4DF1-9A98-2DA5F1607D92}"/>
              </a:ext>
            </a:extLst>
          </p:cNvPr>
          <p:cNvSpPr/>
          <p:nvPr/>
        </p:nvSpPr>
        <p:spPr>
          <a:xfrm>
            <a:off x="-13818618" y="1069775"/>
            <a:ext cx="3481474" cy="409408"/>
          </a:xfrm>
          <a:prstGeom prst="rect">
            <a:avLst/>
          </a:prstGeom>
          <a:gradFill>
            <a:gsLst>
              <a:gs pos="0">
                <a:srgbClr val="2DD5B9"/>
              </a:gs>
              <a:gs pos="100000">
                <a:srgbClr val="1B62A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35" name="Круг: прозрачная заливка 34">
            <a:extLst>
              <a:ext uri="{FF2B5EF4-FFF2-40B4-BE49-F238E27FC236}">
                <a16:creationId xmlns:a16="http://schemas.microsoft.com/office/drawing/2014/main" id="{2B1F06BD-8DF4-49AE-9C7D-87F8034110CD}"/>
              </a:ext>
            </a:extLst>
          </p:cNvPr>
          <p:cNvSpPr/>
          <p:nvPr/>
        </p:nvSpPr>
        <p:spPr>
          <a:xfrm>
            <a:off x="-11703011" y="1073030"/>
            <a:ext cx="2751351" cy="2751351"/>
          </a:xfrm>
          <a:prstGeom prst="donut">
            <a:avLst>
              <a:gd name="adj" fmla="val 14947"/>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36" name="Овал 35">
            <a:extLst>
              <a:ext uri="{FF2B5EF4-FFF2-40B4-BE49-F238E27FC236}">
                <a16:creationId xmlns:a16="http://schemas.microsoft.com/office/drawing/2014/main" id="{896B628F-8178-4BF4-9E81-58F183F06FCB}"/>
              </a:ext>
            </a:extLst>
          </p:cNvPr>
          <p:cNvSpPr/>
          <p:nvPr/>
        </p:nvSpPr>
        <p:spPr>
          <a:xfrm>
            <a:off x="-11458118" y="1317923"/>
            <a:ext cx="2261564" cy="2261564"/>
          </a:xfrm>
          <a:prstGeom prst="ellipse">
            <a:avLst/>
          </a:prstGeom>
          <a:solidFill>
            <a:srgbClr val="27AFD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7" name="TextBox 36">
            <a:extLst>
              <a:ext uri="{FF2B5EF4-FFF2-40B4-BE49-F238E27FC236}">
                <a16:creationId xmlns:a16="http://schemas.microsoft.com/office/drawing/2014/main" id="{20F01721-7D5C-4689-AFE8-D1CEA5A03AF9}"/>
              </a:ext>
            </a:extLst>
          </p:cNvPr>
          <p:cNvSpPr txBox="1"/>
          <p:nvPr/>
        </p:nvSpPr>
        <p:spPr>
          <a:xfrm>
            <a:off x="-11034953" y="2261125"/>
            <a:ext cx="1468672" cy="400110"/>
          </a:xfrm>
          <a:prstGeom prst="rect">
            <a:avLst/>
          </a:prstGeom>
          <a:noFill/>
        </p:spPr>
        <p:txBody>
          <a:bodyPr wrap="none" rtlCol="0">
            <a:spAutoFit/>
          </a:bodyPr>
          <a:lstStyle/>
          <a:p>
            <a:pPr algn="ctr"/>
            <a:r>
              <a:rPr lang="uk-UA" sz="2000" dirty="0">
                <a:solidFill>
                  <a:schemeClr val="bg1">
                    <a:lumMod val="95000"/>
                  </a:schemeClr>
                </a:solidFill>
                <a:latin typeface="Geometos [RUS by Daymarius]" pitchFamily="2" charset="0"/>
              </a:rPr>
              <a:t>спільна</a:t>
            </a:r>
            <a:endParaRPr lang="ru-UA" sz="2000" dirty="0">
              <a:solidFill>
                <a:schemeClr val="bg1">
                  <a:lumMod val="95000"/>
                </a:schemeClr>
              </a:solidFill>
              <a:latin typeface="Geometos [RUS by Daymarius]" pitchFamily="2" charset="0"/>
            </a:endParaRPr>
          </a:p>
        </p:txBody>
      </p:sp>
      <p:pic>
        <p:nvPicPr>
          <p:cNvPr id="38" name="Рисунок 37">
            <a:extLst>
              <a:ext uri="{FF2B5EF4-FFF2-40B4-BE49-F238E27FC236}">
                <a16:creationId xmlns:a16="http://schemas.microsoft.com/office/drawing/2014/main" id="{E76D7B2B-2F6F-4B12-8075-E8F4940E16D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690173" y="439490"/>
            <a:ext cx="2778302" cy="2627102"/>
          </a:xfrm>
          <a:prstGeom prst="rect">
            <a:avLst/>
          </a:prstGeom>
        </p:spPr>
      </p:pic>
      <p:pic>
        <p:nvPicPr>
          <p:cNvPr id="39" name="Рисунок 38">
            <a:extLst>
              <a:ext uri="{FF2B5EF4-FFF2-40B4-BE49-F238E27FC236}">
                <a16:creationId xmlns:a16="http://schemas.microsoft.com/office/drawing/2014/main" id="{0288E761-5887-4B94-971B-4C7955EB10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9913979" y="921014"/>
            <a:ext cx="3631666" cy="3277357"/>
          </a:xfrm>
          <a:prstGeom prst="rect">
            <a:avLst/>
          </a:prstGeom>
        </p:spPr>
      </p:pic>
      <p:pic>
        <p:nvPicPr>
          <p:cNvPr id="41" name="Рисунок 40">
            <a:extLst>
              <a:ext uri="{FF2B5EF4-FFF2-40B4-BE49-F238E27FC236}">
                <a16:creationId xmlns:a16="http://schemas.microsoft.com/office/drawing/2014/main" id="{A20E6C38-3663-4447-B774-4324F4987096}"/>
              </a:ext>
            </a:extLst>
          </p:cNvPr>
          <p:cNvPicPr>
            <a:picLocks noChangeAspect="1"/>
          </p:cNvPicPr>
          <p:nvPr/>
        </p:nvPicPr>
        <p:blipFill>
          <a:blip r:embed="rId15"/>
          <a:stretch>
            <a:fillRect/>
          </a:stretch>
        </p:blipFill>
        <p:spPr>
          <a:xfrm>
            <a:off x="-20547721" y="330716"/>
            <a:ext cx="12192000" cy="420414"/>
          </a:xfrm>
          <a:prstGeom prst="rect">
            <a:avLst/>
          </a:prstGeom>
        </p:spPr>
      </p:pic>
    </p:spTree>
    <p:extLst>
      <p:ext uri="{BB962C8B-B14F-4D97-AF65-F5344CB8AC3E}">
        <p14:creationId xmlns:p14="http://schemas.microsoft.com/office/powerpoint/2010/main" val="216839258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par>
                                <p:cTn id="12" presetID="31"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1000" fill="hold"/>
                                        <p:tgtEl>
                                          <p:spTgt spid="27"/>
                                        </p:tgtEl>
                                        <p:attrNameLst>
                                          <p:attrName>ppt_w</p:attrName>
                                        </p:attrNameLst>
                                      </p:cBhvr>
                                      <p:tavLst>
                                        <p:tav tm="0">
                                          <p:val>
                                            <p:fltVal val="0"/>
                                          </p:val>
                                        </p:tav>
                                        <p:tav tm="100000">
                                          <p:val>
                                            <p:strVal val="#ppt_w"/>
                                          </p:val>
                                        </p:tav>
                                      </p:tavLst>
                                    </p:anim>
                                    <p:anim calcmode="lin" valueType="num">
                                      <p:cBhvr>
                                        <p:cTn id="15" dur="1000" fill="hold"/>
                                        <p:tgtEl>
                                          <p:spTgt spid="27"/>
                                        </p:tgtEl>
                                        <p:attrNameLst>
                                          <p:attrName>ppt_h</p:attrName>
                                        </p:attrNameLst>
                                      </p:cBhvr>
                                      <p:tavLst>
                                        <p:tav tm="0">
                                          <p:val>
                                            <p:fltVal val="0"/>
                                          </p:val>
                                        </p:tav>
                                        <p:tav tm="100000">
                                          <p:val>
                                            <p:strVal val="#ppt_h"/>
                                          </p:val>
                                        </p:tav>
                                      </p:tavLst>
                                    </p:anim>
                                    <p:anim calcmode="lin" valueType="num">
                                      <p:cBhvr>
                                        <p:cTn id="16" dur="1000" fill="hold"/>
                                        <p:tgtEl>
                                          <p:spTgt spid="27"/>
                                        </p:tgtEl>
                                        <p:attrNameLst>
                                          <p:attrName>style.rotation</p:attrName>
                                        </p:attrNameLst>
                                      </p:cBhvr>
                                      <p:tavLst>
                                        <p:tav tm="0">
                                          <p:val>
                                            <p:fltVal val="90"/>
                                          </p:val>
                                        </p:tav>
                                        <p:tav tm="100000">
                                          <p:val>
                                            <p:fltVal val="0"/>
                                          </p:val>
                                        </p:tav>
                                      </p:tavLst>
                                    </p:anim>
                                    <p:animEffect transition="in" filter="fade">
                                      <p:cBhvr>
                                        <p:cTn id="17" dur="1000"/>
                                        <p:tgtEl>
                                          <p:spTgt spid="27"/>
                                        </p:tgtEl>
                                      </p:cBhvr>
                                    </p:animEffect>
                                  </p:childTnLst>
                                </p:cTn>
                              </p:par>
                              <p:par>
                                <p:cTn id="18" presetID="8" presetClass="emph" presetSubtype="0" repeatCount="indefinite" fill="hold" nodeType="withEffect">
                                  <p:stCondLst>
                                    <p:cond delay="500"/>
                                  </p:stCondLst>
                                  <p:childTnLst>
                                    <p:animRot by="-21600000">
                                      <p:cBhvr>
                                        <p:cTn id="19" dur="25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5F3A1E0-EB56-5E45-B47E-2E1962BCF21E}"/>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17" name="Прямоугольник 16">
            <a:extLst>
              <a:ext uri="{FF2B5EF4-FFF2-40B4-BE49-F238E27FC236}">
                <a16:creationId xmlns:a16="http://schemas.microsoft.com/office/drawing/2014/main" id="{2F263D9B-F651-46F5-92DB-BEBFEDC2FE68}"/>
              </a:ext>
            </a:extLst>
          </p:cNvPr>
          <p:cNvSpPr/>
          <p:nvPr/>
        </p:nvSpPr>
        <p:spPr>
          <a:xfrm>
            <a:off x="0" y="0"/>
            <a:ext cx="12192000" cy="6858000"/>
          </a:xfrm>
          <a:prstGeom prst="rect">
            <a:avLst/>
          </a:prstGeom>
          <a:solidFill>
            <a:srgbClr val="09101C">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 name="Прямоугольник 1">
            <a:extLst>
              <a:ext uri="{FF2B5EF4-FFF2-40B4-BE49-F238E27FC236}">
                <a16:creationId xmlns:a16="http://schemas.microsoft.com/office/drawing/2014/main" id="{67249693-423A-2049-BE8B-A99D7986392E}"/>
              </a:ext>
            </a:extLst>
          </p:cNvPr>
          <p:cNvSpPr/>
          <p:nvPr/>
        </p:nvSpPr>
        <p:spPr>
          <a:xfrm>
            <a:off x="0" y="378878"/>
            <a:ext cx="6631303" cy="2144177"/>
          </a:xfrm>
          <a:prstGeom prst="rect">
            <a:avLst/>
          </a:prstGeom>
        </p:spPr>
        <p:txBody>
          <a:bodyPr wrap="none">
            <a:spAutoFit/>
          </a:bodyPr>
          <a:lstStyle/>
          <a:p>
            <a:pPr indent="285750">
              <a:spcAft>
                <a:spcPts val="750"/>
              </a:spcAft>
            </a:pPr>
            <a:r>
              <a:rPr lang="uk-UA" sz="4000" b="1" dirty="0">
                <a:solidFill>
                  <a:schemeClr val="bg1"/>
                </a:solidFill>
                <a:latin typeface="Geometos [RUS by Daymarius]" pitchFamily="2" charset="0"/>
                <a:ea typeface="Times New Roman" panose="02020603050405020304" pitchFamily="18" charset="0"/>
              </a:rPr>
              <a:t>Здійснення права</a:t>
            </a:r>
          </a:p>
          <a:p>
            <a:pPr indent="285750">
              <a:spcAft>
                <a:spcPts val="750"/>
              </a:spcAft>
            </a:pPr>
            <a:r>
              <a:rPr lang="uk-UA" sz="4000" b="1" dirty="0">
                <a:solidFill>
                  <a:schemeClr val="bg1"/>
                </a:solidFill>
                <a:latin typeface="Geometos [RUS by Daymarius]" pitchFamily="2" charset="0"/>
                <a:ea typeface="Times New Roman" panose="02020603050405020304" pitchFamily="18" charset="0"/>
              </a:rPr>
              <a:t>спільної часткової</a:t>
            </a:r>
          </a:p>
          <a:p>
            <a:pPr indent="285750">
              <a:spcAft>
                <a:spcPts val="750"/>
              </a:spcAft>
            </a:pPr>
            <a:r>
              <a:rPr lang="uk-UA" sz="4000" b="1" dirty="0">
                <a:solidFill>
                  <a:schemeClr val="bg1"/>
                </a:solidFill>
                <a:latin typeface="Geometos [RUS by Daymarius]" pitchFamily="2" charset="0"/>
                <a:ea typeface="Times New Roman" panose="02020603050405020304" pitchFamily="18" charset="0"/>
              </a:rPr>
              <a:t>власності</a:t>
            </a:r>
            <a:endParaRPr lang="ru-UA" sz="4000" dirty="0">
              <a:solidFill>
                <a:schemeClr val="bg1"/>
              </a:solidFill>
              <a:latin typeface="Geometos [RUS by Daymarius]" pitchFamily="2" charset="0"/>
              <a:ea typeface="Times New Roman" panose="02020603050405020304" pitchFamily="18" charset="0"/>
            </a:endParaRPr>
          </a:p>
        </p:txBody>
      </p:sp>
      <p:pic>
        <p:nvPicPr>
          <p:cNvPr id="6" name="Рисунок 5">
            <a:extLst>
              <a:ext uri="{FF2B5EF4-FFF2-40B4-BE49-F238E27FC236}">
                <a16:creationId xmlns:a16="http://schemas.microsoft.com/office/drawing/2014/main" id="{E5CC39EB-D220-1145-AB40-119A886FF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438" y="1628806"/>
            <a:ext cx="3126266" cy="4317660"/>
          </a:xfrm>
          <a:prstGeom prst="rect">
            <a:avLst/>
          </a:prstGeom>
        </p:spPr>
      </p:pic>
      <p:pic>
        <p:nvPicPr>
          <p:cNvPr id="20" name="Рисунок 19">
            <a:extLst>
              <a:ext uri="{FF2B5EF4-FFF2-40B4-BE49-F238E27FC236}">
                <a16:creationId xmlns:a16="http://schemas.microsoft.com/office/drawing/2014/main" id="{A31DB670-2619-9642-A6B5-A2D30CF8A3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929" y="1628806"/>
            <a:ext cx="3126266" cy="4317660"/>
          </a:xfrm>
          <a:prstGeom prst="rect">
            <a:avLst/>
          </a:prstGeom>
        </p:spPr>
      </p:pic>
      <p:pic>
        <p:nvPicPr>
          <p:cNvPr id="21" name="Рисунок 20">
            <a:extLst>
              <a:ext uri="{FF2B5EF4-FFF2-40B4-BE49-F238E27FC236}">
                <a16:creationId xmlns:a16="http://schemas.microsoft.com/office/drawing/2014/main" id="{594BF92B-AFE1-8347-8109-C04686DEEF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562970" y="3290579"/>
            <a:ext cx="3126266" cy="4317660"/>
          </a:xfrm>
          <a:prstGeom prst="rect">
            <a:avLst/>
          </a:prstGeom>
        </p:spPr>
      </p:pic>
      <p:pic>
        <p:nvPicPr>
          <p:cNvPr id="22" name="Рисунок 21">
            <a:extLst>
              <a:ext uri="{FF2B5EF4-FFF2-40B4-BE49-F238E27FC236}">
                <a16:creationId xmlns:a16="http://schemas.microsoft.com/office/drawing/2014/main" id="{4DF2B334-A3E3-154A-B52F-0E374A0C27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483555" y="3336458"/>
            <a:ext cx="3126266" cy="4317660"/>
          </a:xfrm>
          <a:prstGeom prst="rect">
            <a:avLst/>
          </a:prstGeom>
        </p:spPr>
      </p:pic>
      <p:pic>
        <p:nvPicPr>
          <p:cNvPr id="9" name="Рисунок 8">
            <a:extLst>
              <a:ext uri="{FF2B5EF4-FFF2-40B4-BE49-F238E27FC236}">
                <a16:creationId xmlns:a16="http://schemas.microsoft.com/office/drawing/2014/main" id="{EA8AFE13-7B01-824E-BED4-0ADC438465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4479" y="3137895"/>
            <a:ext cx="2097571" cy="2097571"/>
          </a:xfrm>
          <a:prstGeom prst="rect">
            <a:avLst/>
          </a:prstGeom>
          <a:effectLst>
            <a:glow rad="63500">
              <a:schemeClr val="accent4">
                <a:satMod val="175000"/>
                <a:alpha val="40000"/>
              </a:schemeClr>
            </a:glow>
          </a:effectLst>
        </p:spPr>
      </p:pic>
      <p:pic>
        <p:nvPicPr>
          <p:cNvPr id="7" name="Рисунок 6">
            <a:extLst>
              <a:ext uri="{FF2B5EF4-FFF2-40B4-BE49-F238E27FC236}">
                <a16:creationId xmlns:a16="http://schemas.microsoft.com/office/drawing/2014/main" id="{82A77AA9-2539-204A-8814-7E064AE70A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3296" y="4700995"/>
            <a:ext cx="1792950" cy="1824968"/>
          </a:xfrm>
          <a:prstGeom prst="rect">
            <a:avLst/>
          </a:prstGeom>
          <a:effectLst>
            <a:glow rad="63500">
              <a:schemeClr val="accent4">
                <a:satMod val="175000"/>
                <a:alpha val="40000"/>
              </a:schemeClr>
            </a:glow>
          </a:effectLst>
        </p:spPr>
      </p:pic>
      <p:sp>
        <p:nvSpPr>
          <p:cNvPr id="15" name="Круг: прозрачная заливка 14">
            <a:extLst>
              <a:ext uri="{FF2B5EF4-FFF2-40B4-BE49-F238E27FC236}">
                <a16:creationId xmlns:a16="http://schemas.microsoft.com/office/drawing/2014/main" id="{775AA434-744C-458E-8352-379D85246AFB}"/>
              </a:ext>
            </a:extLst>
          </p:cNvPr>
          <p:cNvSpPr/>
          <p:nvPr/>
        </p:nvSpPr>
        <p:spPr>
          <a:xfrm>
            <a:off x="6876073" y="-1771203"/>
            <a:ext cx="10497580" cy="10497580"/>
          </a:xfrm>
          <a:prstGeom prst="donut">
            <a:avLst>
              <a:gd name="adj" fmla="val 5514"/>
            </a:avLst>
          </a:prstGeom>
          <a:gradFill>
            <a:gsLst>
              <a:gs pos="37700">
                <a:srgbClr val="27AFD4"/>
              </a:gs>
              <a:gs pos="0">
                <a:srgbClr val="1957A5"/>
              </a:gs>
              <a:gs pos="100000">
                <a:srgbClr val="2CE2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tx1"/>
              </a:solidFill>
            </a:endParaRPr>
          </a:p>
        </p:txBody>
      </p:sp>
      <p:sp>
        <p:nvSpPr>
          <p:cNvPr id="16" name="Овал 15">
            <a:extLst>
              <a:ext uri="{FF2B5EF4-FFF2-40B4-BE49-F238E27FC236}">
                <a16:creationId xmlns:a16="http://schemas.microsoft.com/office/drawing/2014/main" id="{7FA542D3-7316-4C1F-816D-EE233403EAC6}"/>
              </a:ext>
            </a:extLst>
          </p:cNvPr>
          <p:cNvSpPr/>
          <p:nvPr/>
        </p:nvSpPr>
        <p:spPr>
          <a:xfrm>
            <a:off x="7280396" y="-1385430"/>
            <a:ext cx="9688934" cy="9688934"/>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8" name="Прямоугольник 7">
            <a:extLst>
              <a:ext uri="{FF2B5EF4-FFF2-40B4-BE49-F238E27FC236}">
                <a16:creationId xmlns:a16="http://schemas.microsoft.com/office/drawing/2014/main" id="{6B8E323C-59A7-6844-AFE4-3EBDCA93C6C1}"/>
              </a:ext>
            </a:extLst>
          </p:cNvPr>
          <p:cNvSpPr/>
          <p:nvPr/>
        </p:nvSpPr>
        <p:spPr>
          <a:xfrm>
            <a:off x="8006780" y="2134649"/>
            <a:ext cx="3860019" cy="2677656"/>
          </a:xfrm>
          <a:prstGeom prst="rect">
            <a:avLst/>
          </a:prstGeom>
        </p:spPr>
        <p:txBody>
          <a:bodyPr wrap="square">
            <a:spAutoFit/>
          </a:bodyPr>
          <a:lstStyle/>
          <a:p>
            <a:pPr>
              <a:spcAft>
                <a:spcPts val="750"/>
              </a:spcAft>
            </a:pPr>
            <a:r>
              <a:rPr lang="ru-RU" sz="28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Власність</a:t>
            </a:r>
            <a:r>
              <a:rPr lang="ru-RU" sz="2800" dirty="0">
                <a:solidFill>
                  <a:schemeClr val="bg1"/>
                </a:solidFill>
                <a:latin typeface="GothamSSm Narrow ExtraLight" pitchFamily="2" charset="0"/>
                <a:ea typeface="Times New Roman" panose="02020603050405020304" pitchFamily="18" charset="0"/>
              </a:rPr>
              <a:t> </a:t>
            </a:r>
            <a:r>
              <a:rPr lang="ru-RU" sz="2800" dirty="0" err="1">
                <a:solidFill>
                  <a:schemeClr val="bg1"/>
                </a:solidFill>
                <a:latin typeface="GothamSSm Narrow ExtraLight" pitchFamily="2" charset="0"/>
                <a:ea typeface="Times New Roman" panose="02020603050405020304" pitchFamily="18" charset="0"/>
              </a:rPr>
              <a:t>двох</a:t>
            </a:r>
            <a:r>
              <a:rPr lang="ru-RU" sz="2800" dirty="0">
                <a:solidFill>
                  <a:schemeClr val="bg1"/>
                </a:solidFill>
                <a:latin typeface="GothamSSm Narrow ExtraLight" pitchFamily="2" charset="0"/>
                <a:ea typeface="Times New Roman" panose="02020603050405020304" pitchFamily="18" charset="0"/>
              </a:rPr>
              <a:t> </a:t>
            </a:r>
            <a:r>
              <a:rPr lang="ru-RU" sz="2800" dirty="0" err="1">
                <a:solidFill>
                  <a:schemeClr val="bg1"/>
                </a:solidFill>
                <a:latin typeface="GothamSSm Narrow ExtraLight" pitchFamily="2" charset="0"/>
                <a:ea typeface="Times New Roman" panose="02020603050405020304" pitchFamily="18" charset="0"/>
              </a:rPr>
              <a:t>чи</a:t>
            </a:r>
            <a:r>
              <a:rPr lang="ru-RU" sz="2800" dirty="0">
                <a:solidFill>
                  <a:schemeClr val="bg1"/>
                </a:solidFill>
                <a:latin typeface="GothamSSm Narrow ExtraLight" pitchFamily="2" charset="0"/>
                <a:ea typeface="Times New Roman" panose="02020603050405020304" pitchFamily="18" charset="0"/>
              </a:rPr>
              <a:t> </a:t>
            </a:r>
            <a:r>
              <a:rPr lang="ru-RU" sz="2800" dirty="0" err="1">
                <a:solidFill>
                  <a:schemeClr val="bg1"/>
                </a:solidFill>
                <a:latin typeface="GothamSSm Narrow ExtraLight" pitchFamily="2" charset="0"/>
                <a:ea typeface="Times New Roman" panose="02020603050405020304" pitchFamily="18" charset="0"/>
              </a:rPr>
              <a:t>більше</a:t>
            </a:r>
            <a:r>
              <a:rPr lang="ru-RU" sz="2800" dirty="0">
                <a:solidFill>
                  <a:schemeClr val="bg1"/>
                </a:solidFill>
                <a:latin typeface="GothamSSm Narrow ExtraLight" pitchFamily="2" charset="0"/>
                <a:ea typeface="Times New Roman" panose="02020603050405020304" pitchFamily="18" charset="0"/>
              </a:rPr>
              <a:t> </a:t>
            </a:r>
            <a:r>
              <a:rPr lang="ru-RU" sz="2800" dirty="0" err="1">
                <a:solidFill>
                  <a:schemeClr val="bg1"/>
                </a:solidFill>
                <a:latin typeface="GothamSSm Narrow ExtraLight" pitchFamily="2" charset="0"/>
                <a:ea typeface="Times New Roman" panose="02020603050405020304" pitchFamily="18" charset="0"/>
              </a:rPr>
              <a:t>осіб</a:t>
            </a:r>
            <a:r>
              <a:rPr lang="ru-RU" sz="2800" dirty="0">
                <a:solidFill>
                  <a:schemeClr val="bg1"/>
                </a:solidFill>
                <a:latin typeface="GothamSSm Narrow ExtraLight" pitchFamily="2" charset="0"/>
                <a:ea typeface="Times New Roman" panose="02020603050405020304" pitchFamily="18" charset="0"/>
              </a:rPr>
              <a:t> </a:t>
            </a:r>
            <a:r>
              <a:rPr lang="ru-RU" sz="28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із</a:t>
            </a:r>
            <a:r>
              <a:rPr lang="ru-RU" sz="28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28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визначенням</a:t>
            </a:r>
            <a:r>
              <a:rPr lang="ru-RU" sz="28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28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часток</a:t>
            </a:r>
            <a:r>
              <a:rPr lang="ru-RU" sz="28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2800" dirty="0">
                <a:solidFill>
                  <a:schemeClr val="bg1"/>
                </a:solidFill>
                <a:latin typeface="GothamSSm Narrow ExtraLight" pitchFamily="2" charset="0"/>
                <a:ea typeface="Times New Roman" panose="02020603050405020304" pitchFamily="18" charset="0"/>
              </a:rPr>
              <a:t>кожного з них у </a:t>
            </a:r>
            <a:r>
              <a:rPr lang="ru-RU" sz="2800" dirty="0" err="1">
                <a:solidFill>
                  <a:schemeClr val="bg1"/>
                </a:solidFill>
                <a:latin typeface="GothamSSm Narrow ExtraLight" pitchFamily="2" charset="0"/>
                <a:ea typeface="Times New Roman" panose="02020603050405020304" pitchFamily="18" charset="0"/>
              </a:rPr>
              <a:t>праві</a:t>
            </a:r>
            <a:r>
              <a:rPr lang="ru-RU" sz="2800" dirty="0">
                <a:solidFill>
                  <a:schemeClr val="bg1"/>
                </a:solidFill>
                <a:latin typeface="GothamSSm Narrow ExtraLight" pitchFamily="2" charset="0"/>
                <a:ea typeface="Times New Roman" panose="02020603050405020304" pitchFamily="18" charset="0"/>
              </a:rPr>
              <a:t> </a:t>
            </a:r>
            <a:r>
              <a:rPr lang="ru-RU" sz="2800" dirty="0" err="1">
                <a:solidFill>
                  <a:schemeClr val="bg1"/>
                </a:solidFill>
                <a:latin typeface="GothamSSm Narrow ExtraLight" pitchFamily="2" charset="0"/>
                <a:ea typeface="Times New Roman" panose="02020603050405020304" pitchFamily="18" charset="0"/>
              </a:rPr>
              <a:t>власності</a:t>
            </a:r>
            <a:r>
              <a:rPr lang="ru-RU" sz="2800" dirty="0">
                <a:solidFill>
                  <a:schemeClr val="bg1"/>
                </a:solidFill>
                <a:latin typeface="GothamSSm Narrow ExtraLight" pitchFamily="2" charset="0"/>
                <a:ea typeface="Times New Roman" panose="02020603050405020304" pitchFamily="18" charset="0"/>
              </a:rPr>
              <a:t> є </a:t>
            </a:r>
            <a:r>
              <a:rPr lang="ru-RU" sz="28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спільною</a:t>
            </a:r>
            <a:r>
              <a:rPr lang="ru-RU" sz="28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28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частковою</a:t>
            </a:r>
            <a:r>
              <a:rPr lang="ru-RU" sz="28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28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власністю</a:t>
            </a:r>
            <a:endParaRPr lang="ru-UA" sz="28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endParaRPr>
          </a:p>
        </p:txBody>
      </p:sp>
      <p:grpSp>
        <p:nvGrpSpPr>
          <p:cNvPr id="405" name="Group 4">
            <a:extLst>
              <a:ext uri="{FF2B5EF4-FFF2-40B4-BE49-F238E27FC236}">
                <a16:creationId xmlns:a16="http://schemas.microsoft.com/office/drawing/2014/main" id="{39D21947-1FFA-4F6D-89CF-0F8E09BA09FB}"/>
              </a:ext>
            </a:extLst>
          </p:cNvPr>
          <p:cNvGrpSpPr>
            <a:grpSpLocks noChangeAspect="1"/>
          </p:cNvGrpSpPr>
          <p:nvPr/>
        </p:nvGrpSpPr>
        <p:grpSpPr bwMode="auto">
          <a:xfrm>
            <a:off x="2756084" y="5300811"/>
            <a:ext cx="510804" cy="456303"/>
            <a:chOff x="2246" y="3214"/>
            <a:chExt cx="881" cy="787"/>
          </a:xfrm>
          <a:effectLst/>
        </p:grpSpPr>
        <p:sp>
          <p:nvSpPr>
            <p:cNvPr id="406" name="Freeform 5">
              <a:extLst>
                <a:ext uri="{FF2B5EF4-FFF2-40B4-BE49-F238E27FC236}">
                  <a16:creationId xmlns:a16="http://schemas.microsoft.com/office/drawing/2014/main" id="{92014F30-5EE4-4D13-9A26-9DD4A3D78C72}"/>
                </a:ext>
              </a:extLst>
            </p:cNvPr>
            <p:cNvSpPr>
              <a:spLocks/>
            </p:cNvSpPr>
            <p:nvPr/>
          </p:nvSpPr>
          <p:spPr bwMode="auto">
            <a:xfrm>
              <a:off x="2878" y="3440"/>
              <a:ext cx="188" cy="428"/>
            </a:xfrm>
            <a:custGeom>
              <a:avLst/>
              <a:gdLst>
                <a:gd name="T0" fmla="*/ 105 w 114"/>
                <a:gd name="T1" fmla="*/ 259 h 259"/>
                <a:gd name="T2" fmla="*/ 105 w 114"/>
                <a:gd name="T3" fmla="*/ 259 h 259"/>
                <a:gd name="T4" fmla="*/ 97 w 114"/>
                <a:gd name="T5" fmla="*/ 254 h 259"/>
                <a:gd name="T6" fmla="*/ 2 w 114"/>
                <a:gd name="T7" fmla="*/ 12 h 259"/>
                <a:gd name="T8" fmla="*/ 6 w 114"/>
                <a:gd name="T9" fmla="*/ 1 h 259"/>
                <a:gd name="T10" fmla="*/ 17 w 114"/>
                <a:gd name="T11" fmla="*/ 6 h 259"/>
                <a:gd name="T12" fmla="*/ 112 w 114"/>
                <a:gd name="T13" fmla="*/ 248 h 259"/>
                <a:gd name="T14" fmla="*/ 108 w 114"/>
                <a:gd name="T15" fmla="*/ 258 h 259"/>
                <a:gd name="T16" fmla="*/ 105 w 114"/>
                <a:gd name="T17" fmla="*/ 25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259">
                  <a:moveTo>
                    <a:pt x="105" y="259"/>
                  </a:moveTo>
                  <a:lnTo>
                    <a:pt x="105" y="259"/>
                  </a:lnTo>
                  <a:cubicBezTo>
                    <a:pt x="102" y="259"/>
                    <a:pt x="98" y="257"/>
                    <a:pt x="97" y="254"/>
                  </a:cubicBezTo>
                  <a:lnTo>
                    <a:pt x="2" y="12"/>
                  </a:lnTo>
                  <a:cubicBezTo>
                    <a:pt x="0" y="8"/>
                    <a:pt x="2" y="3"/>
                    <a:pt x="6" y="1"/>
                  </a:cubicBezTo>
                  <a:cubicBezTo>
                    <a:pt x="11" y="0"/>
                    <a:pt x="15" y="2"/>
                    <a:pt x="17" y="6"/>
                  </a:cubicBezTo>
                  <a:lnTo>
                    <a:pt x="112" y="248"/>
                  </a:lnTo>
                  <a:cubicBezTo>
                    <a:pt x="114" y="252"/>
                    <a:pt x="112" y="257"/>
                    <a:pt x="108" y="258"/>
                  </a:cubicBezTo>
                  <a:cubicBezTo>
                    <a:pt x="107" y="259"/>
                    <a:pt x="106" y="259"/>
                    <a:pt x="105" y="259"/>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07" name="Freeform 6">
              <a:extLst>
                <a:ext uri="{FF2B5EF4-FFF2-40B4-BE49-F238E27FC236}">
                  <a16:creationId xmlns:a16="http://schemas.microsoft.com/office/drawing/2014/main" id="{ED268F75-CCE3-4633-A0AF-EE1A46F521BE}"/>
                </a:ext>
              </a:extLst>
            </p:cNvPr>
            <p:cNvSpPr>
              <a:spLocks/>
            </p:cNvSpPr>
            <p:nvPr/>
          </p:nvSpPr>
          <p:spPr bwMode="auto">
            <a:xfrm>
              <a:off x="2360" y="3229"/>
              <a:ext cx="316" cy="195"/>
            </a:xfrm>
            <a:custGeom>
              <a:avLst/>
              <a:gdLst>
                <a:gd name="T0" fmla="*/ 183 w 192"/>
                <a:gd name="T1" fmla="*/ 118 h 118"/>
                <a:gd name="T2" fmla="*/ 183 w 192"/>
                <a:gd name="T3" fmla="*/ 118 h 118"/>
                <a:gd name="T4" fmla="*/ 179 w 192"/>
                <a:gd name="T5" fmla="*/ 117 h 118"/>
                <a:gd name="T6" fmla="*/ 5 w 192"/>
                <a:gd name="T7" fmla="*/ 16 h 118"/>
                <a:gd name="T8" fmla="*/ 2 w 192"/>
                <a:gd name="T9" fmla="*/ 5 h 118"/>
                <a:gd name="T10" fmla="*/ 13 w 192"/>
                <a:gd name="T11" fmla="*/ 2 h 118"/>
                <a:gd name="T12" fmla="*/ 187 w 192"/>
                <a:gd name="T13" fmla="*/ 102 h 118"/>
                <a:gd name="T14" fmla="*/ 190 w 192"/>
                <a:gd name="T15" fmla="*/ 114 h 118"/>
                <a:gd name="T16" fmla="*/ 183 w 192"/>
                <a:gd name="T1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8">
                  <a:moveTo>
                    <a:pt x="183" y="118"/>
                  </a:moveTo>
                  <a:lnTo>
                    <a:pt x="183" y="118"/>
                  </a:lnTo>
                  <a:cubicBezTo>
                    <a:pt x="181" y="118"/>
                    <a:pt x="180" y="117"/>
                    <a:pt x="179" y="117"/>
                  </a:cubicBezTo>
                  <a:lnTo>
                    <a:pt x="5" y="16"/>
                  </a:lnTo>
                  <a:cubicBezTo>
                    <a:pt x="1" y="14"/>
                    <a:pt x="0" y="9"/>
                    <a:pt x="2" y="5"/>
                  </a:cubicBezTo>
                  <a:cubicBezTo>
                    <a:pt x="4" y="1"/>
                    <a:pt x="9" y="0"/>
                    <a:pt x="13" y="2"/>
                  </a:cubicBezTo>
                  <a:lnTo>
                    <a:pt x="187" y="102"/>
                  </a:lnTo>
                  <a:cubicBezTo>
                    <a:pt x="191" y="105"/>
                    <a:pt x="192" y="110"/>
                    <a:pt x="190" y="114"/>
                  </a:cubicBezTo>
                  <a:cubicBezTo>
                    <a:pt x="188" y="116"/>
                    <a:pt x="186" y="118"/>
                    <a:pt x="183" y="118"/>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08" name="Rectangle 7">
              <a:extLst>
                <a:ext uri="{FF2B5EF4-FFF2-40B4-BE49-F238E27FC236}">
                  <a16:creationId xmlns:a16="http://schemas.microsoft.com/office/drawing/2014/main" id="{534BC746-F1E4-43DD-83F9-2F979854FB1B}"/>
                </a:ext>
              </a:extLst>
            </p:cNvPr>
            <p:cNvSpPr>
              <a:spLocks noChangeArrowheads="1"/>
            </p:cNvSpPr>
            <p:nvPr/>
          </p:nvSpPr>
          <p:spPr bwMode="auto">
            <a:xfrm>
              <a:off x="2358" y="3227"/>
              <a:ext cx="1" cy="198"/>
            </a:xfrm>
            <a:prstGeom prst="rect">
              <a:avLst/>
            </a:prstGeom>
            <a:solidFill>
              <a:srgbClr val="17509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409" name="Freeform 8">
              <a:extLst>
                <a:ext uri="{FF2B5EF4-FFF2-40B4-BE49-F238E27FC236}">
                  <a16:creationId xmlns:a16="http://schemas.microsoft.com/office/drawing/2014/main" id="{06833643-EF94-4CBA-8BB7-1742FE260121}"/>
                </a:ext>
              </a:extLst>
            </p:cNvPr>
            <p:cNvSpPr>
              <a:spLocks/>
            </p:cNvSpPr>
            <p:nvPr/>
          </p:nvSpPr>
          <p:spPr bwMode="auto">
            <a:xfrm>
              <a:off x="2358" y="3231"/>
              <a:ext cx="26" cy="290"/>
            </a:xfrm>
            <a:custGeom>
              <a:avLst/>
              <a:gdLst>
                <a:gd name="T0" fmla="*/ 8 w 16"/>
                <a:gd name="T1" fmla="*/ 176 h 176"/>
                <a:gd name="T2" fmla="*/ 8 w 16"/>
                <a:gd name="T3" fmla="*/ 176 h 176"/>
                <a:gd name="T4" fmla="*/ 0 w 16"/>
                <a:gd name="T5" fmla="*/ 167 h 176"/>
                <a:gd name="T6" fmla="*/ 0 w 16"/>
                <a:gd name="T7" fmla="*/ 8 h 176"/>
                <a:gd name="T8" fmla="*/ 8 w 16"/>
                <a:gd name="T9" fmla="*/ 0 h 176"/>
                <a:gd name="T10" fmla="*/ 16 w 16"/>
                <a:gd name="T11" fmla="*/ 8 h 176"/>
                <a:gd name="T12" fmla="*/ 16 w 16"/>
                <a:gd name="T13" fmla="*/ 167 h 176"/>
                <a:gd name="T14" fmla="*/ 8 w 16"/>
                <a:gd name="T15" fmla="*/ 176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76">
                  <a:moveTo>
                    <a:pt x="8" y="176"/>
                  </a:moveTo>
                  <a:lnTo>
                    <a:pt x="8" y="176"/>
                  </a:lnTo>
                  <a:cubicBezTo>
                    <a:pt x="4" y="176"/>
                    <a:pt x="0" y="172"/>
                    <a:pt x="0" y="167"/>
                  </a:cubicBezTo>
                  <a:lnTo>
                    <a:pt x="0" y="8"/>
                  </a:lnTo>
                  <a:cubicBezTo>
                    <a:pt x="0" y="4"/>
                    <a:pt x="4" y="0"/>
                    <a:pt x="8" y="0"/>
                  </a:cubicBezTo>
                  <a:cubicBezTo>
                    <a:pt x="13" y="0"/>
                    <a:pt x="16" y="4"/>
                    <a:pt x="16" y="8"/>
                  </a:cubicBezTo>
                  <a:lnTo>
                    <a:pt x="16" y="167"/>
                  </a:lnTo>
                  <a:cubicBezTo>
                    <a:pt x="16" y="172"/>
                    <a:pt x="13" y="176"/>
                    <a:pt x="8" y="17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0" name="Freeform 9">
              <a:extLst>
                <a:ext uri="{FF2B5EF4-FFF2-40B4-BE49-F238E27FC236}">
                  <a16:creationId xmlns:a16="http://schemas.microsoft.com/office/drawing/2014/main" id="{7EDC6528-A1F9-4894-AF37-7DA172889D7A}"/>
                </a:ext>
              </a:extLst>
            </p:cNvPr>
            <p:cNvSpPr>
              <a:spLocks/>
            </p:cNvSpPr>
            <p:nvPr/>
          </p:nvSpPr>
          <p:spPr bwMode="auto">
            <a:xfrm>
              <a:off x="2647" y="3394"/>
              <a:ext cx="99" cy="274"/>
            </a:xfrm>
            <a:custGeom>
              <a:avLst/>
              <a:gdLst>
                <a:gd name="T0" fmla="*/ 51 w 60"/>
                <a:gd name="T1" fmla="*/ 166 h 166"/>
                <a:gd name="T2" fmla="*/ 51 w 60"/>
                <a:gd name="T3" fmla="*/ 166 h 166"/>
                <a:gd name="T4" fmla="*/ 43 w 60"/>
                <a:gd name="T5" fmla="*/ 160 h 166"/>
                <a:gd name="T6" fmla="*/ 1 w 60"/>
                <a:gd name="T7" fmla="*/ 12 h 166"/>
                <a:gd name="T8" fmla="*/ 7 w 60"/>
                <a:gd name="T9" fmla="*/ 2 h 166"/>
                <a:gd name="T10" fmla="*/ 17 w 60"/>
                <a:gd name="T11" fmla="*/ 7 h 166"/>
                <a:gd name="T12" fmla="*/ 59 w 60"/>
                <a:gd name="T13" fmla="*/ 156 h 166"/>
                <a:gd name="T14" fmla="*/ 53 w 60"/>
                <a:gd name="T15" fmla="*/ 166 h 166"/>
                <a:gd name="T16" fmla="*/ 51 w 60"/>
                <a:gd name="T1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66">
                  <a:moveTo>
                    <a:pt x="51" y="166"/>
                  </a:moveTo>
                  <a:lnTo>
                    <a:pt x="51" y="166"/>
                  </a:lnTo>
                  <a:cubicBezTo>
                    <a:pt x="48" y="166"/>
                    <a:pt x="44" y="164"/>
                    <a:pt x="43" y="160"/>
                  </a:cubicBezTo>
                  <a:lnTo>
                    <a:pt x="1" y="12"/>
                  </a:lnTo>
                  <a:cubicBezTo>
                    <a:pt x="0" y="7"/>
                    <a:pt x="2" y="3"/>
                    <a:pt x="7" y="2"/>
                  </a:cubicBezTo>
                  <a:cubicBezTo>
                    <a:pt x="11" y="0"/>
                    <a:pt x="15" y="3"/>
                    <a:pt x="17" y="7"/>
                  </a:cubicBezTo>
                  <a:lnTo>
                    <a:pt x="59" y="156"/>
                  </a:lnTo>
                  <a:cubicBezTo>
                    <a:pt x="60" y="160"/>
                    <a:pt x="58" y="164"/>
                    <a:pt x="53" y="166"/>
                  </a:cubicBezTo>
                  <a:cubicBezTo>
                    <a:pt x="53" y="166"/>
                    <a:pt x="52" y="166"/>
                    <a:pt x="51" y="16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1" name="Freeform 11">
              <a:extLst>
                <a:ext uri="{FF2B5EF4-FFF2-40B4-BE49-F238E27FC236}">
                  <a16:creationId xmlns:a16="http://schemas.microsoft.com/office/drawing/2014/main" id="{CF133528-A117-4EE7-BE4A-B9E3610BAAA9}"/>
                </a:ext>
              </a:extLst>
            </p:cNvPr>
            <p:cNvSpPr>
              <a:spLocks/>
            </p:cNvSpPr>
            <p:nvPr/>
          </p:nvSpPr>
          <p:spPr bwMode="auto">
            <a:xfrm>
              <a:off x="2747" y="3394"/>
              <a:ext cx="0" cy="277"/>
            </a:xfrm>
            <a:custGeom>
              <a:avLst/>
              <a:gdLst>
                <a:gd name="T0" fmla="*/ 168 h 168"/>
                <a:gd name="T1" fmla="*/ 168 h 168"/>
                <a:gd name="T2" fmla="*/ 0 h 168"/>
                <a:gd name="T3" fmla="*/ 0 h 168"/>
                <a:gd name="T4" fmla="*/ 0 h 168"/>
                <a:gd name="T5" fmla="*/ 168 h 168"/>
              </a:gdLst>
              <a:ahLst/>
              <a:cxnLst>
                <a:cxn ang="0">
                  <a:pos x="0" y="T0"/>
                </a:cxn>
                <a:cxn ang="0">
                  <a:pos x="0" y="T1"/>
                </a:cxn>
                <a:cxn ang="0">
                  <a:pos x="0" y="T2"/>
                </a:cxn>
                <a:cxn ang="0">
                  <a:pos x="0" y="T3"/>
                </a:cxn>
                <a:cxn ang="0">
                  <a:pos x="0" y="T4"/>
                </a:cxn>
                <a:cxn ang="0">
                  <a:pos x="0" y="T5"/>
                </a:cxn>
              </a:cxnLst>
              <a:rect l="0" t="0" r="r" b="b"/>
              <a:pathLst>
                <a:path h="168">
                  <a:moveTo>
                    <a:pt x="0" y="168"/>
                  </a:moveTo>
                  <a:lnTo>
                    <a:pt x="0" y="168"/>
                  </a:lnTo>
                  <a:lnTo>
                    <a:pt x="0" y="0"/>
                  </a:lnTo>
                  <a:lnTo>
                    <a:pt x="0" y="0"/>
                  </a:lnTo>
                  <a:lnTo>
                    <a:pt x="0" y="0"/>
                  </a:lnTo>
                  <a:lnTo>
                    <a:pt x="0" y="168"/>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dirty="0"/>
            </a:p>
          </p:txBody>
        </p:sp>
        <p:sp>
          <p:nvSpPr>
            <p:cNvPr id="412" name="Freeform 12">
              <a:extLst>
                <a:ext uri="{FF2B5EF4-FFF2-40B4-BE49-F238E27FC236}">
                  <a16:creationId xmlns:a16="http://schemas.microsoft.com/office/drawing/2014/main" id="{40CDA686-BEE6-4DC4-BE48-9A800CF70AEF}"/>
                </a:ext>
              </a:extLst>
            </p:cNvPr>
            <p:cNvSpPr>
              <a:spLocks/>
            </p:cNvSpPr>
            <p:nvPr/>
          </p:nvSpPr>
          <p:spPr bwMode="auto">
            <a:xfrm>
              <a:off x="2647" y="3396"/>
              <a:ext cx="292" cy="81"/>
            </a:xfrm>
            <a:custGeom>
              <a:avLst/>
              <a:gdLst>
                <a:gd name="T0" fmla="*/ 168 w 177"/>
                <a:gd name="T1" fmla="*/ 49 h 49"/>
                <a:gd name="T2" fmla="*/ 168 w 177"/>
                <a:gd name="T3" fmla="*/ 49 h 49"/>
                <a:gd name="T4" fmla="*/ 167 w 177"/>
                <a:gd name="T5" fmla="*/ 49 h 49"/>
                <a:gd name="T6" fmla="*/ 7 w 177"/>
                <a:gd name="T7" fmla="*/ 17 h 49"/>
                <a:gd name="T8" fmla="*/ 1 w 177"/>
                <a:gd name="T9" fmla="*/ 7 h 49"/>
                <a:gd name="T10" fmla="*/ 10 w 177"/>
                <a:gd name="T11" fmla="*/ 1 h 49"/>
                <a:gd name="T12" fmla="*/ 170 w 177"/>
                <a:gd name="T13" fmla="*/ 33 h 49"/>
                <a:gd name="T14" fmla="*/ 176 w 177"/>
                <a:gd name="T15" fmla="*/ 43 h 49"/>
                <a:gd name="T16" fmla="*/ 168 w 1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49">
                  <a:moveTo>
                    <a:pt x="168" y="49"/>
                  </a:moveTo>
                  <a:lnTo>
                    <a:pt x="168" y="49"/>
                  </a:lnTo>
                  <a:cubicBezTo>
                    <a:pt x="168" y="49"/>
                    <a:pt x="167" y="49"/>
                    <a:pt x="167" y="49"/>
                  </a:cubicBezTo>
                  <a:lnTo>
                    <a:pt x="7" y="17"/>
                  </a:lnTo>
                  <a:cubicBezTo>
                    <a:pt x="3" y="16"/>
                    <a:pt x="0" y="11"/>
                    <a:pt x="1" y="7"/>
                  </a:cubicBezTo>
                  <a:cubicBezTo>
                    <a:pt x="2" y="3"/>
                    <a:pt x="6" y="0"/>
                    <a:pt x="10" y="1"/>
                  </a:cubicBezTo>
                  <a:lnTo>
                    <a:pt x="170" y="33"/>
                  </a:lnTo>
                  <a:cubicBezTo>
                    <a:pt x="174" y="34"/>
                    <a:pt x="177" y="39"/>
                    <a:pt x="176" y="43"/>
                  </a:cubicBezTo>
                  <a:cubicBezTo>
                    <a:pt x="176" y="47"/>
                    <a:pt x="172" y="49"/>
                    <a:pt x="168" y="49"/>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3" name="Freeform 13">
              <a:extLst>
                <a:ext uri="{FF2B5EF4-FFF2-40B4-BE49-F238E27FC236}">
                  <a16:creationId xmlns:a16="http://schemas.microsoft.com/office/drawing/2014/main" id="{6CB68FBD-8672-4412-801C-7C78A0F7830E}"/>
                </a:ext>
              </a:extLst>
            </p:cNvPr>
            <p:cNvSpPr>
              <a:spLocks/>
            </p:cNvSpPr>
            <p:nvPr/>
          </p:nvSpPr>
          <p:spPr bwMode="auto">
            <a:xfrm>
              <a:off x="2645" y="3394"/>
              <a:ext cx="0" cy="86"/>
            </a:xfrm>
            <a:custGeom>
              <a:avLst/>
              <a:gdLst>
                <a:gd name="T0" fmla="*/ 52 h 52"/>
                <a:gd name="T1" fmla="*/ 52 h 52"/>
                <a:gd name="T2" fmla="*/ 0 h 52"/>
                <a:gd name="T3" fmla="*/ 0 h 52"/>
                <a:gd name="T4" fmla="*/ 0 h 52"/>
                <a:gd name="T5" fmla="*/ 52 h 52"/>
              </a:gdLst>
              <a:ahLst/>
              <a:cxnLst>
                <a:cxn ang="0">
                  <a:pos x="0" y="T0"/>
                </a:cxn>
                <a:cxn ang="0">
                  <a:pos x="0" y="T1"/>
                </a:cxn>
                <a:cxn ang="0">
                  <a:pos x="0" y="T2"/>
                </a:cxn>
                <a:cxn ang="0">
                  <a:pos x="0" y="T3"/>
                </a:cxn>
                <a:cxn ang="0">
                  <a:pos x="0" y="T4"/>
                </a:cxn>
                <a:cxn ang="0">
                  <a:pos x="0" y="T5"/>
                </a:cxn>
              </a:cxnLst>
              <a:rect l="0" t="0" r="r" b="b"/>
              <a:pathLst>
                <a:path h="52">
                  <a:moveTo>
                    <a:pt x="0" y="52"/>
                  </a:moveTo>
                  <a:lnTo>
                    <a:pt x="0" y="52"/>
                  </a:lnTo>
                  <a:lnTo>
                    <a:pt x="0" y="0"/>
                  </a:lnTo>
                  <a:lnTo>
                    <a:pt x="0" y="0"/>
                  </a:lnTo>
                  <a:lnTo>
                    <a:pt x="0" y="0"/>
                  </a:lnTo>
                  <a:lnTo>
                    <a:pt x="0" y="52"/>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4" name="Freeform 14">
              <a:extLst>
                <a:ext uri="{FF2B5EF4-FFF2-40B4-BE49-F238E27FC236}">
                  <a16:creationId xmlns:a16="http://schemas.microsoft.com/office/drawing/2014/main" id="{DBFF7884-5993-44C5-B236-4CAFC6A2D0BA}"/>
                </a:ext>
              </a:extLst>
            </p:cNvPr>
            <p:cNvSpPr>
              <a:spLocks/>
            </p:cNvSpPr>
            <p:nvPr/>
          </p:nvSpPr>
          <p:spPr bwMode="auto">
            <a:xfrm>
              <a:off x="2940" y="3394"/>
              <a:ext cx="0" cy="86"/>
            </a:xfrm>
            <a:custGeom>
              <a:avLst/>
              <a:gdLst>
                <a:gd name="T0" fmla="*/ 52 h 52"/>
                <a:gd name="T1" fmla="*/ 52 h 52"/>
                <a:gd name="T2" fmla="*/ 0 h 52"/>
                <a:gd name="T3" fmla="*/ 0 h 52"/>
                <a:gd name="T4" fmla="*/ 0 h 52"/>
                <a:gd name="T5" fmla="*/ 52 h 52"/>
              </a:gdLst>
              <a:ahLst/>
              <a:cxnLst>
                <a:cxn ang="0">
                  <a:pos x="0" y="T0"/>
                </a:cxn>
                <a:cxn ang="0">
                  <a:pos x="0" y="T1"/>
                </a:cxn>
                <a:cxn ang="0">
                  <a:pos x="0" y="T2"/>
                </a:cxn>
                <a:cxn ang="0">
                  <a:pos x="0" y="T3"/>
                </a:cxn>
                <a:cxn ang="0">
                  <a:pos x="0" y="T4"/>
                </a:cxn>
                <a:cxn ang="0">
                  <a:pos x="0" y="T5"/>
                </a:cxn>
              </a:cxnLst>
              <a:rect l="0" t="0" r="r" b="b"/>
              <a:pathLst>
                <a:path h="52">
                  <a:moveTo>
                    <a:pt x="0" y="52"/>
                  </a:moveTo>
                  <a:lnTo>
                    <a:pt x="0" y="52"/>
                  </a:lnTo>
                  <a:lnTo>
                    <a:pt x="0" y="0"/>
                  </a:lnTo>
                  <a:lnTo>
                    <a:pt x="0" y="0"/>
                  </a:lnTo>
                  <a:lnTo>
                    <a:pt x="0" y="0"/>
                  </a:lnTo>
                  <a:lnTo>
                    <a:pt x="0" y="52"/>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5" name="Freeform 15">
              <a:extLst>
                <a:ext uri="{FF2B5EF4-FFF2-40B4-BE49-F238E27FC236}">
                  <a16:creationId xmlns:a16="http://schemas.microsoft.com/office/drawing/2014/main" id="{EBC229B9-DB2B-4E99-B7B2-EA7A3F073EDC}"/>
                </a:ext>
              </a:extLst>
            </p:cNvPr>
            <p:cNvSpPr>
              <a:spLocks/>
            </p:cNvSpPr>
            <p:nvPr/>
          </p:nvSpPr>
          <p:spPr bwMode="auto">
            <a:xfrm>
              <a:off x="2341" y="3216"/>
              <a:ext cx="42" cy="18"/>
            </a:xfrm>
            <a:custGeom>
              <a:avLst/>
              <a:gdLst>
                <a:gd name="T0" fmla="*/ 14 w 25"/>
                <a:gd name="T1" fmla="*/ 2 h 11"/>
                <a:gd name="T2" fmla="*/ 14 w 25"/>
                <a:gd name="T3" fmla="*/ 2 h 11"/>
                <a:gd name="T4" fmla="*/ 0 w 25"/>
                <a:gd name="T5" fmla="*/ 10 h 11"/>
                <a:gd name="T6" fmla="*/ 12 w 25"/>
                <a:gd name="T7" fmla="*/ 11 h 11"/>
                <a:gd name="T8" fmla="*/ 25 w 25"/>
                <a:gd name="T9" fmla="*/ 3 h 11"/>
                <a:gd name="T10" fmla="*/ 14 w 25"/>
                <a:gd name="T11" fmla="*/ 2 h 11"/>
              </a:gdLst>
              <a:ahLst/>
              <a:cxnLst>
                <a:cxn ang="0">
                  <a:pos x="T0" y="T1"/>
                </a:cxn>
                <a:cxn ang="0">
                  <a:pos x="T2" y="T3"/>
                </a:cxn>
                <a:cxn ang="0">
                  <a:pos x="T4" y="T5"/>
                </a:cxn>
                <a:cxn ang="0">
                  <a:pos x="T6" y="T7"/>
                </a:cxn>
                <a:cxn ang="0">
                  <a:pos x="T8" y="T9"/>
                </a:cxn>
                <a:cxn ang="0">
                  <a:pos x="T10" y="T11"/>
                </a:cxn>
              </a:cxnLst>
              <a:rect l="0" t="0" r="r" b="b"/>
              <a:pathLst>
                <a:path w="25" h="11">
                  <a:moveTo>
                    <a:pt x="14" y="2"/>
                  </a:moveTo>
                  <a:lnTo>
                    <a:pt x="14" y="2"/>
                  </a:lnTo>
                  <a:lnTo>
                    <a:pt x="0" y="10"/>
                  </a:lnTo>
                  <a:cubicBezTo>
                    <a:pt x="3" y="8"/>
                    <a:pt x="7" y="8"/>
                    <a:pt x="12" y="11"/>
                  </a:cubicBezTo>
                  <a:lnTo>
                    <a:pt x="25" y="3"/>
                  </a:lnTo>
                  <a:cubicBezTo>
                    <a:pt x="21" y="0"/>
                    <a:pt x="17" y="0"/>
                    <a:pt x="14"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6" name="Freeform 16">
              <a:extLst>
                <a:ext uri="{FF2B5EF4-FFF2-40B4-BE49-F238E27FC236}">
                  <a16:creationId xmlns:a16="http://schemas.microsoft.com/office/drawing/2014/main" id="{62EDC9C2-0CA9-468F-AABE-532B134FDEF1}"/>
                </a:ext>
              </a:extLst>
            </p:cNvPr>
            <p:cNvSpPr>
              <a:spLocks/>
            </p:cNvSpPr>
            <p:nvPr/>
          </p:nvSpPr>
          <p:spPr bwMode="auto">
            <a:xfrm>
              <a:off x="2345" y="3216"/>
              <a:ext cx="38" cy="18"/>
            </a:xfrm>
            <a:custGeom>
              <a:avLst/>
              <a:gdLst>
                <a:gd name="T0" fmla="*/ 10 w 23"/>
                <a:gd name="T1" fmla="*/ 11 h 11"/>
                <a:gd name="T2" fmla="*/ 10 w 23"/>
                <a:gd name="T3" fmla="*/ 11 h 11"/>
                <a:gd name="T4" fmla="*/ 23 w 23"/>
                <a:gd name="T5" fmla="*/ 3 h 11"/>
                <a:gd name="T6" fmla="*/ 14 w 23"/>
                <a:gd name="T7" fmla="*/ 1 h 11"/>
                <a:gd name="T8" fmla="*/ 0 w 23"/>
                <a:gd name="T9" fmla="*/ 9 h 11"/>
                <a:gd name="T10" fmla="*/ 10 w 23"/>
                <a:gd name="T11" fmla="*/ 11 h 11"/>
              </a:gdLst>
              <a:ahLst/>
              <a:cxnLst>
                <a:cxn ang="0">
                  <a:pos x="T0" y="T1"/>
                </a:cxn>
                <a:cxn ang="0">
                  <a:pos x="T2" y="T3"/>
                </a:cxn>
                <a:cxn ang="0">
                  <a:pos x="T4" y="T5"/>
                </a:cxn>
                <a:cxn ang="0">
                  <a:pos x="T6" y="T7"/>
                </a:cxn>
                <a:cxn ang="0">
                  <a:pos x="T8" y="T9"/>
                </a:cxn>
                <a:cxn ang="0">
                  <a:pos x="T10" y="T11"/>
                </a:cxn>
              </a:cxnLst>
              <a:rect l="0" t="0" r="r" b="b"/>
              <a:pathLst>
                <a:path w="23" h="11">
                  <a:moveTo>
                    <a:pt x="10" y="11"/>
                  </a:moveTo>
                  <a:lnTo>
                    <a:pt x="10" y="11"/>
                  </a:lnTo>
                  <a:lnTo>
                    <a:pt x="23" y="3"/>
                  </a:lnTo>
                  <a:cubicBezTo>
                    <a:pt x="20" y="1"/>
                    <a:pt x="17" y="0"/>
                    <a:pt x="14" y="1"/>
                  </a:cubicBezTo>
                  <a:lnTo>
                    <a:pt x="0" y="9"/>
                  </a:lnTo>
                  <a:cubicBezTo>
                    <a:pt x="3" y="8"/>
                    <a:pt x="6" y="9"/>
                    <a:pt x="10" y="1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7" name="Freeform 17">
              <a:extLst>
                <a:ext uri="{FF2B5EF4-FFF2-40B4-BE49-F238E27FC236}">
                  <a16:creationId xmlns:a16="http://schemas.microsoft.com/office/drawing/2014/main" id="{25ADA7F8-E537-44B4-A093-0A4E2F495E28}"/>
                </a:ext>
              </a:extLst>
            </p:cNvPr>
            <p:cNvSpPr>
              <a:spLocks/>
            </p:cNvSpPr>
            <p:nvPr/>
          </p:nvSpPr>
          <p:spPr bwMode="auto">
            <a:xfrm>
              <a:off x="2341" y="3217"/>
              <a:ext cx="27" cy="15"/>
            </a:xfrm>
            <a:custGeom>
              <a:avLst/>
              <a:gdLst>
                <a:gd name="T0" fmla="*/ 2 w 16"/>
                <a:gd name="T1" fmla="*/ 8 h 9"/>
                <a:gd name="T2" fmla="*/ 2 w 16"/>
                <a:gd name="T3" fmla="*/ 8 h 9"/>
                <a:gd name="T4" fmla="*/ 16 w 16"/>
                <a:gd name="T5" fmla="*/ 0 h 9"/>
                <a:gd name="T6" fmla="*/ 14 w 16"/>
                <a:gd name="T7" fmla="*/ 1 h 9"/>
                <a:gd name="T8" fmla="*/ 0 w 16"/>
                <a:gd name="T9" fmla="*/ 9 h 9"/>
                <a:gd name="T10" fmla="*/ 2 w 16"/>
                <a:gd name="T11" fmla="*/ 8 h 9"/>
              </a:gdLst>
              <a:ahLst/>
              <a:cxnLst>
                <a:cxn ang="0">
                  <a:pos x="T0" y="T1"/>
                </a:cxn>
                <a:cxn ang="0">
                  <a:pos x="T2" y="T3"/>
                </a:cxn>
                <a:cxn ang="0">
                  <a:pos x="T4" y="T5"/>
                </a:cxn>
                <a:cxn ang="0">
                  <a:pos x="T6" y="T7"/>
                </a:cxn>
                <a:cxn ang="0">
                  <a:pos x="T8" y="T9"/>
                </a:cxn>
                <a:cxn ang="0">
                  <a:pos x="T10" y="T11"/>
                </a:cxn>
              </a:cxnLst>
              <a:rect l="0" t="0" r="r" b="b"/>
              <a:pathLst>
                <a:path w="16" h="9">
                  <a:moveTo>
                    <a:pt x="2" y="8"/>
                  </a:moveTo>
                  <a:lnTo>
                    <a:pt x="2" y="8"/>
                  </a:lnTo>
                  <a:lnTo>
                    <a:pt x="16" y="0"/>
                  </a:lnTo>
                  <a:cubicBezTo>
                    <a:pt x="15" y="0"/>
                    <a:pt x="15" y="0"/>
                    <a:pt x="14" y="1"/>
                  </a:cubicBezTo>
                  <a:lnTo>
                    <a:pt x="0" y="9"/>
                  </a:lnTo>
                  <a:cubicBezTo>
                    <a:pt x="1" y="8"/>
                    <a:pt x="2" y="8"/>
                    <a:pt x="2" y="8"/>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8" name="Freeform 18">
              <a:extLst>
                <a:ext uri="{FF2B5EF4-FFF2-40B4-BE49-F238E27FC236}">
                  <a16:creationId xmlns:a16="http://schemas.microsoft.com/office/drawing/2014/main" id="{4750EA4D-D831-4B63-B7D7-2278FCDB3CFA}"/>
                </a:ext>
              </a:extLst>
            </p:cNvPr>
            <p:cNvSpPr>
              <a:spLocks/>
            </p:cNvSpPr>
            <p:nvPr/>
          </p:nvSpPr>
          <p:spPr bwMode="auto">
            <a:xfrm>
              <a:off x="2389" y="3214"/>
              <a:ext cx="0" cy="23"/>
            </a:xfrm>
            <a:custGeom>
              <a:avLst/>
              <a:gdLst>
                <a:gd name="T0" fmla="*/ 14 h 14"/>
                <a:gd name="T1" fmla="*/ 14 h 14"/>
                <a:gd name="T2" fmla="*/ 0 h 14"/>
                <a:gd name="T3" fmla="*/ 0 h 14"/>
                <a:gd name="T4" fmla="*/ 0 h 14"/>
                <a:gd name="T5" fmla="*/ 14 h 14"/>
              </a:gdLst>
              <a:ahLst/>
              <a:cxnLst>
                <a:cxn ang="0">
                  <a:pos x="0" y="T0"/>
                </a:cxn>
                <a:cxn ang="0">
                  <a:pos x="0" y="T1"/>
                </a:cxn>
                <a:cxn ang="0">
                  <a:pos x="0" y="T2"/>
                </a:cxn>
                <a:cxn ang="0">
                  <a:pos x="0" y="T3"/>
                </a:cxn>
                <a:cxn ang="0">
                  <a:pos x="0" y="T4"/>
                </a:cxn>
                <a:cxn ang="0">
                  <a:pos x="0" y="T5"/>
                </a:cxn>
              </a:cxnLst>
              <a:rect l="0" t="0" r="r" b="b"/>
              <a:pathLst>
                <a:path h="14">
                  <a:moveTo>
                    <a:pt x="0" y="14"/>
                  </a:moveTo>
                  <a:lnTo>
                    <a:pt x="0" y="14"/>
                  </a:lnTo>
                  <a:lnTo>
                    <a:pt x="0" y="0"/>
                  </a:lnTo>
                  <a:lnTo>
                    <a:pt x="0" y="0"/>
                  </a:lnTo>
                  <a:lnTo>
                    <a:pt x="0" y="0"/>
                  </a:lnTo>
                  <a:lnTo>
                    <a:pt x="0" y="14"/>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9" name="Freeform 19">
              <a:extLst>
                <a:ext uri="{FF2B5EF4-FFF2-40B4-BE49-F238E27FC236}">
                  <a16:creationId xmlns:a16="http://schemas.microsoft.com/office/drawing/2014/main" id="{B2D5E34D-7263-4E47-9985-ACD6B301DAE9}"/>
                </a:ext>
              </a:extLst>
            </p:cNvPr>
            <p:cNvSpPr>
              <a:spLocks/>
            </p:cNvSpPr>
            <p:nvPr/>
          </p:nvSpPr>
          <p:spPr bwMode="auto">
            <a:xfrm>
              <a:off x="2361" y="3221"/>
              <a:ext cx="48" cy="76"/>
            </a:xfrm>
            <a:custGeom>
              <a:avLst/>
              <a:gdLst>
                <a:gd name="T0" fmla="*/ 11 w 29"/>
                <a:gd name="T1" fmla="*/ 46 h 46"/>
                <a:gd name="T2" fmla="*/ 11 w 29"/>
                <a:gd name="T3" fmla="*/ 46 h 46"/>
                <a:gd name="T4" fmla="*/ 25 w 29"/>
                <a:gd name="T5" fmla="*/ 38 h 46"/>
                <a:gd name="T6" fmla="*/ 29 w 29"/>
                <a:gd name="T7" fmla="*/ 28 h 46"/>
                <a:gd name="T8" fmla="*/ 13 w 29"/>
                <a:gd name="T9" fmla="*/ 0 h 46"/>
                <a:gd name="T10" fmla="*/ 0 w 29"/>
                <a:gd name="T11" fmla="*/ 8 h 46"/>
                <a:gd name="T12" fmla="*/ 16 w 29"/>
                <a:gd name="T13" fmla="*/ 36 h 46"/>
                <a:gd name="T14" fmla="*/ 11 w 29"/>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6">
                  <a:moveTo>
                    <a:pt x="11" y="46"/>
                  </a:moveTo>
                  <a:lnTo>
                    <a:pt x="11" y="46"/>
                  </a:lnTo>
                  <a:lnTo>
                    <a:pt x="25" y="38"/>
                  </a:lnTo>
                  <a:cubicBezTo>
                    <a:pt x="28" y="36"/>
                    <a:pt x="29" y="33"/>
                    <a:pt x="29" y="28"/>
                  </a:cubicBezTo>
                  <a:cubicBezTo>
                    <a:pt x="29" y="17"/>
                    <a:pt x="22" y="5"/>
                    <a:pt x="13" y="0"/>
                  </a:cubicBezTo>
                  <a:lnTo>
                    <a:pt x="0" y="8"/>
                  </a:lnTo>
                  <a:cubicBezTo>
                    <a:pt x="9" y="13"/>
                    <a:pt x="16" y="25"/>
                    <a:pt x="16" y="36"/>
                  </a:cubicBezTo>
                  <a:cubicBezTo>
                    <a:pt x="16" y="41"/>
                    <a:pt x="14" y="44"/>
                    <a:pt x="11" y="4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0" name="Freeform 20">
              <a:extLst>
                <a:ext uri="{FF2B5EF4-FFF2-40B4-BE49-F238E27FC236}">
                  <a16:creationId xmlns:a16="http://schemas.microsoft.com/office/drawing/2014/main" id="{1517C5AA-F5D6-470B-99E4-74EB4C02A8E4}"/>
                </a:ext>
              </a:extLst>
            </p:cNvPr>
            <p:cNvSpPr>
              <a:spLocks/>
            </p:cNvSpPr>
            <p:nvPr/>
          </p:nvSpPr>
          <p:spPr bwMode="auto">
            <a:xfrm>
              <a:off x="2379" y="3242"/>
              <a:ext cx="30" cy="55"/>
            </a:xfrm>
            <a:custGeom>
              <a:avLst/>
              <a:gdLst>
                <a:gd name="T0" fmla="*/ 0 w 18"/>
                <a:gd name="T1" fmla="*/ 33 h 33"/>
                <a:gd name="T2" fmla="*/ 0 w 18"/>
                <a:gd name="T3" fmla="*/ 33 h 33"/>
                <a:gd name="T4" fmla="*/ 14 w 18"/>
                <a:gd name="T5" fmla="*/ 25 h 33"/>
                <a:gd name="T6" fmla="*/ 18 w 18"/>
                <a:gd name="T7" fmla="*/ 15 h 33"/>
                <a:gd name="T8" fmla="*/ 14 w 18"/>
                <a:gd name="T9" fmla="*/ 0 h 33"/>
                <a:gd name="T10" fmla="*/ 0 w 18"/>
                <a:gd name="T11" fmla="*/ 8 h 33"/>
                <a:gd name="T12" fmla="*/ 5 w 18"/>
                <a:gd name="T13" fmla="*/ 23 h 33"/>
                <a:gd name="T14" fmla="*/ 0 w 18"/>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3">
                  <a:moveTo>
                    <a:pt x="0" y="33"/>
                  </a:moveTo>
                  <a:lnTo>
                    <a:pt x="0" y="33"/>
                  </a:lnTo>
                  <a:lnTo>
                    <a:pt x="14" y="25"/>
                  </a:lnTo>
                  <a:cubicBezTo>
                    <a:pt x="17" y="23"/>
                    <a:pt x="18" y="20"/>
                    <a:pt x="18" y="15"/>
                  </a:cubicBezTo>
                  <a:cubicBezTo>
                    <a:pt x="18" y="10"/>
                    <a:pt x="17" y="4"/>
                    <a:pt x="14" y="0"/>
                  </a:cubicBezTo>
                  <a:lnTo>
                    <a:pt x="0" y="8"/>
                  </a:lnTo>
                  <a:cubicBezTo>
                    <a:pt x="3" y="12"/>
                    <a:pt x="5" y="18"/>
                    <a:pt x="5" y="23"/>
                  </a:cubicBezTo>
                  <a:cubicBezTo>
                    <a:pt x="5" y="28"/>
                    <a:pt x="3" y="31"/>
                    <a:pt x="0" y="3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1" name="Freeform 21">
              <a:extLst>
                <a:ext uri="{FF2B5EF4-FFF2-40B4-BE49-F238E27FC236}">
                  <a16:creationId xmlns:a16="http://schemas.microsoft.com/office/drawing/2014/main" id="{6538D024-F0D1-483F-A593-AB058AB72EF8}"/>
                </a:ext>
              </a:extLst>
            </p:cNvPr>
            <p:cNvSpPr>
              <a:spLocks/>
            </p:cNvSpPr>
            <p:nvPr/>
          </p:nvSpPr>
          <p:spPr bwMode="auto">
            <a:xfrm>
              <a:off x="2361" y="3221"/>
              <a:ext cx="41" cy="34"/>
            </a:xfrm>
            <a:custGeom>
              <a:avLst/>
              <a:gdLst>
                <a:gd name="T0" fmla="*/ 11 w 25"/>
                <a:gd name="T1" fmla="*/ 21 h 21"/>
                <a:gd name="T2" fmla="*/ 11 w 25"/>
                <a:gd name="T3" fmla="*/ 21 h 21"/>
                <a:gd name="T4" fmla="*/ 25 w 25"/>
                <a:gd name="T5" fmla="*/ 13 h 21"/>
                <a:gd name="T6" fmla="*/ 13 w 25"/>
                <a:gd name="T7" fmla="*/ 0 h 21"/>
                <a:gd name="T8" fmla="*/ 0 w 25"/>
                <a:gd name="T9" fmla="*/ 8 h 21"/>
                <a:gd name="T10" fmla="*/ 11 w 25"/>
                <a:gd name="T11" fmla="*/ 21 h 21"/>
              </a:gdLst>
              <a:ahLst/>
              <a:cxnLst>
                <a:cxn ang="0">
                  <a:pos x="T0" y="T1"/>
                </a:cxn>
                <a:cxn ang="0">
                  <a:pos x="T2" y="T3"/>
                </a:cxn>
                <a:cxn ang="0">
                  <a:pos x="T4" y="T5"/>
                </a:cxn>
                <a:cxn ang="0">
                  <a:pos x="T6" y="T7"/>
                </a:cxn>
                <a:cxn ang="0">
                  <a:pos x="T8" y="T9"/>
                </a:cxn>
                <a:cxn ang="0">
                  <a:pos x="T10" y="T11"/>
                </a:cxn>
              </a:cxnLst>
              <a:rect l="0" t="0" r="r" b="b"/>
              <a:pathLst>
                <a:path w="25" h="21">
                  <a:moveTo>
                    <a:pt x="11" y="21"/>
                  </a:moveTo>
                  <a:lnTo>
                    <a:pt x="11" y="21"/>
                  </a:lnTo>
                  <a:lnTo>
                    <a:pt x="25" y="13"/>
                  </a:lnTo>
                  <a:cubicBezTo>
                    <a:pt x="22" y="7"/>
                    <a:pt x="18" y="3"/>
                    <a:pt x="13" y="0"/>
                  </a:cubicBezTo>
                  <a:lnTo>
                    <a:pt x="0" y="8"/>
                  </a:lnTo>
                  <a:cubicBezTo>
                    <a:pt x="4" y="11"/>
                    <a:pt x="9" y="15"/>
                    <a:pt x="11" y="2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2" name="Freeform 22">
              <a:extLst>
                <a:ext uri="{FF2B5EF4-FFF2-40B4-BE49-F238E27FC236}">
                  <a16:creationId xmlns:a16="http://schemas.microsoft.com/office/drawing/2014/main" id="{AA9E6402-34B0-4F1B-B323-47D6445C7D90}"/>
                </a:ext>
              </a:extLst>
            </p:cNvPr>
            <p:cNvSpPr>
              <a:spLocks/>
            </p:cNvSpPr>
            <p:nvPr/>
          </p:nvSpPr>
          <p:spPr bwMode="auto">
            <a:xfrm>
              <a:off x="2406" y="3221"/>
              <a:ext cx="1" cy="36"/>
            </a:xfrm>
            <a:custGeom>
              <a:avLst/>
              <a:gdLst>
                <a:gd name="T0" fmla="*/ 0 w 1"/>
                <a:gd name="T1" fmla="*/ 22 h 22"/>
                <a:gd name="T2" fmla="*/ 1 w 1"/>
                <a:gd name="T3" fmla="*/ 22 h 22"/>
                <a:gd name="T4" fmla="*/ 1 w 1"/>
                <a:gd name="T5" fmla="*/ 0 h 22"/>
                <a:gd name="T6" fmla="*/ 0 w 1"/>
                <a:gd name="T7" fmla="*/ 0 h 22"/>
                <a:gd name="T8" fmla="*/ 0 w 1"/>
                <a:gd name="T9" fmla="*/ 0 h 22"/>
                <a:gd name="T10" fmla="*/ 0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0" y="22"/>
                  </a:moveTo>
                  <a:lnTo>
                    <a:pt x="1" y="22"/>
                  </a:lnTo>
                  <a:lnTo>
                    <a:pt x="1" y="0"/>
                  </a:lnTo>
                  <a:lnTo>
                    <a:pt x="0" y="0"/>
                  </a:lnTo>
                  <a:lnTo>
                    <a:pt x="0" y="0"/>
                  </a:lnTo>
                  <a:lnTo>
                    <a:pt x="0" y="22"/>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3" name="Freeform 23">
              <a:extLst>
                <a:ext uri="{FF2B5EF4-FFF2-40B4-BE49-F238E27FC236}">
                  <a16:creationId xmlns:a16="http://schemas.microsoft.com/office/drawing/2014/main" id="{CFBA3B05-93DB-4BF8-9333-774809F2FA8C}"/>
                </a:ext>
              </a:extLst>
            </p:cNvPr>
            <p:cNvSpPr>
              <a:spLocks/>
            </p:cNvSpPr>
            <p:nvPr/>
          </p:nvSpPr>
          <p:spPr bwMode="auto">
            <a:xfrm>
              <a:off x="2412" y="3217"/>
              <a:ext cx="0" cy="83"/>
            </a:xfrm>
            <a:custGeom>
              <a:avLst/>
              <a:gdLst>
                <a:gd name="T0" fmla="*/ 50 h 50"/>
                <a:gd name="T1" fmla="*/ 50 h 50"/>
                <a:gd name="T2" fmla="*/ 0 h 50"/>
                <a:gd name="T3" fmla="*/ 0 h 50"/>
                <a:gd name="T4" fmla="*/ 0 h 50"/>
                <a:gd name="T5" fmla="*/ 50 h 50"/>
              </a:gdLst>
              <a:ahLst/>
              <a:cxnLst>
                <a:cxn ang="0">
                  <a:pos x="0" y="T0"/>
                </a:cxn>
                <a:cxn ang="0">
                  <a:pos x="0" y="T1"/>
                </a:cxn>
                <a:cxn ang="0">
                  <a:pos x="0" y="T2"/>
                </a:cxn>
                <a:cxn ang="0">
                  <a:pos x="0" y="T3"/>
                </a:cxn>
                <a:cxn ang="0">
                  <a:pos x="0" y="T4"/>
                </a:cxn>
                <a:cxn ang="0">
                  <a:pos x="0" y="T5"/>
                </a:cxn>
              </a:cxnLst>
              <a:rect l="0" t="0" r="r" b="b"/>
              <a:pathLst>
                <a:path h="50">
                  <a:moveTo>
                    <a:pt x="0" y="50"/>
                  </a:moveTo>
                  <a:lnTo>
                    <a:pt x="0" y="50"/>
                  </a:lnTo>
                  <a:lnTo>
                    <a:pt x="0" y="0"/>
                  </a:lnTo>
                  <a:lnTo>
                    <a:pt x="0" y="0"/>
                  </a:lnTo>
                  <a:lnTo>
                    <a:pt x="0" y="0"/>
                  </a:lnTo>
                  <a:lnTo>
                    <a:pt x="0" y="50"/>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4" name="Freeform 24">
              <a:extLst>
                <a:ext uri="{FF2B5EF4-FFF2-40B4-BE49-F238E27FC236}">
                  <a16:creationId xmlns:a16="http://schemas.microsoft.com/office/drawing/2014/main" id="{51B89163-15AF-4CD0-B751-47CEB076F2CB}"/>
                </a:ext>
              </a:extLst>
            </p:cNvPr>
            <p:cNvSpPr>
              <a:spLocks/>
            </p:cNvSpPr>
            <p:nvPr/>
          </p:nvSpPr>
          <p:spPr bwMode="auto">
            <a:xfrm>
              <a:off x="2335" y="3226"/>
              <a:ext cx="53" cy="77"/>
            </a:xfrm>
            <a:custGeom>
              <a:avLst/>
              <a:gdLst>
                <a:gd name="T0" fmla="*/ 16 w 32"/>
                <a:gd name="T1" fmla="*/ 5 h 47"/>
                <a:gd name="T2" fmla="*/ 16 w 32"/>
                <a:gd name="T3" fmla="*/ 5 h 47"/>
                <a:gd name="T4" fmla="*/ 0 w 32"/>
                <a:gd name="T5" fmla="*/ 14 h 47"/>
                <a:gd name="T6" fmla="*/ 16 w 32"/>
                <a:gd name="T7" fmla="*/ 42 h 47"/>
                <a:gd name="T8" fmla="*/ 32 w 32"/>
                <a:gd name="T9" fmla="*/ 33 h 47"/>
                <a:gd name="T10" fmla="*/ 16 w 32"/>
                <a:gd name="T11" fmla="*/ 5 h 47"/>
              </a:gdLst>
              <a:ahLst/>
              <a:cxnLst>
                <a:cxn ang="0">
                  <a:pos x="T0" y="T1"/>
                </a:cxn>
                <a:cxn ang="0">
                  <a:pos x="T2" y="T3"/>
                </a:cxn>
                <a:cxn ang="0">
                  <a:pos x="T4" y="T5"/>
                </a:cxn>
                <a:cxn ang="0">
                  <a:pos x="T6" y="T7"/>
                </a:cxn>
                <a:cxn ang="0">
                  <a:pos x="T8" y="T9"/>
                </a:cxn>
                <a:cxn ang="0">
                  <a:pos x="T10" y="T11"/>
                </a:cxn>
              </a:cxnLst>
              <a:rect l="0" t="0" r="r" b="b"/>
              <a:pathLst>
                <a:path w="32" h="47">
                  <a:moveTo>
                    <a:pt x="16" y="5"/>
                  </a:moveTo>
                  <a:lnTo>
                    <a:pt x="16" y="5"/>
                  </a:lnTo>
                  <a:cubicBezTo>
                    <a:pt x="7" y="0"/>
                    <a:pt x="0" y="4"/>
                    <a:pt x="0" y="14"/>
                  </a:cubicBezTo>
                  <a:cubicBezTo>
                    <a:pt x="0" y="24"/>
                    <a:pt x="7" y="37"/>
                    <a:pt x="16" y="42"/>
                  </a:cubicBezTo>
                  <a:cubicBezTo>
                    <a:pt x="24" y="47"/>
                    <a:pt x="32" y="43"/>
                    <a:pt x="32" y="33"/>
                  </a:cubicBezTo>
                  <a:cubicBezTo>
                    <a:pt x="32" y="22"/>
                    <a:pt x="25" y="10"/>
                    <a:pt x="16" y="5"/>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5" name="Freeform 25">
              <a:extLst>
                <a:ext uri="{FF2B5EF4-FFF2-40B4-BE49-F238E27FC236}">
                  <a16:creationId xmlns:a16="http://schemas.microsoft.com/office/drawing/2014/main" id="{8F84D54F-B7FE-41FE-892A-910F10808EC8}"/>
                </a:ext>
              </a:extLst>
            </p:cNvPr>
            <p:cNvSpPr>
              <a:spLocks/>
            </p:cNvSpPr>
            <p:nvPr/>
          </p:nvSpPr>
          <p:spPr bwMode="auto">
            <a:xfrm>
              <a:off x="2331" y="3227"/>
              <a:ext cx="0" cy="75"/>
            </a:xfrm>
            <a:custGeom>
              <a:avLst/>
              <a:gdLst>
                <a:gd name="T0" fmla="*/ 45 h 45"/>
                <a:gd name="T1" fmla="*/ 45 h 45"/>
                <a:gd name="T2" fmla="*/ 0 h 45"/>
                <a:gd name="T3" fmla="*/ 0 h 45"/>
                <a:gd name="T4" fmla="*/ 0 h 45"/>
                <a:gd name="T5" fmla="*/ 45 h 45"/>
              </a:gdLst>
              <a:ahLst/>
              <a:cxnLst>
                <a:cxn ang="0">
                  <a:pos x="0" y="T0"/>
                </a:cxn>
                <a:cxn ang="0">
                  <a:pos x="0" y="T1"/>
                </a:cxn>
                <a:cxn ang="0">
                  <a:pos x="0" y="T2"/>
                </a:cxn>
                <a:cxn ang="0">
                  <a:pos x="0" y="T3"/>
                </a:cxn>
                <a:cxn ang="0">
                  <a:pos x="0" y="T4"/>
                </a:cxn>
                <a:cxn ang="0">
                  <a:pos x="0" y="T5"/>
                </a:cxn>
              </a:cxnLst>
              <a:rect l="0" t="0" r="r" b="b"/>
              <a:pathLst>
                <a:path h="45">
                  <a:moveTo>
                    <a:pt x="0" y="45"/>
                  </a:moveTo>
                  <a:lnTo>
                    <a:pt x="0" y="45"/>
                  </a:lnTo>
                  <a:lnTo>
                    <a:pt x="0" y="0"/>
                  </a:lnTo>
                  <a:lnTo>
                    <a:pt x="0" y="0"/>
                  </a:lnTo>
                  <a:lnTo>
                    <a:pt x="0" y="0"/>
                  </a:lnTo>
                  <a:lnTo>
                    <a:pt x="0" y="4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6" name="Rectangle 26">
              <a:extLst>
                <a:ext uri="{FF2B5EF4-FFF2-40B4-BE49-F238E27FC236}">
                  <a16:creationId xmlns:a16="http://schemas.microsoft.com/office/drawing/2014/main" id="{A6217472-18D7-4D68-9B06-57ECFCF39978}"/>
                </a:ext>
              </a:extLst>
            </p:cNvPr>
            <p:cNvSpPr>
              <a:spLocks noChangeArrowheads="1"/>
            </p:cNvSpPr>
            <p:nvPr/>
          </p:nvSpPr>
          <p:spPr bwMode="auto">
            <a:xfrm>
              <a:off x="2389" y="3227"/>
              <a:ext cx="1" cy="75"/>
            </a:xfrm>
            <a:prstGeom prst="rect">
              <a:avLst/>
            </a:prstGeom>
            <a:solidFill>
              <a:srgbClr val="2AE48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427" name="Freeform 27">
              <a:extLst>
                <a:ext uri="{FF2B5EF4-FFF2-40B4-BE49-F238E27FC236}">
                  <a16:creationId xmlns:a16="http://schemas.microsoft.com/office/drawing/2014/main" id="{9743F216-579B-49C8-9346-8D447E336F68}"/>
                </a:ext>
              </a:extLst>
            </p:cNvPr>
            <p:cNvSpPr>
              <a:spLocks/>
            </p:cNvSpPr>
            <p:nvPr/>
          </p:nvSpPr>
          <p:spPr bwMode="auto">
            <a:xfrm>
              <a:off x="2341" y="3235"/>
              <a:ext cx="38" cy="58"/>
            </a:xfrm>
            <a:custGeom>
              <a:avLst/>
              <a:gdLst>
                <a:gd name="T0" fmla="*/ 12 w 23"/>
                <a:gd name="T1" fmla="*/ 4 h 35"/>
                <a:gd name="T2" fmla="*/ 12 w 23"/>
                <a:gd name="T3" fmla="*/ 4 h 35"/>
                <a:gd name="T4" fmla="*/ 0 w 23"/>
                <a:gd name="T5" fmla="*/ 11 h 35"/>
                <a:gd name="T6" fmla="*/ 12 w 23"/>
                <a:gd name="T7" fmla="*/ 31 h 35"/>
                <a:gd name="T8" fmla="*/ 23 w 23"/>
                <a:gd name="T9" fmla="*/ 24 h 35"/>
                <a:gd name="T10" fmla="*/ 12 w 23"/>
                <a:gd name="T11" fmla="*/ 4 h 35"/>
              </a:gdLst>
              <a:ahLst/>
              <a:cxnLst>
                <a:cxn ang="0">
                  <a:pos x="T0" y="T1"/>
                </a:cxn>
                <a:cxn ang="0">
                  <a:pos x="T2" y="T3"/>
                </a:cxn>
                <a:cxn ang="0">
                  <a:pos x="T4" y="T5"/>
                </a:cxn>
                <a:cxn ang="0">
                  <a:pos x="T6" y="T7"/>
                </a:cxn>
                <a:cxn ang="0">
                  <a:pos x="T8" y="T9"/>
                </a:cxn>
                <a:cxn ang="0">
                  <a:pos x="T10" y="T11"/>
                </a:cxn>
              </a:cxnLst>
              <a:rect l="0" t="0" r="r" b="b"/>
              <a:pathLst>
                <a:path w="23" h="35">
                  <a:moveTo>
                    <a:pt x="12" y="4"/>
                  </a:moveTo>
                  <a:lnTo>
                    <a:pt x="12" y="4"/>
                  </a:lnTo>
                  <a:cubicBezTo>
                    <a:pt x="5" y="0"/>
                    <a:pt x="0" y="3"/>
                    <a:pt x="0" y="11"/>
                  </a:cubicBezTo>
                  <a:cubicBezTo>
                    <a:pt x="0" y="18"/>
                    <a:pt x="5" y="27"/>
                    <a:pt x="12" y="31"/>
                  </a:cubicBezTo>
                  <a:cubicBezTo>
                    <a:pt x="18" y="35"/>
                    <a:pt x="23" y="32"/>
                    <a:pt x="23" y="24"/>
                  </a:cubicBezTo>
                  <a:cubicBezTo>
                    <a:pt x="23" y="17"/>
                    <a:pt x="18" y="8"/>
                    <a:pt x="12"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8" name="Freeform 28">
              <a:extLst>
                <a:ext uri="{FF2B5EF4-FFF2-40B4-BE49-F238E27FC236}">
                  <a16:creationId xmlns:a16="http://schemas.microsoft.com/office/drawing/2014/main" id="{27AC1C40-1778-412A-AAC6-2BF50BC08BDA}"/>
                </a:ext>
              </a:extLst>
            </p:cNvPr>
            <p:cNvSpPr>
              <a:spLocks/>
            </p:cNvSpPr>
            <p:nvPr/>
          </p:nvSpPr>
          <p:spPr bwMode="auto">
            <a:xfrm>
              <a:off x="2338" y="3237"/>
              <a:ext cx="0" cy="55"/>
            </a:xfrm>
            <a:custGeom>
              <a:avLst/>
              <a:gdLst>
                <a:gd name="T0" fmla="*/ 33 h 33"/>
                <a:gd name="T1" fmla="*/ 33 h 33"/>
                <a:gd name="T2" fmla="*/ 0 h 33"/>
                <a:gd name="T3" fmla="*/ 0 h 33"/>
                <a:gd name="T4" fmla="*/ 0 h 33"/>
                <a:gd name="T5" fmla="*/ 33 h 33"/>
              </a:gdLst>
              <a:ahLst/>
              <a:cxnLst>
                <a:cxn ang="0">
                  <a:pos x="0" y="T0"/>
                </a:cxn>
                <a:cxn ang="0">
                  <a:pos x="0" y="T1"/>
                </a:cxn>
                <a:cxn ang="0">
                  <a:pos x="0" y="T2"/>
                </a:cxn>
                <a:cxn ang="0">
                  <a:pos x="0" y="T3"/>
                </a:cxn>
                <a:cxn ang="0">
                  <a:pos x="0" y="T4"/>
                </a:cxn>
                <a:cxn ang="0">
                  <a:pos x="0" y="T5"/>
                </a:cxn>
              </a:cxnLst>
              <a:rect l="0" t="0" r="r" b="b"/>
              <a:pathLst>
                <a:path h="33">
                  <a:moveTo>
                    <a:pt x="0" y="33"/>
                  </a:moveTo>
                  <a:lnTo>
                    <a:pt x="0" y="33"/>
                  </a:lnTo>
                  <a:lnTo>
                    <a:pt x="0" y="0"/>
                  </a:lnTo>
                  <a:lnTo>
                    <a:pt x="0" y="0"/>
                  </a:lnTo>
                  <a:lnTo>
                    <a:pt x="0" y="0"/>
                  </a:lnTo>
                  <a:lnTo>
                    <a:pt x="0" y="33"/>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9" name="Freeform 29">
              <a:extLst>
                <a:ext uri="{FF2B5EF4-FFF2-40B4-BE49-F238E27FC236}">
                  <a16:creationId xmlns:a16="http://schemas.microsoft.com/office/drawing/2014/main" id="{AB264983-2151-4640-A873-4AC04EE76F25}"/>
                </a:ext>
              </a:extLst>
            </p:cNvPr>
            <p:cNvSpPr>
              <a:spLocks/>
            </p:cNvSpPr>
            <p:nvPr/>
          </p:nvSpPr>
          <p:spPr bwMode="auto">
            <a:xfrm>
              <a:off x="2383" y="3237"/>
              <a:ext cx="0" cy="55"/>
            </a:xfrm>
            <a:custGeom>
              <a:avLst/>
              <a:gdLst>
                <a:gd name="T0" fmla="*/ 33 h 33"/>
                <a:gd name="T1" fmla="*/ 33 h 33"/>
                <a:gd name="T2" fmla="*/ 0 h 33"/>
                <a:gd name="T3" fmla="*/ 0 h 33"/>
                <a:gd name="T4" fmla="*/ 0 h 33"/>
                <a:gd name="T5" fmla="*/ 33 h 33"/>
              </a:gdLst>
              <a:ahLst/>
              <a:cxnLst>
                <a:cxn ang="0">
                  <a:pos x="0" y="T0"/>
                </a:cxn>
                <a:cxn ang="0">
                  <a:pos x="0" y="T1"/>
                </a:cxn>
                <a:cxn ang="0">
                  <a:pos x="0" y="T2"/>
                </a:cxn>
                <a:cxn ang="0">
                  <a:pos x="0" y="T3"/>
                </a:cxn>
                <a:cxn ang="0">
                  <a:pos x="0" y="T4"/>
                </a:cxn>
                <a:cxn ang="0">
                  <a:pos x="0" y="T5"/>
                </a:cxn>
              </a:cxnLst>
              <a:rect l="0" t="0" r="r" b="b"/>
              <a:pathLst>
                <a:path h="33">
                  <a:moveTo>
                    <a:pt x="0" y="33"/>
                  </a:moveTo>
                  <a:lnTo>
                    <a:pt x="0" y="33"/>
                  </a:lnTo>
                  <a:lnTo>
                    <a:pt x="0" y="0"/>
                  </a:lnTo>
                  <a:lnTo>
                    <a:pt x="0" y="0"/>
                  </a:lnTo>
                  <a:lnTo>
                    <a:pt x="0" y="0"/>
                  </a:lnTo>
                  <a:lnTo>
                    <a:pt x="0" y="33"/>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0" name="Freeform 30">
              <a:extLst>
                <a:ext uri="{FF2B5EF4-FFF2-40B4-BE49-F238E27FC236}">
                  <a16:creationId xmlns:a16="http://schemas.microsoft.com/office/drawing/2014/main" id="{F6B6CC20-EFBA-4BED-A4FC-9847B6BC434C}"/>
                </a:ext>
              </a:extLst>
            </p:cNvPr>
            <p:cNvSpPr>
              <a:spLocks/>
            </p:cNvSpPr>
            <p:nvPr/>
          </p:nvSpPr>
          <p:spPr bwMode="auto">
            <a:xfrm>
              <a:off x="2627" y="3373"/>
              <a:ext cx="41" cy="18"/>
            </a:xfrm>
            <a:custGeom>
              <a:avLst/>
              <a:gdLst>
                <a:gd name="T0" fmla="*/ 14 w 25"/>
                <a:gd name="T1" fmla="*/ 2 h 11"/>
                <a:gd name="T2" fmla="*/ 14 w 25"/>
                <a:gd name="T3" fmla="*/ 2 h 11"/>
                <a:gd name="T4" fmla="*/ 0 w 25"/>
                <a:gd name="T5" fmla="*/ 10 h 11"/>
                <a:gd name="T6" fmla="*/ 11 w 25"/>
                <a:gd name="T7" fmla="*/ 11 h 11"/>
                <a:gd name="T8" fmla="*/ 25 w 25"/>
                <a:gd name="T9" fmla="*/ 3 h 11"/>
                <a:gd name="T10" fmla="*/ 14 w 25"/>
                <a:gd name="T11" fmla="*/ 2 h 11"/>
              </a:gdLst>
              <a:ahLst/>
              <a:cxnLst>
                <a:cxn ang="0">
                  <a:pos x="T0" y="T1"/>
                </a:cxn>
                <a:cxn ang="0">
                  <a:pos x="T2" y="T3"/>
                </a:cxn>
                <a:cxn ang="0">
                  <a:pos x="T4" y="T5"/>
                </a:cxn>
                <a:cxn ang="0">
                  <a:pos x="T6" y="T7"/>
                </a:cxn>
                <a:cxn ang="0">
                  <a:pos x="T8" y="T9"/>
                </a:cxn>
                <a:cxn ang="0">
                  <a:pos x="T10" y="T11"/>
                </a:cxn>
              </a:cxnLst>
              <a:rect l="0" t="0" r="r" b="b"/>
              <a:pathLst>
                <a:path w="25" h="11">
                  <a:moveTo>
                    <a:pt x="14" y="2"/>
                  </a:moveTo>
                  <a:lnTo>
                    <a:pt x="14" y="2"/>
                  </a:lnTo>
                  <a:lnTo>
                    <a:pt x="0" y="10"/>
                  </a:lnTo>
                  <a:cubicBezTo>
                    <a:pt x="3" y="8"/>
                    <a:pt x="7" y="8"/>
                    <a:pt x="11" y="11"/>
                  </a:cubicBezTo>
                  <a:lnTo>
                    <a:pt x="25" y="3"/>
                  </a:lnTo>
                  <a:cubicBezTo>
                    <a:pt x="20" y="0"/>
                    <a:pt x="16" y="0"/>
                    <a:pt x="14"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1" name="Freeform 31">
              <a:extLst>
                <a:ext uri="{FF2B5EF4-FFF2-40B4-BE49-F238E27FC236}">
                  <a16:creationId xmlns:a16="http://schemas.microsoft.com/office/drawing/2014/main" id="{1401C2B1-C3B9-4D76-A418-1212E02568EE}"/>
                </a:ext>
              </a:extLst>
            </p:cNvPr>
            <p:cNvSpPr>
              <a:spLocks/>
            </p:cNvSpPr>
            <p:nvPr/>
          </p:nvSpPr>
          <p:spPr bwMode="auto">
            <a:xfrm>
              <a:off x="2630" y="3373"/>
              <a:ext cx="38" cy="18"/>
            </a:xfrm>
            <a:custGeom>
              <a:avLst/>
              <a:gdLst>
                <a:gd name="T0" fmla="*/ 9 w 23"/>
                <a:gd name="T1" fmla="*/ 11 h 11"/>
                <a:gd name="T2" fmla="*/ 9 w 23"/>
                <a:gd name="T3" fmla="*/ 11 h 11"/>
                <a:gd name="T4" fmla="*/ 23 w 23"/>
                <a:gd name="T5" fmla="*/ 3 h 11"/>
                <a:gd name="T6" fmla="*/ 14 w 23"/>
                <a:gd name="T7" fmla="*/ 1 h 11"/>
                <a:gd name="T8" fmla="*/ 0 w 23"/>
                <a:gd name="T9" fmla="*/ 9 h 11"/>
                <a:gd name="T10" fmla="*/ 9 w 23"/>
                <a:gd name="T11" fmla="*/ 11 h 11"/>
              </a:gdLst>
              <a:ahLst/>
              <a:cxnLst>
                <a:cxn ang="0">
                  <a:pos x="T0" y="T1"/>
                </a:cxn>
                <a:cxn ang="0">
                  <a:pos x="T2" y="T3"/>
                </a:cxn>
                <a:cxn ang="0">
                  <a:pos x="T4" y="T5"/>
                </a:cxn>
                <a:cxn ang="0">
                  <a:pos x="T6" y="T7"/>
                </a:cxn>
                <a:cxn ang="0">
                  <a:pos x="T8" y="T9"/>
                </a:cxn>
                <a:cxn ang="0">
                  <a:pos x="T10" y="T11"/>
                </a:cxn>
              </a:cxnLst>
              <a:rect l="0" t="0" r="r" b="b"/>
              <a:pathLst>
                <a:path w="23" h="11">
                  <a:moveTo>
                    <a:pt x="9" y="11"/>
                  </a:moveTo>
                  <a:lnTo>
                    <a:pt x="9" y="11"/>
                  </a:lnTo>
                  <a:lnTo>
                    <a:pt x="23" y="3"/>
                  </a:lnTo>
                  <a:cubicBezTo>
                    <a:pt x="19" y="1"/>
                    <a:pt x="16" y="0"/>
                    <a:pt x="14" y="1"/>
                  </a:cubicBezTo>
                  <a:lnTo>
                    <a:pt x="0" y="9"/>
                  </a:lnTo>
                  <a:cubicBezTo>
                    <a:pt x="2" y="8"/>
                    <a:pt x="6" y="9"/>
                    <a:pt x="9" y="1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2" name="Freeform 32">
              <a:extLst>
                <a:ext uri="{FF2B5EF4-FFF2-40B4-BE49-F238E27FC236}">
                  <a16:creationId xmlns:a16="http://schemas.microsoft.com/office/drawing/2014/main" id="{AA33FF0B-9FC9-41AF-BE89-734C32F57ED2}"/>
                </a:ext>
              </a:extLst>
            </p:cNvPr>
            <p:cNvSpPr>
              <a:spLocks/>
            </p:cNvSpPr>
            <p:nvPr/>
          </p:nvSpPr>
          <p:spPr bwMode="auto">
            <a:xfrm>
              <a:off x="2627" y="3374"/>
              <a:ext cx="26" cy="15"/>
            </a:xfrm>
            <a:custGeom>
              <a:avLst/>
              <a:gdLst>
                <a:gd name="T0" fmla="*/ 2 w 16"/>
                <a:gd name="T1" fmla="*/ 8 h 9"/>
                <a:gd name="T2" fmla="*/ 2 w 16"/>
                <a:gd name="T3" fmla="*/ 8 h 9"/>
                <a:gd name="T4" fmla="*/ 16 w 16"/>
                <a:gd name="T5" fmla="*/ 0 h 9"/>
                <a:gd name="T6" fmla="*/ 14 w 16"/>
                <a:gd name="T7" fmla="*/ 1 h 9"/>
                <a:gd name="T8" fmla="*/ 0 w 16"/>
                <a:gd name="T9" fmla="*/ 9 h 9"/>
                <a:gd name="T10" fmla="*/ 2 w 16"/>
                <a:gd name="T11" fmla="*/ 8 h 9"/>
              </a:gdLst>
              <a:ahLst/>
              <a:cxnLst>
                <a:cxn ang="0">
                  <a:pos x="T0" y="T1"/>
                </a:cxn>
                <a:cxn ang="0">
                  <a:pos x="T2" y="T3"/>
                </a:cxn>
                <a:cxn ang="0">
                  <a:pos x="T4" y="T5"/>
                </a:cxn>
                <a:cxn ang="0">
                  <a:pos x="T6" y="T7"/>
                </a:cxn>
                <a:cxn ang="0">
                  <a:pos x="T8" y="T9"/>
                </a:cxn>
                <a:cxn ang="0">
                  <a:pos x="T10" y="T11"/>
                </a:cxn>
              </a:cxnLst>
              <a:rect l="0" t="0" r="r" b="b"/>
              <a:pathLst>
                <a:path w="16" h="9">
                  <a:moveTo>
                    <a:pt x="2" y="8"/>
                  </a:moveTo>
                  <a:lnTo>
                    <a:pt x="2" y="8"/>
                  </a:lnTo>
                  <a:lnTo>
                    <a:pt x="16" y="0"/>
                  </a:lnTo>
                  <a:cubicBezTo>
                    <a:pt x="15" y="0"/>
                    <a:pt x="14" y="0"/>
                    <a:pt x="14" y="1"/>
                  </a:cubicBezTo>
                  <a:lnTo>
                    <a:pt x="0" y="9"/>
                  </a:lnTo>
                  <a:cubicBezTo>
                    <a:pt x="0" y="8"/>
                    <a:pt x="1" y="8"/>
                    <a:pt x="2" y="8"/>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3" name="Rectangle 33">
              <a:extLst>
                <a:ext uri="{FF2B5EF4-FFF2-40B4-BE49-F238E27FC236}">
                  <a16:creationId xmlns:a16="http://schemas.microsoft.com/office/drawing/2014/main" id="{D278EE3E-9957-42F3-9A5A-C2EEA40B0EAB}"/>
                </a:ext>
              </a:extLst>
            </p:cNvPr>
            <p:cNvSpPr>
              <a:spLocks noChangeArrowheads="1"/>
            </p:cNvSpPr>
            <p:nvPr/>
          </p:nvSpPr>
          <p:spPr bwMode="auto">
            <a:xfrm>
              <a:off x="2625" y="3371"/>
              <a:ext cx="1" cy="23"/>
            </a:xfrm>
            <a:prstGeom prst="rect">
              <a:avLst/>
            </a:prstGeom>
            <a:solidFill>
              <a:srgbClr val="17509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434" name="Freeform 34">
              <a:extLst>
                <a:ext uri="{FF2B5EF4-FFF2-40B4-BE49-F238E27FC236}">
                  <a16:creationId xmlns:a16="http://schemas.microsoft.com/office/drawing/2014/main" id="{1E9F8C37-E279-4992-92E9-CC30512E89F0}"/>
                </a:ext>
              </a:extLst>
            </p:cNvPr>
            <p:cNvSpPr>
              <a:spLocks/>
            </p:cNvSpPr>
            <p:nvPr/>
          </p:nvSpPr>
          <p:spPr bwMode="auto">
            <a:xfrm>
              <a:off x="2673" y="3371"/>
              <a:ext cx="0" cy="23"/>
            </a:xfrm>
            <a:custGeom>
              <a:avLst/>
              <a:gdLst>
                <a:gd name="T0" fmla="*/ 14 h 14"/>
                <a:gd name="T1" fmla="*/ 14 h 14"/>
                <a:gd name="T2" fmla="*/ 0 h 14"/>
                <a:gd name="T3" fmla="*/ 0 h 14"/>
                <a:gd name="T4" fmla="*/ 0 h 14"/>
                <a:gd name="T5" fmla="*/ 14 h 14"/>
              </a:gdLst>
              <a:ahLst/>
              <a:cxnLst>
                <a:cxn ang="0">
                  <a:pos x="0" y="T0"/>
                </a:cxn>
                <a:cxn ang="0">
                  <a:pos x="0" y="T1"/>
                </a:cxn>
                <a:cxn ang="0">
                  <a:pos x="0" y="T2"/>
                </a:cxn>
                <a:cxn ang="0">
                  <a:pos x="0" y="T3"/>
                </a:cxn>
                <a:cxn ang="0">
                  <a:pos x="0" y="T4"/>
                </a:cxn>
                <a:cxn ang="0">
                  <a:pos x="0" y="T5"/>
                </a:cxn>
              </a:cxnLst>
              <a:rect l="0" t="0" r="r" b="b"/>
              <a:pathLst>
                <a:path h="14">
                  <a:moveTo>
                    <a:pt x="0" y="14"/>
                  </a:moveTo>
                  <a:lnTo>
                    <a:pt x="0" y="14"/>
                  </a:lnTo>
                  <a:lnTo>
                    <a:pt x="0" y="0"/>
                  </a:lnTo>
                  <a:lnTo>
                    <a:pt x="0" y="0"/>
                  </a:lnTo>
                  <a:lnTo>
                    <a:pt x="0" y="0"/>
                  </a:lnTo>
                  <a:lnTo>
                    <a:pt x="0" y="14"/>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5" name="Freeform 35">
              <a:extLst>
                <a:ext uri="{FF2B5EF4-FFF2-40B4-BE49-F238E27FC236}">
                  <a16:creationId xmlns:a16="http://schemas.microsoft.com/office/drawing/2014/main" id="{2F44D6BB-42E6-4C40-85C6-E30C23274E1D}"/>
                </a:ext>
              </a:extLst>
            </p:cNvPr>
            <p:cNvSpPr>
              <a:spLocks/>
            </p:cNvSpPr>
            <p:nvPr/>
          </p:nvSpPr>
          <p:spPr bwMode="auto">
            <a:xfrm>
              <a:off x="2645" y="3377"/>
              <a:ext cx="49" cy="76"/>
            </a:xfrm>
            <a:custGeom>
              <a:avLst/>
              <a:gdLst>
                <a:gd name="T0" fmla="*/ 11 w 30"/>
                <a:gd name="T1" fmla="*/ 46 h 46"/>
                <a:gd name="T2" fmla="*/ 11 w 30"/>
                <a:gd name="T3" fmla="*/ 46 h 46"/>
                <a:gd name="T4" fmla="*/ 25 w 30"/>
                <a:gd name="T5" fmla="*/ 38 h 46"/>
                <a:gd name="T6" fmla="*/ 30 w 30"/>
                <a:gd name="T7" fmla="*/ 28 h 46"/>
                <a:gd name="T8" fmla="*/ 14 w 30"/>
                <a:gd name="T9" fmla="*/ 0 h 46"/>
                <a:gd name="T10" fmla="*/ 0 w 30"/>
                <a:gd name="T11" fmla="*/ 8 h 46"/>
                <a:gd name="T12" fmla="*/ 16 w 30"/>
                <a:gd name="T13" fmla="*/ 36 h 46"/>
                <a:gd name="T14" fmla="*/ 11 w 30"/>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6">
                  <a:moveTo>
                    <a:pt x="11" y="46"/>
                  </a:moveTo>
                  <a:lnTo>
                    <a:pt x="11" y="46"/>
                  </a:lnTo>
                  <a:lnTo>
                    <a:pt x="25" y="38"/>
                  </a:lnTo>
                  <a:cubicBezTo>
                    <a:pt x="28" y="36"/>
                    <a:pt x="30" y="33"/>
                    <a:pt x="30" y="28"/>
                  </a:cubicBezTo>
                  <a:cubicBezTo>
                    <a:pt x="30" y="17"/>
                    <a:pt x="23" y="5"/>
                    <a:pt x="14" y="0"/>
                  </a:cubicBezTo>
                  <a:lnTo>
                    <a:pt x="0" y="8"/>
                  </a:lnTo>
                  <a:cubicBezTo>
                    <a:pt x="9" y="13"/>
                    <a:pt x="16" y="25"/>
                    <a:pt x="16" y="36"/>
                  </a:cubicBezTo>
                  <a:cubicBezTo>
                    <a:pt x="16" y="41"/>
                    <a:pt x="14" y="44"/>
                    <a:pt x="11" y="4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6" name="Freeform 36">
              <a:extLst>
                <a:ext uri="{FF2B5EF4-FFF2-40B4-BE49-F238E27FC236}">
                  <a16:creationId xmlns:a16="http://schemas.microsoft.com/office/drawing/2014/main" id="{B74C8C3D-9DC9-4F63-996D-871EECA70EBD}"/>
                </a:ext>
              </a:extLst>
            </p:cNvPr>
            <p:cNvSpPr>
              <a:spLocks/>
            </p:cNvSpPr>
            <p:nvPr/>
          </p:nvSpPr>
          <p:spPr bwMode="auto">
            <a:xfrm>
              <a:off x="2663" y="3399"/>
              <a:ext cx="31" cy="54"/>
            </a:xfrm>
            <a:custGeom>
              <a:avLst/>
              <a:gdLst>
                <a:gd name="T0" fmla="*/ 0 w 19"/>
                <a:gd name="T1" fmla="*/ 33 h 33"/>
                <a:gd name="T2" fmla="*/ 0 w 19"/>
                <a:gd name="T3" fmla="*/ 33 h 33"/>
                <a:gd name="T4" fmla="*/ 14 w 19"/>
                <a:gd name="T5" fmla="*/ 25 h 33"/>
                <a:gd name="T6" fmla="*/ 19 w 19"/>
                <a:gd name="T7" fmla="*/ 15 h 33"/>
                <a:gd name="T8" fmla="*/ 15 w 19"/>
                <a:gd name="T9" fmla="*/ 0 h 33"/>
                <a:gd name="T10" fmla="*/ 1 w 19"/>
                <a:gd name="T11" fmla="*/ 8 h 33"/>
                <a:gd name="T12" fmla="*/ 5 w 19"/>
                <a:gd name="T13" fmla="*/ 23 h 33"/>
                <a:gd name="T14" fmla="*/ 0 w 19"/>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3">
                  <a:moveTo>
                    <a:pt x="0" y="33"/>
                  </a:moveTo>
                  <a:lnTo>
                    <a:pt x="0" y="33"/>
                  </a:lnTo>
                  <a:lnTo>
                    <a:pt x="14" y="25"/>
                  </a:lnTo>
                  <a:cubicBezTo>
                    <a:pt x="17" y="23"/>
                    <a:pt x="19" y="20"/>
                    <a:pt x="19" y="15"/>
                  </a:cubicBezTo>
                  <a:cubicBezTo>
                    <a:pt x="19" y="10"/>
                    <a:pt x="17" y="4"/>
                    <a:pt x="15" y="0"/>
                  </a:cubicBezTo>
                  <a:lnTo>
                    <a:pt x="1" y="8"/>
                  </a:lnTo>
                  <a:cubicBezTo>
                    <a:pt x="4" y="13"/>
                    <a:pt x="5" y="18"/>
                    <a:pt x="5" y="23"/>
                  </a:cubicBezTo>
                  <a:cubicBezTo>
                    <a:pt x="5" y="28"/>
                    <a:pt x="3" y="31"/>
                    <a:pt x="0" y="3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7" name="Freeform 37">
              <a:extLst>
                <a:ext uri="{FF2B5EF4-FFF2-40B4-BE49-F238E27FC236}">
                  <a16:creationId xmlns:a16="http://schemas.microsoft.com/office/drawing/2014/main" id="{298C3412-73F7-4CDB-A46F-871EE8CC8B74}"/>
                </a:ext>
              </a:extLst>
            </p:cNvPr>
            <p:cNvSpPr>
              <a:spLocks/>
            </p:cNvSpPr>
            <p:nvPr/>
          </p:nvSpPr>
          <p:spPr bwMode="auto">
            <a:xfrm>
              <a:off x="2645" y="3377"/>
              <a:ext cx="43" cy="35"/>
            </a:xfrm>
            <a:custGeom>
              <a:avLst/>
              <a:gdLst>
                <a:gd name="T0" fmla="*/ 12 w 26"/>
                <a:gd name="T1" fmla="*/ 21 h 21"/>
                <a:gd name="T2" fmla="*/ 12 w 26"/>
                <a:gd name="T3" fmla="*/ 21 h 21"/>
                <a:gd name="T4" fmla="*/ 26 w 26"/>
                <a:gd name="T5" fmla="*/ 13 h 21"/>
                <a:gd name="T6" fmla="*/ 14 w 26"/>
                <a:gd name="T7" fmla="*/ 0 h 21"/>
                <a:gd name="T8" fmla="*/ 0 w 26"/>
                <a:gd name="T9" fmla="*/ 8 h 21"/>
                <a:gd name="T10" fmla="*/ 12 w 26"/>
                <a:gd name="T11" fmla="*/ 21 h 21"/>
              </a:gdLst>
              <a:ahLst/>
              <a:cxnLst>
                <a:cxn ang="0">
                  <a:pos x="T0" y="T1"/>
                </a:cxn>
                <a:cxn ang="0">
                  <a:pos x="T2" y="T3"/>
                </a:cxn>
                <a:cxn ang="0">
                  <a:pos x="T4" y="T5"/>
                </a:cxn>
                <a:cxn ang="0">
                  <a:pos x="T6" y="T7"/>
                </a:cxn>
                <a:cxn ang="0">
                  <a:pos x="T8" y="T9"/>
                </a:cxn>
                <a:cxn ang="0">
                  <a:pos x="T10" y="T11"/>
                </a:cxn>
              </a:cxnLst>
              <a:rect l="0" t="0" r="r" b="b"/>
              <a:pathLst>
                <a:path w="26" h="21">
                  <a:moveTo>
                    <a:pt x="12" y="21"/>
                  </a:moveTo>
                  <a:lnTo>
                    <a:pt x="12" y="21"/>
                  </a:lnTo>
                  <a:lnTo>
                    <a:pt x="26" y="13"/>
                  </a:lnTo>
                  <a:cubicBezTo>
                    <a:pt x="23" y="7"/>
                    <a:pt x="19" y="3"/>
                    <a:pt x="14" y="0"/>
                  </a:cubicBezTo>
                  <a:lnTo>
                    <a:pt x="0" y="8"/>
                  </a:lnTo>
                  <a:cubicBezTo>
                    <a:pt x="5" y="11"/>
                    <a:pt x="9" y="15"/>
                    <a:pt x="12" y="2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8" name="Freeform 38">
              <a:extLst>
                <a:ext uri="{FF2B5EF4-FFF2-40B4-BE49-F238E27FC236}">
                  <a16:creationId xmlns:a16="http://schemas.microsoft.com/office/drawing/2014/main" id="{F58D6003-8135-46F4-83D2-E40F10EF09BD}"/>
                </a:ext>
              </a:extLst>
            </p:cNvPr>
            <p:cNvSpPr>
              <a:spLocks/>
            </p:cNvSpPr>
            <p:nvPr/>
          </p:nvSpPr>
          <p:spPr bwMode="auto">
            <a:xfrm>
              <a:off x="2691" y="3377"/>
              <a:ext cx="0" cy="37"/>
            </a:xfrm>
            <a:custGeom>
              <a:avLst/>
              <a:gdLst>
                <a:gd name="T0" fmla="*/ 22 h 22"/>
                <a:gd name="T1" fmla="*/ 22 h 22"/>
                <a:gd name="T2" fmla="*/ 0 h 22"/>
                <a:gd name="T3" fmla="*/ 0 h 22"/>
                <a:gd name="T4" fmla="*/ 0 h 22"/>
                <a:gd name="T5" fmla="*/ 22 h 22"/>
              </a:gdLst>
              <a:ahLst/>
              <a:cxnLst>
                <a:cxn ang="0">
                  <a:pos x="0" y="T0"/>
                </a:cxn>
                <a:cxn ang="0">
                  <a:pos x="0" y="T1"/>
                </a:cxn>
                <a:cxn ang="0">
                  <a:pos x="0" y="T2"/>
                </a:cxn>
                <a:cxn ang="0">
                  <a:pos x="0" y="T3"/>
                </a:cxn>
                <a:cxn ang="0">
                  <a:pos x="0" y="T4"/>
                </a:cxn>
                <a:cxn ang="0">
                  <a:pos x="0" y="T5"/>
                </a:cxn>
              </a:cxnLst>
              <a:rect l="0" t="0" r="r" b="b"/>
              <a:pathLst>
                <a:path h="22">
                  <a:moveTo>
                    <a:pt x="0" y="22"/>
                  </a:moveTo>
                  <a:lnTo>
                    <a:pt x="0" y="22"/>
                  </a:lnTo>
                  <a:lnTo>
                    <a:pt x="0" y="0"/>
                  </a:lnTo>
                  <a:lnTo>
                    <a:pt x="0" y="0"/>
                  </a:lnTo>
                  <a:lnTo>
                    <a:pt x="0" y="0"/>
                  </a:lnTo>
                  <a:lnTo>
                    <a:pt x="0" y="22"/>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9" name="Freeform 39">
              <a:extLst>
                <a:ext uri="{FF2B5EF4-FFF2-40B4-BE49-F238E27FC236}">
                  <a16:creationId xmlns:a16="http://schemas.microsoft.com/office/drawing/2014/main" id="{A52471E2-ADC1-466C-A6F9-4266B4EE43C6}"/>
                </a:ext>
              </a:extLst>
            </p:cNvPr>
            <p:cNvSpPr>
              <a:spLocks/>
            </p:cNvSpPr>
            <p:nvPr/>
          </p:nvSpPr>
          <p:spPr bwMode="auto">
            <a:xfrm>
              <a:off x="2698" y="3374"/>
              <a:ext cx="0" cy="83"/>
            </a:xfrm>
            <a:custGeom>
              <a:avLst/>
              <a:gdLst>
                <a:gd name="T0" fmla="*/ 50 h 50"/>
                <a:gd name="T1" fmla="*/ 50 h 50"/>
                <a:gd name="T2" fmla="*/ 0 h 50"/>
                <a:gd name="T3" fmla="*/ 0 h 50"/>
                <a:gd name="T4" fmla="*/ 0 h 50"/>
                <a:gd name="T5" fmla="*/ 50 h 50"/>
              </a:gdLst>
              <a:ahLst/>
              <a:cxnLst>
                <a:cxn ang="0">
                  <a:pos x="0" y="T0"/>
                </a:cxn>
                <a:cxn ang="0">
                  <a:pos x="0" y="T1"/>
                </a:cxn>
                <a:cxn ang="0">
                  <a:pos x="0" y="T2"/>
                </a:cxn>
                <a:cxn ang="0">
                  <a:pos x="0" y="T3"/>
                </a:cxn>
                <a:cxn ang="0">
                  <a:pos x="0" y="T4"/>
                </a:cxn>
                <a:cxn ang="0">
                  <a:pos x="0" y="T5"/>
                </a:cxn>
              </a:cxnLst>
              <a:rect l="0" t="0" r="r" b="b"/>
              <a:pathLst>
                <a:path h="50">
                  <a:moveTo>
                    <a:pt x="0" y="50"/>
                  </a:moveTo>
                  <a:lnTo>
                    <a:pt x="0" y="50"/>
                  </a:lnTo>
                  <a:lnTo>
                    <a:pt x="0" y="0"/>
                  </a:lnTo>
                  <a:lnTo>
                    <a:pt x="0" y="0"/>
                  </a:lnTo>
                  <a:lnTo>
                    <a:pt x="0" y="0"/>
                  </a:lnTo>
                  <a:lnTo>
                    <a:pt x="0" y="50"/>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0" name="Freeform 40">
              <a:extLst>
                <a:ext uri="{FF2B5EF4-FFF2-40B4-BE49-F238E27FC236}">
                  <a16:creationId xmlns:a16="http://schemas.microsoft.com/office/drawing/2014/main" id="{CFD91F51-262D-4832-B553-8DCACB91844A}"/>
                </a:ext>
              </a:extLst>
            </p:cNvPr>
            <p:cNvSpPr>
              <a:spLocks/>
            </p:cNvSpPr>
            <p:nvPr/>
          </p:nvSpPr>
          <p:spPr bwMode="auto">
            <a:xfrm>
              <a:off x="2619" y="3382"/>
              <a:ext cx="52" cy="78"/>
            </a:xfrm>
            <a:custGeom>
              <a:avLst/>
              <a:gdLst>
                <a:gd name="T0" fmla="*/ 16 w 32"/>
                <a:gd name="T1" fmla="*/ 5 h 47"/>
                <a:gd name="T2" fmla="*/ 16 w 32"/>
                <a:gd name="T3" fmla="*/ 5 h 47"/>
                <a:gd name="T4" fmla="*/ 0 w 32"/>
                <a:gd name="T5" fmla="*/ 14 h 47"/>
                <a:gd name="T6" fmla="*/ 16 w 32"/>
                <a:gd name="T7" fmla="*/ 42 h 47"/>
                <a:gd name="T8" fmla="*/ 32 w 32"/>
                <a:gd name="T9" fmla="*/ 33 h 47"/>
                <a:gd name="T10" fmla="*/ 16 w 32"/>
                <a:gd name="T11" fmla="*/ 5 h 47"/>
              </a:gdLst>
              <a:ahLst/>
              <a:cxnLst>
                <a:cxn ang="0">
                  <a:pos x="T0" y="T1"/>
                </a:cxn>
                <a:cxn ang="0">
                  <a:pos x="T2" y="T3"/>
                </a:cxn>
                <a:cxn ang="0">
                  <a:pos x="T4" y="T5"/>
                </a:cxn>
                <a:cxn ang="0">
                  <a:pos x="T6" y="T7"/>
                </a:cxn>
                <a:cxn ang="0">
                  <a:pos x="T8" y="T9"/>
                </a:cxn>
                <a:cxn ang="0">
                  <a:pos x="T10" y="T11"/>
                </a:cxn>
              </a:cxnLst>
              <a:rect l="0" t="0" r="r" b="b"/>
              <a:pathLst>
                <a:path w="32" h="47">
                  <a:moveTo>
                    <a:pt x="16" y="5"/>
                  </a:moveTo>
                  <a:lnTo>
                    <a:pt x="16" y="5"/>
                  </a:lnTo>
                  <a:cubicBezTo>
                    <a:pt x="7" y="0"/>
                    <a:pt x="0" y="4"/>
                    <a:pt x="0" y="14"/>
                  </a:cubicBezTo>
                  <a:cubicBezTo>
                    <a:pt x="0" y="24"/>
                    <a:pt x="7" y="37"/>
                    <a:pt x="16" y="42"/>
                  </a:cubicBezTo>
                  <a:cubicBezTo>
                    <a:pt x="25" y="47"/>
                    <a:pt x="32" y="43"/>
                    <a:pt x="32" y="33"/>
                  </a:cubicBezTo>
                  <a:cubicBezTo>
                    <a:pt x="32" y="22"/>
                    <a:pt x="25" y="10"/>
                    <a:pt x="16" y="5"/>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1" name="Rectangle 41">
              <a:extLst>
                <a:ext uri="{FF2B5EF4-FFF2-40B4-BE49-F238E27FC236}">
                  <a16:creationId xmlns:a16="http://schemas.microsoft.com/office/drawing/2014/main" id="{EE209A94-38B2-4179-A34E-F18EB6B1A11A}"/>
                </a:ext>
              </a:extLst>
            </p:cNvPr>
            <p:cNvSpPr>
              <a:spLocks noChangeArrowheads="1"/>
            </p:cNvSpPr>
            <p:nvPr/>
          </p:nvSpPr>
          <p:spPr bwMode="auto">
            <a:xfrm>
              <a:off x="2615" y="3384"/>
              <a:ext cx="1" cy="74"/>
            </a:xfrm>
            <a:prstGeom prst="rect">
              <a:avLst/>
            </a:prstGeom>
            <a:solidFill>
              <a:srgbClr val="17509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442" name="Freeform 42">
              <a:extLst>
                <a:ext uri="{FF2B5EF4-FFF2-40B4-BE49-F238E27FC236}">
                  <a16:creationId xmlns:a16="http://schemas.microsoft.com/office/drawing/2014/main" id="{2969E8C0-2458-4621-A08A-4ED985A16C7F}"/>
                </a:ext>
              </a:extLst>
            </p:cNvPr>
            <p:cNvSpPr>
              <a:spLocks/>
            </p:cNvSpPr>
            <p:nvPr/>
          </p:nvSpPr>
          <p:spPr bwMode="auto">
            <a:xfrm>
              <a:off x="2625" y="3392"/>
              <a:ext cx="40" cy="58"/>
            </a:xfrm>
            <a:custGeom>
              <a:avLst/>
              <a:gdLst>
                <a:gd name="T0" fmla="*/ 12 w 24"/>
                <a:gd name="T1" fmla="*/ 4 h 35"/>
                <a:gd name="T2" fmla="*/ 12 w 24"/>
                <a:gd name="T3" fmla="*/ 4 h 35"/>
                <a:gd name="T4" fmla="*/ 0 w 24"/>
                <a:gd name="T5" fmla="*/ 11 h 35"/>
                <a:gd name="T6" fmla="*/ 12 w 24"/>
                <a:gd name="T7" fmla="*/ 31 h 35"/>
                <a:gd name="T8" fmla="*/ 24 w 24"/>
                <a:gd name="T9" fmla="*/ 24 h 35"/>
                <a:gd name="T10" fmla="*/ 12 w 24"/>
                <a:gd name="T11" fmla="*/ 4 h 35"/>
              </a:gdLst>
              <a:ahLst/>
              <a:cxnLst>
                <a:cxn ang="0">
                  <a:pos x="T0" y="T1"/>
                </a:cxn>
                <a:cxn ang="0">
                  <a:pos x="T2" y="T3"/>
                </a:cxn>
                <a:cxn ang="0">
                  <a:pos x="T4" y="T5"/>
                </a:cxn>
                <a:cxn ang="0">
                  <a:pos x="T6" y="T7"/>
                </a:cxn>
                <a:cxn ang="0">
                  <a:pos x="T8" y="T9"/>
                </a:cxn>
                <a:cxn ang="0">
                  <a:pos x="T10" y="T11"/>
                </a:cxn>
              </a:cxnLst>
              <a:rect l="0" t="0" r="r" b="b"/>
              <a:pathLst>
                <a:path w="24" h="35">
                  <a:moveTo>
                    <a:pt x="12" y="4"/>
                  </a:moveTo>
                  <a:lnTo>
                    <a:pt x="12" y="4"/>
                  </a:lnTo>
                  <a:cubicBezTo>
                    <a:pt x="6" y="0"/>
                    <a:pt x="0" y="3"/>
                    <a:pt x="0" y="11"/>
                  </a:cubicBezTo>
                  <a:cubicBezTo>
                    <a:pt x="0" y="18"/>
                    <a:pt x="6" y="27"/>
                    <a:pt x="12" y="31"/>
                  </a:cubicBezTo>
                  <a:cubicBezTo>
                    <a:pt x="19" y="35"/>
                    <a:pt x="24" y="32"/>
                    <a:pt x="24" y="24"/>
                  </a:cubicBezTo>
                  <a:cubicBezTo>
                    <a:pt x="24" y="17"/>
                    <a:pt x="19" y="8"/>
                    <a:pt x="12"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3" name="Freeform 43">
              <a:extLst>
                <a:ext uri="{FF2B5EF4-FFF2-40B4-BE49-F238E27FC236}">
                  <a16:creationId xmlns:a16="http://schemas.microsoft.com/office/drawing/2014/main" id="{BB8EDA49-B353-478A-807C-0FF27CB4BBB0}"/>
                </a:ext>
              </a:extLst>
            </p:cNvPr>
            <p:cNvSpPr>
              <a:spLocks/>
            </p:cNvSpPr>
            <p:nvPr/>
          </p:nvSpPr>
          <p:spPr bwMode="auto">
            <a:xfrm>
              <a:off x="2624" y="3394"/>
              <a:ext cx="0" cy="54"/>
            </a:xfrm>
            <a:custGeom>
              <a:avLst/>
              <a:gdLst>
                <a:gd name="T0" fmla="*/ 33 h 33"/>
                <a:gd name="T1" fmla="*/ 33 h 33"/>
                <a:gd name="T2" fmla="*/ 0 h 33"/>
                <a:gd name="T3" fmla="*/ 0 h 33"/>
                <a:gd name="T4" fmla="*/ 0 h 33"/>
                <a:gd name="T5" fmla="*/ 33 h 33"/>
              </a:gdLst>
              <a:ahLst/>
              <a:cxnLst>
                <a:cxn ang="0">
                  <a:pos x="0" y="T0"/>
                </a:cxn>
                <a:cxn ang="0">
                  <a:pos x="0" y="T1"/>
                </a:cxn>
                <a:cxn ang="0">
                  <a:pos x="0" y="T2"/>
                </a:cxn>
                <a:cxn ang="0">
                  <a:pos x="0" y="T3"/>
                </a:cxn>
                <a:cxn ang="0">
                  <a:pos x="0" y="T4"/>
                </a:cxn>
                <a:cxn ang="0">
                  <a:pos x="0" y="T5"/>
                </a:cxn>
              </a:cxnLst>
              <a:rect l="0" t="0" r="r" b="b"/>
              <a:pathLst>
                <a:path h="33">
                  <a:moveTo>
                    <a:pt x="0" y="33"/>
                  </a:moveTo>
                  <a:lnTo>
                    <a:pt x="0" y="33"/>
                  </a:lnTo>
                  <a:lnTo>
                    <a:pt x="0" y="0"/>
                  </a:lnTo>
                  <a:lnTo>
                    <a:pt x="0" y="0"/>
                  </a:lnTo>
                  <a:lnTo>
                    <a:pt x="0" y="0"/>
                  </a:lnTo>
                  <a:lnTo>
                    <a:pt x="0" y="33"/>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4" name="Freeform 44">
              <a:extLst>
                <a:ext uri="{FF2B5EF4-FFF2-40B4-BE49-F238E27FC236}">
                  <a16:creationId xmlns:a16="http://schemas.microsoft.com/office/drawing/2014/main" id="{2D23BD86-4841-45E0-8E4C-F1D20400AE3A}"/>
                </a:ext>
              </a:extLst>
            </p:cNvPr>
            <p:cNvSpPr>
              <a:spLocks/>
            </p:cNvSpPr>
            <p:nvPr/>
          </p:nvSpPr>
          <p:spPr bwMode="auto">
            <a:xfrm>
              <a:off x="2668" y="3394"/>
              <a:ext cx="0" cy="54"/>
            </a:xfrm>
            <a:custGeom>
              <a:avLst/>
              <a:gdLst>
                <a:gd name="T0" fmla="*/ 33 h 33"/>
                <a:gd name="T1" fmla="*/ 33 h 33"/>
                <a:gd name="T2" fmla="*/ 0 h 33"/>
                <a:gd name="T3" fmla="*/ 0 h 33"/>
                <a:gd name="T4" fmla="*/ 0 h 33"/>
                <a:gd name="T5" fmla="*/ 33 h 33"/>
              </a:gdLst>
              <a:ahLst/>
              <a:cxnLst>
                <a:cxn ang="0">
                  <a:pos x="0" y="T0"/>
                </a:cxn>
                <a:cxn ang="0">
                  <a:pos x="0" y="T1"/>
                </a:cxn>
                <a:cxn ang="0">
                  <a:pos x="0" y="T2"/>
                </a:cxn>
                <a:cxn ang="0">
                  <a:pos x="0" y="T3"/>
                </a:cxn>
                <a:cxn ang="0">
                  <a:pos x="0" y="T4"/>
                </a:cxn>
                <a:cxn ang="0">
                  <a:pos x="0" y="T5"/>
                </a:cxn>
              </a:cxnLst>
              <a:rect l="0" t="0" r="r" b="b"/>
              <a:pathLst>
                <a:path h="33">
                  <a:moveTo>
                    <a:pt x="0" y="33"/>
                  </a:moveTo>
                  <a:lnTo>
                    <a:pt x="0" y="33"/>
                  </a:lnTo>
                  <a:lnTo>
                    <a:pt x="0" y="0"/>
                  </a:lnTo>
                  <a:lnTo>
                    <a:pt x="0" y="0"/>
                  </a:lnTo>
                  <a:lnTo>
                    <a:pt x="0" y="0"/>
                  </a:lnTo>
                  <a:lnTo>
                    <a:pt x="0" y="33"/>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5" name="Freeform 45">
              <a:extLst>
                <a:ext uri="{FF2B5EF4-FFF2-40B4-BE49-F238E27FC236}">
                  <a16:creationId xmlns:a16="http://schemas.microsoft.com/office/drawing/2014/main" id="{FC58E8FC-61A1-49C9-85C6-749FF9682A6F}"/>
                </a:ext>
              </a:extLst>
            </p:cNvPr>
            <p:cNvSpPr>
              <a:spLocks/>
            </p:cNvSpPr>
            <p:nvPr/>
          </p:nvSpPr>
          <p:spPr bwMode="auto">
            <a:xfrm>
              <a:off x="2873" y="3414"/>
              <a:ext cx="41" cy="18"/>
            </a:xfrm>
            <a:custGeom>
              <a:avLst/>
              <a:gdLst>
                <a:gd name="T0" fmla="*/ 14 w 25"/>
                <a:gd name="T1" fmla="*/ 1 h 11"/>
                <a:gd name="T2" fmla="*/ 14 w 25"/>
                <a:gd name="T3" fmla="*/ 1 h 11"/>
                <a:gd name="T4" fmla="*/ 0 w 25"/>
                <a:gd name="T5" fmla="*/ 10 h 11"/>
                <a:gd name="T6" fmla="*/ 11 w 25"/>
                <a:gd name="T7" fmla="*/ 11 h 11"/>
                <a:gd name="T8" fmla="*/ 25 w 25"/>
                <a:gd name="T9" fmla="*/ 3 h 11"/>
                <a:gd name="T10" fmla="*/ 14 w 25"/>
                <a:gd name="T11" fmla="*/ 1 h 11"/>
              </a:gdLst>
              <a:ahLst/>
              <a:cxnLst>
                <a:cxn ang="0">
                  <a:pos x="T0" y="T1"/>
                </a:cxn>
                <a:cxn ang="0">
                  <a:pos x="T2" y="T3"/>
                </a:cxn>
                <a:cxn ang="0">
                  <a:pos x="T4" y="T5"/>
                </a:cxn>
                <a:cxn ang="0">
                  <a:pos x="T6" y="T7"/>
                </a:cxn>
                <a:cxn ang="0">
                  <a:pos x="T8" y="T9"/>
                </a:cxn>
                <a:cxn ang="0">
                  <a:pos x="T10" y="T11"/>
                </a:cxn>
              </a:cxnLst>
              <a:rect l="0" t="0" r="r" b="b"/>
              <a:pathLst>
                <a:path w="25" h="11">
                  <a:moveTo>
                    <a:pt x="14" y="1"/>
                  </a:moveTo>
                  <a:lnTo>
                    <a:pt x="14" y="1"/>
                  </a:lnTo>
                  <a:lnTo>
                    <a:pt x="0" y="10"/>
                  </a:lnTo>
                  <a:cubicBezTo>
                    <a:pt x="3" y="8"/>
                    <a:pt x="7" y="8"/>
                    <a:pt x="11" y="11"/>
                  </a:cubicBezTo>
                  <a:lnTo>
                    <a:pt x="25" y="3"/>
                  </a:lnTo>
                  <a:cubicBezTo>
                    <a:pt x="21" y="0"/>
                    <a:pt x="17" y="0"/>
                    <a:pt x="14" y="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6" name="Freeform 46">
              <a:extLst>
                <a:ext uri="{FF2B5EF4-FFF2-40B4-BE49-F238E27FC236}">
                  <a16:creationId xmlns:a16="http://schemas.microsoft.com/office/drawing/2014/main" id="{F17E2460-35D3-4E58-8F20-6BE7343CE946}"/>
                </a:ext>
              </a:extLst>
            </p:cNvPr>
            <p:cNvSpPr>
              <a:spLocks/>
            </p:cNvSpPr>
            <p:nvPr/>
          </p:nvSpPr>
          <p:spPr bwMode="auto">
            <a:xfrm>
              <a:off x="2876" y="3414"/>
              <a:ext cx="38" cy="18"/>
            </a:xfrm>
            <a:custGeom>
              <a:avLst/>
              <a:gdLst>
                <a:gd name="T0" fmla="*/ 9 w 23"/>
                <a:gd name="T1" fmla="*/ 11 h 11"/>
                <a:gd name="T2" fmla="*/ 9 w 23"/>
                <a:gd name="T3" fmla="*/ 11 h 11"/>
                <a:gd name="T4" fmla="*/ 23 w 23"/>
                <a:gd name="T5" fmla="*/ 3 h 11"/>
                <a:gd name="T6" fmla="*/ 14 w 23"/>
                <a:gd name="T7" fmla="*/ 1 h 11"/>
                <a:gd name="T8" fmla="*/ 0 w 23"/>
                <a:gd name="T9" fmla="*/ 9 h 11"/>
                <a:gd name="T10" fmla="*/ 9 w 23"/>
                <a:gd name="T11" fmla="*/ 11 h 11"/>
              </a:gdLst>
              <a:ahLst/>
              <a:cxnLst>
                <a:cxn ang="0">
                  <a:pos x="T0" y="T1"/>
                </a:cxn>
                <a:cxn ang="0">
                  <a:pos x="T2" y="T3"/>
                </a:cxn>
                <a:cxn ang="0">
                  <a:pos x="T4" y="T5"/>
                </a:cxn>
                <a:cxn ang="0">
                  <a:pos x="T6" y="T7"/>
                </a:cxn>
                <a:cxn ang="0">
                  <a:pos x="T8" y="T9"/>
                </a:cxn>
                <a:cxn ang="0">
                  <a:pos x="T10" y="T11"/>
                </a:cxn>
              </a:cxnLst>
              <a:rect l="0" t="0" r="r" b="b"/>
              <a:pathLst>
                <a:path w="23" h="11">
                  <a:moveTo>
                    <a:pt x="9" y="11"/>
                  </a:moveTo>
                  <a:lnTo>
                    <a:pt x="9" y="11"/>
                  </a:lnTo>
                  <a:lnTo>
                    <a:pt x="23" y="3"/>
                  </a:lnTo>
                  <a:cubicBezTo>
                    <a:pt x="20" y="1"/>
                    <a:pt x="16" y="0"/>
                    <a:pt x="14" y="1"/>
                  </a:cubicBezTo>
                  <a:lnTo>
                    <a:pt x="0" y="9"/>
                  </a:lnTo>
                  <a:cubicBezTo>
                    <a:pt x="2" y="8"/>
                    <a:pt x="6" y="9"/>
                    <a:pt x="9" y="1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7" name="Freeform 47">
              <a:extLst>
                <a:ext uri="{FF2B5EF4-FFF2-40B4-BE49-F238E27FC236}">
                  <a16:creationId xmlns:a16="http://schemas.microsoft.com/office/drawing/2014/main" id="{9256D423-7E3D-47D5-B26C-DD58F3E1A573}"/>
                </a:ext>
              </a:extLst>
            </p:cNvPr>
            <p:cNvSpPr>
              <a:spLocks/>
            </p:cNvSpPr>
            <p:nvPr/>
          </p:nvSpPr>
          <p:spPr bwMode="auto">
            <a:xfrm>
              <a:off x="2873" y="3415"/>
              <a:ext cx="26" cy="15"/>
            </a:xfrm>
            <a:custGeom>
              <a:avLst/>
              <a:gdLst>
                <a:gd name="T0" fmla="*/ 2 w 16"/>
                <a:gd name="T1" fmla="*/ 8 h 9"/>
                <a:gd name="T2" fmla="*/ 2 w 16"/>
                <a:gd name="T3" fmla="*/ 8 h 9"/>
                <a:gd name="T4" fmla="*/ 16 w 16"/>
                <a:gd name="T5" fmla="*/ 0 h 9"/>
                <a:gd name="T6" fmla="*/ 14 w 16"/>
                <a:gd name="T7" fmla="*/ 0 h 9"/>
                <a:gd name="T8" fmla="*/ 0 w 16"/>
                <a:gd name="T9" fmla="*/ 9 h 9"/>
                <a:gd name="T10" fmla="*/ 2 w 16"/>
                <a:gd name="T11" fmla="*/ 8 h 9"/>
              </a:gdLst>
              <a:ahLst/>
              <a:cxnLst>
                <a:cxn ang="0">
                  <a:pos x="T0" y="T1"/>
                </a:cxn>
                <a:cxn ang="0">
                  <a:pos x="T2" y="T3"/>
                </a:cxn>
                <a:cxn ang="0">
                  <a:pos x="T4" y="T5"/>
                </a:cxn>
                <a:cxn ang="0">
                  <a:pos x="T6" y="T7"/>
                </a:cxn>
                <a:cxn ang="0">
                  <a:pos x="T8" y="T9"/>
                </a:cxn>
                <a:cxn ang="0">
                  <a:pos x="T10" y="T11"/>
                </a:cxn>
              </a:cxnLst>
              <a:rect l="0" t="0" r="r" b="b"/>
              <a:pathLst>
                <a:path w="16" h="9">
                  <a:moveTo>
                    <a:pt x="2" y="8"/>
                  </a:moveTo>
                  <a:lnTo>
                    <a:pt x="2" y="8"/>
                  </a:lnTo>
                  <a:lnTo>
                    <a:pt x="16" y="0"/>
                  </a:lnTo>
                  <a:cubicBezTo>
                    <a:pt x="15" y="0"/>
                    <a:pt x="14" y="0"/>
                    <a:pt x="14" y="0"/>
                  </a:cubicBezTo>
                  <a:lnTo>
                    <a:pt x="0" y="9"/>
                  </a:lnTo>
                  <a:cubicBezTo>
                    <a:pt x="0" y="8"/>
                    <a:pt x="1" y="8"/>
                    <a:pt x="2" y="8"/>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8" name="Freeform 48">
              <a:extLst>
                <a:ext uri="{FF2B5EF4-FFF2-40B4-BE49-F238E27FC236}">
                  <a16:creationId xmlns:a16="http://schemas.microsoft.com/office/drawing/2014/main" id="{9D0CB425-9F35-4B51-BBBB-3F4245D7329E}"/>
                </a:ext>
              </a:extLst>
            </p:cNvPr>
            <p:cNvSpPr>
              <a:spLocks/>
            </p:cNvSpPr>
            <p:nvPr/>
          </p:nvSpPr>
          <p:spPr bwMode="auto">
            <a:xfrm>
              <a:off x="2919" y="3412"/>
              <a:ext cx="2" cy="23"/>
            </a:xfrm>
            <a:custGeom>
              <a:avLst/>
              <a:gdLst>
                <a:gd name="T0" fmla="*/ 0 w 1"/>
                <a:gd name="T1" fmla="*/ 14 h 14"/>
                <a:gd name="T2" fmla="*/ 1 w 1"/>
                <a:gd name="T3" fmla="*/ 14 h 14"/>
                <a:gd name="T4" fmla="*/ 1 w 1"/>
                <a:gd name="T5" fmla="*/ 0 h 14"/>
                <a:gd name="T6" fmla="*/ 0 w 1"/>
                <a:gd name="T7" fmla="*/ 0 h 14"/>
                <a:gd name="T8" fmla="*/ 0 w 1"/>
                <a:gd name="T9" fmla="*/ 0 h 14"/>
                <a:gd name="T10" fmla="*/ 0 w 1"/>
                <a:gd name="T11" fmla="*/ 14 h 14"/>
              </a:gdLst>
              <a:ahLst/>
              <a:cxnLst>
                <a:cxn ang="0">
                  <a:pos x="T0" y="T1"/>
                </a:cxn>
                <a:cxn ang="0">
                  <a:pos x="T2" y="T3"/>
                </a:cxn>
                <a:cxn ang="0">
                  <a:pos x="T4" y="T5"/>
                </a:cxn>
                <a:cxn ang="0">
                  <a:pos x="T6" y="T7"/>
                </a:cxn>
                <a:cxn ang="0">
                  <a:pos x="T8" y="T9"/>
                </a:cxn>
                <a:cxn ang="0">
                  <a:pos x="T10" y="T11"/>
                </a:cxn>
              </a:cxnLst>
              <a:rect l="0" t="0" r="r" b="b"/>
              <a:pathLst>
                <a:path w="1" h="14">
                  <a:moveTo>
                    <a:pt x="0" y="14"/>
                  </a:moveTo>
                  <a:lnTo>
                    <a:pt x="1" y="14"/>
                  </a:lnTo>
                  <a:lnTo>
                    <a:pt x="1" y="0"/>
                  </a:lnTo>
                  <a:lnTo>
                    <a:pt x="0" y="0"/>
                  </a:lnTo>
                  <a:lnTo>
                    <a:pt x="0" y="0"/>
                  </a:lnTo>
                  <a:lnTo>
                    <a:pt x="0" y="14"/>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9" name="Freeform 49">
              <a:extLst>
                <a:ext uri="{FF2B5EF4-FFF2-40B4-BE49-F238E27FC236}">
                  <a16:creationId xmlns:a16="http://schemas.microsoft.com/office/drawing/2014/main" id="{C042CF79-AD08-4FAD-9E1E-EA29C13C7B07}"/>
                </a:ext>
              </a:extLst>
            </p:cNvPr>
            <p:cNvSpPr>
              <a:spLocks/>
            </p:cNvSpPr>
            <p:nvPr/>
          </p:nvSpPr>
          <p:spPr bwMode="auto">
            <a:xfrm>
              <a:off x="2891" y="3419"/>
              <a:ext cx="49" cy="76"/>
            </a:xfrm>
            <a:custGeom>
              <a:avLst/>
              <a:gdLst>
                <a:gd name="T0" fmla="*/ 12 w 30"/>
                <a:gd name="T1" fmla="*/ 46 h 46"/>
                <a:gd name="T2" fmla="*/ 12 w 30"/>
                <a:gd name="T3" fmla="*/ 46 h 46"/>
                <a:gd name="T4" fmla="*/ 25 w 30"/>
                <a:gd name="T5" fmla="*/ 38 h 46"/>
                <a:gd name="T6" fmla="*/ 30 w 30"/>
                <a:gd name="T7" fmla="*/ 27 h 46"/>
                <a:gd name="T8" fmla="*/ 14 w 30"/>
                <a:gd name="T9" fmla="*/ 0 h 46"/>
                <a:gd name="T10" fmla="*/ 0 w 30"/>
                <a:gd name="T11" fmla="*/ 8 h 46"/>
                <a:gd name="T12" fmla="*/ 16 w 30"/>
                <a:gd name="T13" fmla="*/ 35 h 46"/>
                <a:gd name="T14" fmla="*/ 12 w 30"/>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6">
                  <a:moveTo>
                    <a:pt x="12" y="46"/>
                  </a:moveTo>
                  <a:lnTo>
                    <a:pt x="12" y="46"/>
                  </a:lnTo>
                  <a:lnTo>
                    <a:pt x="25" y="38"/>
                  </a:lnTo>
                  <a:cubicBezTo>
                    <a:pt x="28" y="36"/>
                    <a:pt x="30" y="32"/>
                    <a:pt x="30" y="27"/>
                  </a:cubicBezTo>
                  <a:cubicBezTo>
                    <a:pt x="30" y="17"/>
                    <a:pt x="23" y="5"/>
                    <a:pt x="14" y="0"/>
                  </a:cubicBezTo>
                  <a:lnTo>
                    <a:pt x="0" y="8"/>
                  </a:lnTo>
                  <a:cubicBezTo>
                    <a:pt x="9" y="13"/>
                    <a:pt x="16" y="25"/>
                    <a:pt x="16" y="35"/>
                  </a:cubicBezTo>
                  <a:cubicBezTo>
                    <a:pt x="16" y="40"/>
                    <a:pt x="14" y="44"/>
                    <a:pt x="12" y="4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0" name="Freeform 50">
              <a:extLst>
                <a:ext uri="{FF2B5EF4-FFF2-40B4-BE49-F238E27FC236}">
                  <a16:creationId xmlns:a16="http://schemas.microsoft.com/office/drawing/2014/main" id="{A11EC8E2-970A-467B-8886-076A2C149829}"/>
                </a:ext>
              </a:extLst>
            </p:cNvPr>
            <p:cNvSpPr>
              <a:spLocks/>
            </p:cNvSpPr>
            <p:nvPr/>
          </p:nvSpPr>
          <p:spPr bwMode="auto">
            <a:xfrm>
              <a:off x="2911" y="3439"/>
              <a:ext cx="29" cy="56"/>
            </a:xfrm>
            <a:custGeom>
              <a:avLst/>
              <a:gdLst>
                <a:gd name="T0" fmla="*/ 0 w 18"/>
                <a:gd name="T1" fmla="*/ 34 h 34"/>
                <a:gd name="T2" fmla="*/ 0 w 18"/>
                <a:gd name="T3" fmla="*/ 34 h 34"/>
                <a:gd name="T4" fmla="*/ 13 w 18"/>
                <a:gd name="T5" fmla="*/ 26 h 34"/>
                <a:gd name="T6" fmla="*/ 18 w 18"/>
                <a:gd name="T7" fmla="*/ 15 h 34"/>
                <a:gd name="T8" fmla="*/ 14 w 18"/>
                <a:gd name="T9" fmla="*/ 0 h 34"/>
                <a:gd name="T10" fmla="*/ 0 w 18"/>
                <a:gd name="T11" fmla="*/ 8 h 34"/>
                <a:gd name="T12" fmla="*/ 4 w 18"/>
                <a:gd name="T13" fmla="*/ 23 h 34"/>
                <a:gd name="T14" fmla="*/ 0 w 18"/>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4">
                  <a:moveTo>
                    <a:pt x="0" y="34"/>
                  </a:moveTo>
                  <a:lnTo>
                    <a:pt x="0" y="34"/>
                  </a:lnTo>
                  <a:lnTo>
                    <a:pt x="13" y="26"/>
                  </a:lnTo>
                  <a:cubicBezTo>
                    <a:pt x="16" y="24"/>
                    <a:pt x="18" y="20"/>
                    <a:pt x="18" y="15"/>
                  </a:cubicBezTo>
                  <a:cubicBezTo>
                    <a:pt x="18" y="10"/>
                    <a:pt x="16" y="5"/>
                    <a:pt x="14" y="0"/>
                  </a:cubicBezTo>
                  <a:lnTo>
                    <a:pt x="0" y="8"/>
                  </a:lnTo>
                  <a:cubicBezTo>
                    <a:pt x="3" y="13"/>
                    <a:pt x="4" y="18"/>
                    <a:pt x="4" y="23"/>
                  </a:cubicBezTo>
                  <a:cubicBezTo>
                    <a:pt x="4" y="28"/>
                    <a:pt x="2" y="32"/>
                    <a:pt x="0" y="3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1" name="Freeform 51">
              <a:extLst>
                <a:ext uri="{FF2B5EF4-FFF2-40B4-BE49-F238E27FC236}">
                  <a16:creationId xmlns:a16="http://schemas.microsoft.com/office/drawing/2014/main" id="{5B2F1EFD-9ED5-4290-BC4D-D668D132C74A}"/>
                </a:ext>
              </a:extLst>
            </p:cNvPr>
            <p:cNvSpPr>
              <a:spLocks/>
            </p:cNvSpPr>
            <p:nvPr/>
          </p:nvSpPr>
          <p:spPr bwMode="auto">
            <a:xfrm>
              <a:off x="2891" y="3419"/>
              <a:ext cx="43" cy="33"/>
            </a:xfrm>
            <a:custGeom>
              <a:avLst/>
              <a:gdLst>
                <a:gd name="T0" fmla="*/ 12 w 26"/>
                <a:gd name="T1" fmla="*/ 20 h 20"/>
                <a:gd name="T2" fmla="*/ 12 w 26"/>
                <a:gd name="T3" fmla="*/ 20 h 20"/>
                <a:gd name="T4" fmla="*/ 26 w 26"/>
                <a:gd name="T5" fmla="*/ 12 h 20"/>
                <a:gd name="T6" fmla="*/ 14 w 26"/>
                <a:gd name="T7" fmla="*/ 0 h 20"/>
                <a:gd name="T8" fmla="*/ 0 w 26"/>
                <a:gd name="T9" fmla="*/ 8 h 20"/>
                <a:gd name="T10" fmla="*/ 12 w 26"/>
                <a:gd name="T11" fmla="*/ 20 h 20"/>
              </a:gdLst>
              <a:ahLst/>
              <a:cxnLst>
                <a:cxn ang="0">
                  <a:pos x="T0" y="T1"/>
                </a:cxn>
                <a:cxn ang="0">
                  <a:pos x="T2" y="T3"/>
                </a:cxn>
                <a:cxn ang="0">
                  <a:pos x="T4" y="T5"/>
                </a:cxn>
                <a:cxn ang="0">
                  <a:pos x="T6" y="T7"/>
                </a:cxn>
                <a:cxn ang="0">
                  <a:pos x="T8" y="T9"/>
                </a:cxn>
                <a:cxn ang="0">
                  <a:pos x="T10" y="T11"/>
                </a:cxn>
              </a:cxnLst>
              <a:rect l="0" t="0" r="r" b="b"/>
              <a:pathLst>
                <a:path w="26" h="20">
                  <a:moveTo>
                    <a:pt x="12" y="20"/>
                  </a:moveTo>
                  <a:lnTo>
                    <a:pt x="12" y="20"/>
                  </a:lnTo>
                  <a:lnTo>
                    <a:pt x="26" y="12"/>
                  </a:lnTo>
                  <a:cubicBezTo>
                    <a:pt x="23" y="7"/>
                    <a:pt x="19" y="2"/>
                    <a:pt x="14" y="0"/>
                  </a:cubicBezTo>
                  <a:lnTo>
                    <a:pt x="0" y="8"/>
                  </a:lnTo>
                  <a:cubicBezTo>
                    <a:pt x="5" y="10"/>
                    <a:pt x="9" y="15"/>
                    <a:pt x="12" y="2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2" name="Freeform 52">
              <a:extLst>
                <a:ext uri="{FF2B5EF4-FFF2-40B4-BE49-F238E27FC236}">
                  <a16:creationId xmlns:a16="http://schemas.microsoft.com/office/drawing/2014/main" id="{A46156A2-93A9-49D5-ADF5-7C98007695F6}"/>
                </a:ext>
              </a:extLst>
            </p:cNvPr>
            <p:cNvSpPr>
              <a:spLocks/>
            </p:cNvSpPr>
            <p:nvPr/>
          </p:nvSpPr>
          <p:spPr bwMode="auto">
            <a:xfrm>
              <a:off x="2937" y="3419"/>
              <a:ext cx="0" cy="36"/>
            </a:xfrm>
            <a:custGeom>
              <a:avLst/>
              <a:gdLst>
                <a:gd name="T0" fmla="*/ 22 h 22"/>
                <a:gd name="T1" fmla="*/ 22 h 22"/>
                <a:gd name="T2" fmla="*/ 0 h 22"/>
                <a:gd name="T3" fmla="*/ 0 h 22"/>
                <a:gd name="T4" fmla="*/ 0 h 22"/>
                <a:gd name="T5" fmla="*/ 22 h 22"/>
              </a:gdLst>
              <a:ahLst/>
              <a:cxnLst>
                <a:cxn ang="0">
                  <a:pos x="0" y="T0"/>
                </a:cxn>
                <a:cxn ang="0">
                  <a:pos x="0" y="T1"/>
                </a:cxn>
                <a:cxn ang="0">
                  <a:pos x="0" y="T2"/>
                </a:cxn>
                <a:cxn ang="0">
                  <a:pos x="0" y="T3"/>
                </a:cxn>
                <a:cxn ang="0">
                  <a:pos x="0" y="T4"/>
                </a:cxn>
                <a:cxn ang="0">
                  <a:pos x="0" y="T5"/>
                </a:cxn>
              </a:cxnLst>
              <a:rect l="0" t="0" r="r" b="b"/>
              <a:pathLst>
                <a:path h="22">
                  <a:moveTo>
                    <a:pt x="0" y="22"/>
                  </a:moveTo>
                  <a:lnTo>
                    <a:pt x="0" y="22"/>
                  </a:lnTo>
                  <a:lnTo>
                    <a:pt x="0" y="0"/>
                  </a:lnTo>
                  <a:lnTo>
                    <a:pt x="0" y="0"/>
                  </a:lnTo>
                  <a:lnTo>
                    <a:pt x="0" y="0"/>
                  </a:lnTo>
                  <a:lnTo>
                    <a:pt x="0" y="22"/>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3" name="Freeform 53">
              <a:extLst>
                <a:ext uri="{FF2B5EF4-FFF2-40B4-BE49-F238E27FC236}">
                  <a16:creationId xmlns:a16="http://schemas.microsoft.com/office/drawing/2014/main" id="{8AC5FF51-82F7-4DB7-BDC7-26D73B9F43BB}"/>
                </a:ext>
              </a:extLst>
            </p:cNvPr>
            <p:cNvSpPr>
              <a:spLocks/>
            </p:cNvSpPr>
            <p:nvPr/>
          </p:nvSpPr>
          <p:spPr bwMode="auto">
            <a:xfrm>
              <a:off x="2944" y="3415"/>
              <a:ext cx="0" cy="81"/>
            </a:xfrm>
            <a:custGeom>
              <a:avLst/>
              <a:gdLst>
                <a:gd name="T0" fmla="*/ 49 h 49"/>
                <a:gd name="T1" fmla="*/ 49 h 49"/>
                <a:gd name="T2" fmla="*/ 0 h 49"/>
                <a:gd name="T3" fmla="*/ 0 h 49"/>
                <a:gd name="T4" fmla="*/ 0 h 49"/>
                <a:gd name="T5" fmla="*/ 49 h 49"/>
              </a:gdLst>
              <a:ahLst/>
              <a:cxnLst>
                <a:cxn ang="0">
                  <a:pos x="0" y="T0"/>
                </a:cxn>
                <a:cxn ang="0">
                  <a:pos x="0" y="T1"/>
                </a:cxn>
                <a:cxn ang="0">
                  <a:pos x="0" y="T2"/>
                </a:cxn>
                <a:cxn ang="0">
                  <a:pos x="0" y="T3"/>
                </a:cxn>
                <a:cxn ang="0">
                  <a:pos x="0" y="T4"/>
                </a:cxn>
                <a:cxn ang="0">
                  <a:pos x="0" y="T5"/>
                </a:cxn>
              </a:cxnLst>
              <a:rect l="0" t="0" r="r" b="b"/>
              <a:pathLst>
                <a:path h="49">
                  <a:moveTo>
                    <a:pt x="0" y="49"/>
                  </a:moveTo>
                  <a:lnTo>
                    <a:pt x="0" y="49"/>
                  </a:lnTo>
                  <a:lnTo>
                    <a:pt x="0" y="0"/>
                  </a:lnTo>
                  <a:lnTo>
                    <a:pt x="0" y="0"/>
                  </a:lnTo>
                  <a:lnTo>
                    <a:pt x="0" y="0"/>
                  </a:lnTo>
                  <a:lnTo>
                    <a:pt x="0" y="49"/>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4" name="Freeform 54">
              <a:extLst>
                <a:ext uri="{FF2B5EF4-FFF2-40B4-BE49-F238E27FC236}">
                  <a16:creationId xmlns:a16="http://schemas.microsoft.com/office/drawing/2014/main" id="{9764BF20-4868-4A83-BD76-BA289AFDD105}"/>
                </a:ext>
              </a:extLst>
            </p:cNvPr>
            <p:cNvSpPr>
              <a:spLocks/>
            </p:cNvSpPr>
            <p:nvPr/>
          </p:nvSpPr>
          <p:spPr bwMode="auto">
            <a:xfrm>
              <a:off x="2864" y="3422"/>
              <a:ext cx="53" cy="79"/>
            </a:xfrm>
            <a:custGeom>
              <a:avLst/>
              <a:gdLst>
                <a:gd name="T0" fmla="*/ 16 w 32"/>
                <a:gd name="T1" fmla="*/ 6 h 48"/>
                <a:gd name="T2" fmla="*/ 16 w 32"/>
                <a:gd name="T3" fmla="*/ 6 h 48"/>
                <a:gd name="T4" fmla="*/ 0 w 32"/>
                <a:gd name="T5" fmla="*/ 15 h 48"/>
                <a:gd name="T6" fmla="*/ 16 w 32"/>
                <a:gd name="T7" fmla="*/ 43 h 48"/>
                <a:gd name="T8" fmla="*/ 32 w 32"/>
                <a:gd name="T9" fmla="*/ 33 h 48"/>
                <a:gd name="T10" fmla="*/ 16 w 32"/>
                <a:gd name="T11" fmla="*/ 6 h 48"/>
              </a:gdLst>
              <a:ahLst/>
              <a:cxnLst>
                <a:cxn ang="0">
                  <a:pos x="T0" y="T1"/>
                </a:cxn>
                <a:cxn ang="0">
                  <a:pos x="T2" y="T3"/>
                </a:cxn>
                <a:cxn ang="0">
                  <a:pos x="T4" y="T5"/>
                </a:cxn>
                <a:cxn ang="0">
                  <a:pos x="T6" y="T7"/>
                </a:cxn>
                <a:cxn ang="0">
                  <a:pos x="T8" y="T9"/>
                </a:cxn>
                <a:cxn ang="0">
                  <a:pos x="T10" y="T11"/>
                </a:cxn>
              </a:cxnLst>
              <a:rect l="0" t="0" r="r" b="b"/>
              <a:pathLst>
                <a:path w="32" h="48">
                  <a:moveTo>
                    <a:pt x="16" y="6"/>
                  </a:moveTo>
                  <a:lnTo>
                    <a:pt x="16" y="6"/>
                  </a:lnTo>
                  <a:cubicBezTo>
                    <a:pt x="7" y="0"/>
                    <a:pt x="0" y="5"/>
                    <a:pt x="0" y="15"/>
                  </a:cubicBezTo>
                  <a:cubicBezTo>
                    <a:pt x="0" y="25"/>
                    <a:pt x="7" y="37"/>
                    <a:pt x="16" y="43"/>
                  </a:cubicBezTo>
                  <a:cubicBezTo>
                    <a:pt x="25" y="48"/>
                    <a:pt x="32" y="44"/>
                    <a:pt x="32" y="33"/>
                  </a:cubicBezTo>
                  <a:cubicBezTo>
                    <a:pt x="32" y="23"/>
                    <a:pt x="25" y="11"/>
                    <a:pt x="16" y="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5" name="Freeform 55">
              <a:extLst>
                <a:ext uri="{FF2B5EF4-FFF2-40B4-BE49-F238E27FC236}">
                  <a16:creationId xmlns:a16="http://schemas.microsoft.com/office/drawing/2014/main" id="{2528F56C-6C8B-42AE-B7AB-3EB01B15E0D6}"/>
                </a:ext>
              </a:extLst>
            </p:cNvPr>
            <p:cNvSpPr>
              <a:spLocks/>
            </p:cNvSpPr>
            <p:nvPr/>
          </p:nvSpPr>
          <p:spPr bwMode="auto">
            <a:xfrm>
              <a:off x="2861" y="3425"/>
              <a:ext cx="0" cy="73"/>
            </a:xfrm>
            <a:custGeom>
              <a:avLst/>
              <a:gdLst>
                <a:gd name="T0" fmla="*/ 44 h 44"/>
                <a:gd name="T1" fmla="*/ 44 h 44"/>
                <a:gd name="T2" fmla="*/ 0 h 44"/>
                <a:gd name="T3" fmla="*/ 0 h 44"/>
                <a:gd name="T4" fmla="*/ 0 h 44"/>
                <a:gd name="T5" fmla="*/ 44 h 44"/>
              </a:gdLst>
              <a:ahLst/>
              <a:cxnLst>
                <a:cxn ang="0">
                  <a:pos x="0" y="T0"/>
                </a:cxn>
                <a:cxn ang="0">
                  <a:pos x="0" y="T1"/>
                </a:cxn>
                <a:cxn ang="0">
                  <a:pos x="0" y="T2"/>
                </a:cxn>
                <a:cxn ang="0">
                  <a:pos x="0" y="T3"/>
                </a:cxn>
                <a:cxn ang="0">
                  <a:pos x="0" y="T4"/>
                </a:cxn>
                <a:cxn ang="0">
                  <a:pos x="0" y="T5"/>
                </a:cxn>
              </a:cxnLst>
              <a:rect l="0" t="0" r="r" b="b"/>
              <a:pathLst>
                <a:path h="44">
                  <a:moveTo>
                    <a:pt x="0" y="44"/>
                  </a:moveTo>
                  <a:lnTo>
                    <a:pt x="0" y="44"/>
                  </a:lnTo>
                  <a:lnTo>
                    <a:pt x="0" y="0"/>
                  </a:lnTo>
                  <a:lnTo>
                    <a:pt x="0" y="0"/>
                  </a:lnTo>
                  <a:lnTo>
                    <a:pt x="0" y="0"/>
                  </a:lnTo>
                  <a:lnTo>
                    <a:pt x="0" y="44"/>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6" name="Rectangle 56">
              <a:extLst>
                <a:ext uri="{FF2B5EF4-FFF2-40B4-BE49-F238E27FC236}">
                  <a16:creationId xmlns:a16="http://schemas.microsoft.com/office/drawing/2014/main" id="{9066F7A1-BCAD-4808-B499-14BFFAAEE9AC}"/>
                </a:ext>
              </a:extLst>
            </p:cNvPr>
            <p:cNvSpPr>
              <a:spLocks noChangeArrowheads="1"/>
            </p:cNvSpPr>
            <p:nvPr/>
          </p:nvSpPr>
          <p:spPr bwMode="auto">
            <a:xfrm>
              <a:off x="2921" y="3425"/>
              <a:ext cx="1" cy="73"/>
            </a:xfrm>
            <a:prstGeom prst="rect">
              <a:avLst/>
            </a:prstGeom>
            <a:solidFill>
              <a:srgbClr val="2AE48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457" name="Freeform 57">
              <a:extLst>
                <a:ext uri="{FF2B5EF4-FFF2-40B4-BE49-F238E27FC236}">
                  <a16:creationId xmlns:a16="http://schemas.microsoft.com/office/drawing/2014/main" id="{CD347780-D9D2-47F6-8E86-63E7388E2B2C}"/>
                </a:ext>
              </a:extLst>
            </p:cNvPr>
            <p:cNvSpPr>
              <a:spLocks/>
            </p:cNvSpPr>
            <p:nvPr/>
          </p:nvSpPr>
          <p:spPr bwMode="auto">
            <a:xfrm>
              <a:off x="2871" y="3434"/>
              <a:ext cx="40" cy="56"/>
            </a:xfrm>
            <a:custGeom>
              <a:avLst/>
              <a:gdLst>
                <a:gd name="T0" fmla="*/ 12 w 24"/>
                <a:gd name="T1" fmla="*/ 4 h 34"/>
                <a:gd name="T2" fmla="*/ 12 w 24"/>
                <a:gd name="T3" fmla="*/ 4 h 34"/>
                <a:gd name="T4" fmla="*/ 0 w 24"/>
                <a:gd name="T5" fmla="*/ 10 h 34"/>
                <a:gd name="T6" fmla="*/ 12 w 24"/>
                <a:gd name="T7" fmla="*/ 31 h 34"/>
                <a:gd name="T8" fmla="*/ 24 w 24"/>
                <a:gd name="T9" fmla="*/ 24 h 34"/>
                <a:gd name="T10" fmla="*/ 12 w 24"/>
                <a:gd name="T11" fmla="*/ 4 h 34"/>
              </a:gdLst>
              <a:ahLst/>
              <a:cxnLst>
                <a:cxn ang="0">
                  <a:pos x="T0" y="T1"/>
                </a:cxn>
                <a:cxn ang="0">
                  <a:pos x="T2" y="T3"/>
                </a:cxn>
                <a:cxn ang="0">
                  <a:pos x="T4" y="T5"/>
                </a:cxn>
                <a:cxn ang="0">
                  <a:pos x="T6" y="T7"/>
                </a:cxn>
                <a:cxn ang="0">
                  <a:pos x="T8" y="T9"/>
                </a:cxn>
                <a:cxn ang="0">
                  <a:pos x="T10" y="T11"/>
                </a:cxn>
              </a:cxnLst>
              <a:rect l="0" t="0" r="r" b="b"/>
              <a:pathLst>
                <a:path w="24" h="34">
                  <a:moveTo>
                    <a:pt x="12" y="4"/>
                  </a:moveTo>
                  <a:lnTo>
                    <a:pt x="12" y="4"/>
                  </a:lnTo>
                  <a:cubicBezTo>
                    <a:pt x="6" y="0"/>
                    <a:pt x="0" y="3"/>
                    <a:pt x="0" y="10"/>
                  </a:cubicBezTo>
                  <a:cubicBezTo>
                    <a:pt x="0" y="18"/>
                    <a:pt x="6" y="27"/>
                    <a:pt x="12" y="31"/>
                  </a:cubicBezTo>
                  <a:cubicBezTo>
                    <a:pt x="19" y="34"/>
                    <a:pt x="24" y="31"/>
                    <a:pt x="24" y="24"/>
                  </a:cubicBezTo>
                  <a:cubicBezTo>
                    <a:pt x="24" y="16"/>
                    <a:pt x="19" y="7"/>
                    <a:pt x="12"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8" name="Freeform 58">
              <a:extLst>
                <a:ext uri="{FF2B5EF4-FFF2-40B4-BE49-F238E27FC236}">
                  <a16:creationId xmlns:a16="http://schemas.microsoft.com/office/drawing/2014/main" id="{4A419992-C720-4B6B-905C-60C9539918EB}"/>
                </a:ext>
              </a:extLst>
            </p:cNvPr>
            <p:cNvSpPr>
              <a:spLocks/>
            </p:cNvSpPr>
            <p:nvPr/>
          </p:nvSpPr>
          <p:spPr bwMode="auto">
            <a:xfrm>
              <a:off x="2869" y="3434"/>
              <a:ext cx="0" cy="56"/>
            </a:xfrm>
            <a:custGeom>
              <a:avLst/>
              <a:gdLst>
                <a:gd name="T0" fmla="*/ 34 h 34"/>
                <a:gd name="T1" fmla="*/ 34 h 34"/>
                <a:gd name="T2" fmla="*/ 0 h 34"/>
                <a:gd name="T3" fmla="*/ 0 h 34"/>
                <a:gd name="T4" fmla="*/ 0 h 34"/>
                <a:gd name="T5" fmla="*/ 34 h 34"/>
              </a:gdLst>
              <a:ahLst/>
              <a:cxnLst>
                <a:cxn ang="0">
                  <a:pos x="0" y="T0"/>
                </a:cxn>
                <a:cxn ang="0">
                  <a:pos x="0" y="T1"/>
                </a:cxn>
                <a:cxn ang="0">
                  <a:pos x="0" y="T2"/>
                </a:cxn>
                <a:cxn ang="0">
                  <a:pos x="0" y="T3"/>
                </a:cxn>
                <a:cxn ang="0">
                  <a:pos x="0" y="T4"/>
                </a:cxn>
                <a:cxn ang="0">
                  <a:pos x="0" y="T5"/>
                </a:cxn>
              </a:cxnLst>
              <a:rect l="0" t="0" r="r" b="b"/>
              <a:pathLst>
                <a:path h="34">
                  <a:moveTo>
                    <a:pt x="0" y="34"/>
                  </a:moveTo>
                  <a:lnTo>
                    <a:pt x="0" y="34"/>
                  </a:lnTo>
                  <a:lnTo>
                    <a:pt x="0" y="0"/>
                  </a:lnTo>
                  <a:lnTo>
                    <a:pt x="0" y="0"/>
                  </a:lnTo>
                  <a:lnTo>
                    <a:pt x="0" y="0"/>
                  </a:lnTo>
                  <a:lnTo>
                    <a:pt x="0" y="34"/>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9" name="Freeform 59">
              <a:extLst>
                <a:ext uri="{FF2B5EF4-FFF2-40B4-BE49-F238E27FC236}">
                  <a16:creationId xmlns:a16="http://schemas.microsoft.com/office/drawing/2014/main" id="{4A5C7499-2E1B-4A91-B145-287708533C8E}"/>
                </a:ext>
              </a:extLst>
            </p:cNvPr>
            <p:cNvSpPr>
              <a:spLocks/>
            </p:cNvSpPr>
            <p:nvPr/>
          </p:nvSpPr>
          <p:spPr bwMode="auto">
            <a:xfrm>
              <a:off x="2914" y="3434"/>
              <a:ext cx="0" cy="56"/>
            </a:xfrm>
            <a:custGeom>
              <a:avLst/>
              <a:gdLst>
                <a:gd name="T0" fmla="*/ 34 h 34"/>
                <a:gd name="T1" fmla="*/ 34 h 34"/>
                <a:gd name="T2" fmla="*/ 0 h 34"/>
                <a:gd name="T3" fmla="*/ 0 h 34"/>
                <a:gd name="T4" fmla="*/ 0 h 34"/>
                <a:gd name="T5" fmla="*/ 34 h 34"/>
              </a:gdLst>
              <a:ahLst/>
              <a:cxnLst>
                <a:cxn ang="0">
                  <a:pos x="0" y="T0"/>
                </a:cxn>
                <a:cxn ang="0">
                  <a:pos x="0" y="T1"/>
                </a:cxn>
                <a:cxn ang="0">
                  <a:pos x="0" y="T2"/>
                </a:cxn>
                <a:cxn ang="0">
                  <a:pos x="0" y="T3"/>
                </a:cxn>
                <a:cxn ang="0">
                  <a:pos x="0" y="T4"/>
                </a:cxn>
                <a:cxn ang="0">
                  <a:pos x="0" y="T5"/>
                </a:cxn>
              </a:cxnLst>
              <a:rect l="0" t="0" r="r" b="b"/>
              <a:pathLst>
                <a:path h="34">
                  <a:moveTo>
                    <a:pt x="0" y="34"/>
                  </a:moveTo>
                  <a:lnTo>
                    <a:pt x="0" y="34"/>
                  </a:lnTo>
                  <a:lnTo>
                    <a:pt x="0" y="0"/>
                  </a:lnTo>
                  <a:lnTo>
                    <a:pt x="0" y="0"/>
                  </a:lnTo>
                  <a:lnTo>
                    <a:pt x="0" y="0"/>
                  </a:lnTo>
                  <a:lnTo>
                    <a:pt x="0" y="34"/>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0" name="Freeform 60">
              <a:extLst>
                <a:ext uri="{FF2B5EF4-FFF2-40B4-BE49-F238E27FC236}">
                  <a16:creationId xmlns:a16="http://schemas.microsoft.com/office/drawing/2014/main" id="{32FDA344-755F-4062-BDDE-C16DBBB691B8}"/>
                </a:ext>
              </a:extLst>
            </p:cNvPr>
            <p:cNvSpPr>
              <a:spLocks/>
            </p:cNvSpPr>
            <p:nvPr/>
          </p:nvSpPr>
          <p:spPr bwMode="auto">
            <a:xfrm>
              <a:off x="2270" y="3358"/>
              <a:ext cx="205" cy="251"/>
            </a:xfrm>
            <a:custGeom>
              <a:avLst/>
              <a:gdLst>
                <a:gd name="T0" fmla="*/ 35 w 124"/>
                <a:gd name="T1" fmla="*/ 5 h 152"/>
                <a:gd name="T2" fmla="*/ 35 w 124"/>
                <a:gd name="T3" fmla="*/ 5 h 152"/>
                <a:gd name="T4" fmla="*/ 68 w 124"/>
                <a:gd name="T5" fmla="*/ 6 h 152"/>
                <a:gd name="T6" fmla="*/ 72 w 124"/>
                <a:gd name="T7" fmla="*/ 8 h 152"/>
                <a:gd name="T8" fmla="*/ 116 w 124"/>
                <a:gd name="T9" fmla="*/ 62 h 152"/>
                <a:gd name="T10" fmla="*/ 124 w 124"/>
                <a:gd name="T11" fmla="*/ 98 h 152"/>
                <a:gd name="T12" fmla="*/ 109 w 124"/>
                <a:gd name="T13" fmla="*/ 131 h 152"/>
                <a:gd name="T14" fmla="*/ 74 w 124"/>
                <a:gd name="T15" fmla="*/ 152 h 152"/>
                <a:gd name="T16" fmla="*/ 89 w 124"/>
                <a:gd name="T17" fmla="*/ 118 h 152"/>
                <a:gd name="T18" fmla="*/ 81 w 124"/>
                <a:gd name="T19" fmla="*/ 82 h 152"/>
                <a:gd name="T20" fmla="*/ 37 w 124"/>
                <a:gd name="T21" fmla="*/ 29 h 152"/>
                <a:gd name="T22" fmla="*/ 33 w 124"/>
                <a:gd name="T23" fmla="*/ 27 h 152"/>
                <a:gd name="T24" fmla="*/ 0 w 124"/>
                <a:gd name="T25" fmla="*/ 25 h 152"/>
                <a:gd name="T26" fmla="*/ 35 w 124"/>
                <a:gd name="T27" fmla="*/ 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2">
                  <a:moveTo>
                    <a:pt x="35" y="5"/>
                  </a:moveTo>
                  <a:lnTo>
                    <a:pt x="35" y="5"/>
                  </a:lnTo>
                  <a:cubicBezTo>
                    <a:pt x="44" y="0"/>
                    <a:pt x="55" y="0"/>
                    <a:pt x="68" y="6"/>
                  </a:cubicBezTo>
                  <a:cubicBezTo>
                    <a:pt x="70" y="7"/>
                    <a:pt x="71" y="7"/>
                    <a:pt x="72" y="8"/>
                  </a:cubicBezTo>
                  <a:cubicBezTo>
                    <a:pt x="91" y="19"/>
                    <a:pt x="107" y="40"/>
                    <a:pt x="116" y="62"/>
                  </a:cubicBezTo>
                  <a:cubicBezTo>
                    <a:pt x="121" y="74"/>
                    <a:pt x="124" y="86"/>
                    <a:pt x="124" y="98"/>
                  </a:cubicBezTo>
                  <a:cubicBezTo>
                    <a:pt x="124" y="114"/>
                    <a:pt x="118" y="126"/>
                    <a:pt x="109" y="131"/>
                  </a:cubicBezTo>
                  <a:lnTo>
                    <a:pt x="74" y="152"/>
                  </a:lnTo>
                  <a:cubicBezTo>
                    <a:pt x="83" y="146"/>
                    <a:pt x="89" y="135"/>
                    <a:pt x="89" y="118"/>
                  </a:cubicBezTo>
                  <a:cubicBezTo>
                    <a:pt x="89" y="107"/>
                    <a:pt x="86" y="94"/>
                    <a:pt x="81" y="82"/>
                  </a:cubicBezTo>
                  <a:cubicBezTo>
                    <a:pt x="72" y="60"/>
                    <a:pt x="56" y="39"/>
                    <a:pt x="37" y="29"/>
                  </a:cubicBezTo>
                  <a:cubicBezTo>
                    <a:pt x="36" y="28"/>
                    <a:pt x="34" y="27"/>
                    <a:pt x="33" y="27"/>
                  </a:cubicBezTo>
                  <a:cubicBezTo>
                    <a:pt x="20" y="20"/>
                    <a:pt x="9" y="20"/>
                    <a:pt x="0" y="25"/>
                  </a:cubicBezTo>
                  <a:lnTo>
                    <a:pt x="35" y="5"/>
                  </a:ln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1" name="Freeform 63">
              <a:extLst>
                <a:ext uri="{FF2B5EF4-FFF2-40B4-BE49-F238E27FC236}">
                  <a16:creationId xmlns:a16="http://schemas.microsoft.com/office/drawing/2014/main" id="{F7FE9FE6-3DBB-4582-820A-48BD76A986F5}"/>
                </a:ext>
              </a:extLst>
            </p:cNvPr>
            <p:cNvSpPr>
              <a:spLocks/>
            </p:cNvSpPr>
            <p:nvPr/>
          </p:nvSpPr>
          <p:spPr bwMode="auto">
            <a:xfrm>
              <a:off x="2246" y="3377"/>
              <a:ext cx="171" cy="253"/>
            </a:xfrm>
            <a:custGeom>
              <a:avLst/>
              <a:gdLst>
                <a:gd name="T0" fmla="*/ 52 w 104"/>
                <a:gd name="T1" fmla="*/ 17 h 153"/>
                <a:gd name="T2" fmla="*/ 52 w 104"/>
                <a:gd name="T3" fmla="*/ 17 h 153"/>
                <a:gd name="T4" fmla="*/ 0 w 104"/>
                <a:gd name="T5" fmla="*/ 46 h 153"/>
                <a:gd name="T6" fmla="*/ 52 w 104"/>
                <a:gd name="T7" fmla="*/ 136 h 153"/>
                <a:gd name="T8" fmla="*/ 104 w 104"/>
                <a:gd name="T9" fmla="*/ 106 h 153"/>
                <a:gd name="T10" fmla="*/ 52 w 104"/>
                <a:gd name="T11" fmla="*/ 17 h 153"/>
              </a:gdLst>
              <a:ahLst/>
              <a:cxnLst>
                <a:cxn ang="0">
                  <a:pos x="T0" y="T1"/>
                </a:cxn>
                <a:cxn ang="0">
                  <a:pos x="T2" y="T3"/>
                </a:cxn>
                <a:cxn ang="0">
                  <a:pos x="T4" y="T5"/>
                </a:cxn>
                <a:cxn ang="0">
                  <a:pos x="T6" y="T7"/>
                </a:cxn>
                <a:cxn ang="0">
                  <a:pos x="T8" y="T9"/>
                </a:cxn>
                <a:cxn ang="0">
                  <a:pos x="T10" y="T11"/>
                </a:cxn>
              </a:cxnLst>
              <a:rect l="0" t="0" r="r" b="b"/>
              <a:pathLst>
                <a:path w="104" h="153">
                  <a:moveTo>
                    <a:pt x="52" y="17"/>
                  </a:moveTo>
                  <a:lnTo>
                    <a:pt x="52" y="17"/>
                  </a:lnTo>
                  <a:cubicBezTo>
                    <a:pt x="24" y="0"/>
                    <a:pt x="0" y="13"/>
                    <a:pt x="0" y="46"/>
                  </a:cubicBezTo>
                  <a:cubicBezTo>
                    <a:pt x="0" y="79"/>
                    <a:pt x="23" y="120"/>
                    <a:pt x="52" y="136"/>
                  </a:cubicBezTo>
                  <a:cubicBezTo>
                    <a:pt x="81" y="153"/>
                    <a:pt x="104" y="139"/>
                    <a:pt x="104" y="106"/>
                  </a:cubicBezTo>
                  <a:cubicBezTo>
                    <a:pt x="104" y="73"/>
                    <a:pt x="81" y="33"/>
                    <a:pt x="52" y="17"/>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2" name="Freeform 66">
              <a:extLst>
                <a:ext uri="{FF2B5EF4-FFF2-40B4-BE49-F238E27FC236}">
                  <a16:creationId xmlns:a16="http://schemas.microsoft.com/office/drawing/2014/main" id="{DBBA54C9-A7AD-4A9F-BC6A-8E2F1D95BB05}"/>
                </a:ext>
              </a:extLst>
            </p:cNvPr>
            <p:cNvSpPr>
              <a:spLocks/>
            </p:cNvSpPr>
            <p:nvPr/>
          </p:nvSpPr>
          <p:spPr bwMode="auto">
            <a:xfrm>
              <a:off x="2272" y="3425"/>
              <a:ext cx="119" cy="157"/>
            </a:xfrm>
            <a:custGeom>
              <a:avLst/>
              <a:gdLst>
                <a:gd name="T0" fmla="*/ 0 w 72"/>
                <a:gd name="T1" fmla="*/ 27 h 95"/>
                <a:gd name="T2" fmla="*/ 0 w 72"/>
                <a:gd name="T3" fmla="*/ 27 h 95"/>
                <a:gd name="T4" fmla="*/ 36 w 72"/>
                <a:gd name="T5" fmla="*/ 89 h 95"/>
                <a:gd name="T6" fmla="*/ 64 w 72"/>
                <a:gd name="T7" fmla="*/ 89 h 95"/>
                <a:gd name="T8" fmla="*/ 72 w 72"/>
                <a:gd name="T9" fmla="*/ 68 h 95"/>
                <a:gd name="T10" fmla="*/ 36 w 72"/>
                <a:gd name="T11" fmla="*/ 6 h 95"/>
                <a:gd name="T12" fmla="*/ 14 w 72"/>
                <a:gd name="T13" fmla="*/ 2 h 95"/>
                <a:gd name="T14" fmla="*/ 0 w 72"/>
                <a:gd name="T15" fmla="*/ 27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95">
                  <a:moveTo>
                    <a:pt x="0" y="27"/>
                  </a:moveTo>
                  <a:lnTo>
                    <a:pt x="0" y="27"/>
                  </a:lnTo>
                  <a:cubicBezTo>
                    <a:pt x="0" y="49"/>
                    <a:pt x="16" y="77"/>
                    <a:pt x="36" y="89"/>
                  </a:cubicBezTo>
                  <a:cubicBezTo>
                    <a:pt x="47" y="95"/>
                    <a:pt x="57" y="95"/>
                    <a:pt x="64" y="89"/>
                  </a:cubicBezTo>
                  <a:cubicBezTo>
                    <a:pt x="69" y="85"/>
                    <a:pt x="72" y="78"/>
                    <a:pt x="72" y="68"/>
                  </a:cubicBezTo>
                  <a:cubicBezTo>
                    <a:pt x="72" y="45"/>
                    <a:pt x="56" y="18"/>
                    <a:pt x="36" y="6"/>
                  </a:cubicBezTo>
                  <a:cubicBezTo>
                    <a:pt x="28" y="2"/>
                    <a:pt x="21" y="0"/>
                    <a:pt x="14" y="2"/>
                  </a:cubicBezTo>
                  <a:cubicBezTo>
                    <a:pt x="6" y="5"/>
                    <a:pt x="0" y="13"/>
                    <a:pt x="0" y="27"/>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3" name="Freeform 69">
              <a:extLst>
                <a:ext uri="{FF2B5EF4-FFF2-40B4-BE49-F238E27FC236}">
                  <a16:creationId xmlns:a16="http://schemas.microsoft.com/office/drawing/2014/main" id="{FBAACC6C-FB19-4F06-9705-ACEFE40D77CF}"/>
                </a:ext>
              </a:extLst>
            </p:cNvPr>
            <p:cNvSpPr>
              <a:spLocks/>
            </p:cNvSpPr>
            <p:nvPr/>
          </p:nvSpPr>
          <p:spPr bwMode="auto">
            <a:xfrm>
              <a:off x="2284" y="3425"/>
              <a:ext cx="107" cy="151"/>
            </a:xfrm>
            <a:custGeom>
              <a:avLst/>
              <a:gdLst>
                <a:gd name="T0" fmla="*/ 0 w 65"/>
                <a:gd name="T1" fmla="*/ 24 h 91"/>
                <a:gd name="T2" fmla="*/ 0 w 65"/>
                <a:gd name="T3" fmla="*/ 24 h 91"/>
                <a:gd name="T4" fmla="*/ 35 w 65"/>
                <a:gd name="T5" fmla="*/ 85 h 91"/>
                <a:gd name="T6" fmla="*/ 57 w 65"/>
                <a:gd name="T7" fmla="*/ 89 h 91"/>
                <a:gd name="T8" fmla="*/ 65 w 65"/>
                <a:gd name="T9" fmla="*/ 68 h 91"/>
                <a:gd name="T10" fmla="*/ 29 w 65"/>
                <a:gd name="T11" fmla="*/ 6 h 91"/>
                <a:gd name="T12" fmla="*/ 7 w 65"/>
                <a:gd name="T13" fmla="*/ 2 h 91"/>
                <a:gd name="T14" fmla="*/ 0 w 65"/>
                <a:gd name="T15" fmla="*/ 24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91">
                  <a:moveTo>
                    <a:pt x="0" y="24"/>
                  </a:moveTo>
                  <a:lnTo>
                    <a:pt x="0" y="24"/>
                  </a:lnTo>
                  <a:cubicBezTo>
                    <a:pt x="0" y="46"/>
                    <a:pt x="15" y="74"/>
                    <a:pt x="35" y="85"/>
                  </a:cubicBezTo>
                  <a:cubicBezTo>
                    <a:pt x="43" y="90"/>
                    <a:pt x="51" y="91"/>
                    <a:pt x="57" y="89"/>
                  </a:cubicBezTo>
                  <a:cubicBezTo>
                    <a:pt x="62" y="85"/>
                    <a:pt x="65" y="78"/>
                    <a:pt x="65" y="68"/>
                  </a:cubicBezTo>
                  <a:cubicBezTo>
                    <a:pt x="65" y="45"/>
                    <a:pt x="49" y="18"/>
                    <a:pt x="29" y="6"/>
                  </a:cubicBezTo>
                  <a:cubicBezTo>
                    <a:pt x="21" y="2"/>
                    <a:pt x="14" y="0"/>
                    <a:pt x="7" y="2"/>
                  </a:cubicBezTo>
                  <a:cubicBezTo>
                    <a:pt x="3" y="7"/>
                    <a:pt x="0" y="14"/>
                    <a:pt x="0" y="2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4" name="Freeform 70">
              <a:extLst>
                <a:ext uri="{FF2B5EF4-FFF2-40B4-BE49-F238E27FC236}">
                  <a16:creationId xmlns:a16="http://schemas.microsoft.com/office/drawing/2014/main" id="{F55C973F-2732-490E-9B2D-7A8603AA064A}"/>
                </a:ext>
              </a:extLst>
            </p:cNvPr>
            <p:cNvSpPr>
              <a:spLocks/>
            </p:cNvSpPr>
            <p:nvPr/>
          </p:nvSpPr>
          <p:spPr bwMode="auto">
            <a:xfrm>
              <a:off x="2280" y="3425"/>
              <a:ext cx="0" cy="152"/>
            </a:xfrm>
            <a:custGeom>
              <a:avLst/>
              <a:gdLst>
                <a:gd name="T0" fmla="*/ 92 h 92"/>
                <a:gd name="T1" fmla="*/ 92 h 92"/>
                <a:gd name="T2" fmla="*/ 0 h 92"/>
                <a:gd name="T3" fmla="*/ 0 h 92"/>
                <a:gd name="T4" fmla="*/ 0 h 92"/>
                <a:gd name="T5" fmla="*/ 92 h 92"/>
              </a:gdLst>
              <a:ahLst/>
              <a:cxnLst>
                <a:cxn ang="0">
                  <a:pos x="0" y="T0"/>
                </a:cxn>
                <a:cxn ang="0">
                  <a:pos x="0" y="T1"/>
                </a:cxn>
                <a:cxn ang="0">
                  <a:pos x="0" y="T2"/>
                </a:cxn>
                <a:cxn ang="0">
                  <a:pos x="0" y="T3"/>
                </a:cxn>
                <a:cxn ang="0">
                  <a:pos x="0" y="T4"/>
                </a:cxn>
                <a:cxn ang="0">
                  <a:pos x="0" y="T5"/>
                </a:cxn>
              </a:cxnLst>
              <a:rect l="0" t="0" r="r" b="b"/>
              <a:pathLst>
                <a:path h="92">
                  <a:moveTo>
                    <a:pt x="0" y="92"/>
                  </a:moveTo>
                  <a:lnTo>
                    <a:pt x="0" y="92"/>
                  </a:lnTo>
                  <a:lnTo>
                    <a:pt x="0" y="0"/>
                  </a:lnTo>
                  <a:lnTo>
                    <a:pt x="0" y="0"/>
                  </a:lnTo>
                  <a:lnTo>
                    <a:pt x="0" y="0"/>
                  </a:lnTo>
                  <a:lnTo>
                    <a:pt x="0" y="92"/>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5" name="Freeform 72">
              <a:extLst>
                <a:ext uri="{FF2B5EF4-FFF2-40B4-BE49-F238E27FC236}">
                  <a16:creationId xmlns:a16="http://schemas.microsoft.com/office/drawing/2014/main" id="{69E60C1C-4EBF-47A9-8D05-F1C1601E7E38}"/>
                </a:ext>
              </a:extLst>
            </p:cNvPr>
            <p:cNvSpPr>
              <a:spLocks/>
            </p:cNvSpPr>
            <p:nvPr/>
          </p:nvSpPr>
          <p:spPr bwMode="auto">
            <a:xfrm>
              <a:off x="2331" y="3439"/>
              <a:ext cx="17" cy="23"/>
            </a:xfrm>
            <a:custGeom>
              <a:avLst/>
              <a:gdLst>
                <a:gd name="T0" fmla="*/ 0 w 10"/>
                <a:gd name="T1" fmla="*/ 4 h 14"/>
                <a:gd name="T2" fmla="*/ 0 w 10"/>
                <a:gd name="T3" fmla="*/ 4 h 14"/>
                <a:gd name="T4" fmla="*/ 5 w 10"/>
                <a:gd name="T5" fmla="*/ 13 h 14"/>
                <a:gd name="T6" fmla="*/ 10 w 10"/>
                <a:gd name="T7" fmla="*/ 10 h 14"/>
                <a:gd name="T8" fmla="*/ 5 w 10"/>
                <a:gd name="T9" fmla="*/ 1 h 14"/>
                <a:gd name="T10" fmla="*/ 0 w 10"/>
                <a:gd name="T11" fmla="*/ 4 h 14"/>
              </a:gdLst>
              <a:ahLst/>
              <a:cxnLst>
                <a:cxn ang="0">
                  <a:pos x="T0" y="T1"/>
                </a:cxn>
                <a:cxn ang="0">
                  <a:pos x="T2" y="T3"/>
                </a:cxn>
                <a:cxn ang="0">
                  <a:pos x="T4" y="T5"/>
                </a:cxn>
                <a:cxn ang="0">
                  <a:pos x="T6" y="T7"/>
                </a:cxn>
                <a:cxn ang="0">
                  <a:pos x="T8" y="T9"/>
                </a:cxn>
                <a:cxn ang="0">
                  <a:pos x="T10" y="T11"/>
                </a:cxn>
              </a:cxnLst>
              <a:rect l="0" t="0" r="r" b="b"/>
              <a:pathLst>
                <a:path w="10" h="14">
                  <a:moveTo>
                    <a:pt x="0" y="4"/>
                  </a:moveTo>
                  <a:lnTo>
                    <a:pt x="0" y="4"/>
                  </a:lnTo>
                  <a:cubicBezTo>
                    <a:pt x="0" y="7"/>
                    <a:pt x="2" y="11"/>
                    <a:pt x="5" y="13"/>
                  </a:cubicBezTo>
                  <a:cubicBezTo>
                    <a:pt x="8" y="14"/>
                    <a:pt x="10" y="13"/>
                    <a:pt x="10" y="10"/>
                  </a:cubicBezTo>
                  <a:cubicBezTo>
                    <a:pt x="10" y="7"/>
                    <a:pt x="8" y="3"/>
                    <a:pt x="5" y="1"/>
                  </a:cubicBezTo>
                  <a:cubicBezTo>
                    <a:pt x="2" y="0"/>
                    <a:pt x="0" y="1"/>
                    <a:pt x="0"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6" name="Freeform 73">
              <a:extLst>
                <a:ext uri="{FF2B5EF4-FFF2-40B4-BE49-F238E27FC236}">
                  <a16:creationId xmlns:a16="http://schemas.microsoft.com/office/drawing/2014/main" id="{FAAC60B2-5F07-4193-B8F1-F2FD670412BE}"/>
                </a:ext>
              </a:extLst>
            </p:cNvPr>
            <p:cNvSpPr>
              <a:spLocks/>
            </p:cNvSpPr>
            <p:nvPr/>
          </p:nvSpPr>
          <p:spPr bwMode="auto">
            <a:xfrm>
              <a:off x="2350" y="3437"/>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7" name="Freeform 74">
              <a:extLst>
                <a:ext uri="{FF2B5EF4-FFF2-40B4-BE49-F238E27FC236}">
                  <a16:creationId xmlns:a16="http://schemas.microsoft.com/office/drawing/2014/main" id="{30B920D1-5DC4-47DA-B00B-CB6C099B018C}"/>
                </a:ext>
              </a:extLst>
            </p:cNvPr>
            <p:cNvSpPr>
              <a:spLocks/>
            </p:cNvSpPr>
            <p:nvPr/>
          </p:nvSpPr>
          <p:spPr bwMode="auto">
            <a:xfrm>
              <a:off x="2351" y="3457"/>
              <a:ext cx="18" cy="23"/>
            </a:xfrm>
            <a:custGeom>
              <a:avLst/>
              <a:gdLst>
                <a:gd name="T0" fmla="*/ 2 w 11"/>
                <a:gd name="T1" fmla="*/ 2 h 14"/>
                <a:gd name="T2" fmla="*/ 2 w 11"/>
                <a:gd name="T3" fmla="*/ 2 h 14"/>
                <a:gd name="T4" fmla="*/ 3 w 11"/>
                <a:gd name="T5" fmla="*/ 10 h 14"/>
                <a:gd name="T6" fmla="*/ 10 w 11"/>
                <a:gd name="T7" fmla="*/ 12 h 14"/>
                <a:gd name="T8" fmla="*/ 8 w 11"/>
                <a:gd name="T9" fmla="*/ 4 h 14"/>
                <a:gd name="T10" fmla="*/ 2 w 11"/>
                <a:gd name="T11" fmla="*/ 2 h 14"/>
              </a:gdLst>
              <a:ahLst/>
              <a:cxnLst>
                <a:cxn ang="0">
                  <a:pos x="T0" y="T1"/>
                </a:cxn>
                <a:cxn ang="0">
                  <a:pos x="T2" y="T3"/>
                </a:cxn>
                <a:cxn ang="0">
                  <a:pos x="T4" y="T5"/>
                </a:cxn>
                <a:cxn ang="0">
                  <a:pos x="T6" y="T7"/>
                </a:cxn>
                <a:cxn ang="0">
                  <a:pos x="T8" y="T9"/>
                </a:cxn>
                <a:cxn ang="0">
                  <a:pos x="T10" y="T11"/>
                </a:cxn>
              </a:cxnLst>
              <a:rect l="0" t="0" r="r" b="b"/>
              <a:pathLst>
                <a:path w="11" h="14">
                  <a:moveTo>
                    <a:pt x="2" y="2"/>
                  </a:moveTo>
                  <a:lnTo>
                    <a:pt x="2" y="2"/>
                  </a:lnTo>
                  <a:cubicBezTo>
                    <a:pt x="0" y="4"/>
                    <a:pt x="1" y="8"/>
                    <a:pt x="3" y="10"/>
                  </a:cubicBezTo>
                  <a:cubicBezTo>
                    <a:pt x="6" y="13"/>
                    <a:pt x="9" y="14"/>
                    <a:pt x="10" y="12"/>
                  </a:cubicBezTo>
                  <a:cubicBezTo>
                    <a:pt x="11" y="10"/>
                    <a:pt x="11" y="7"/>
                    <a:pt x="8" y="4"/>
                  </a:cubicBezTo>
                  <a:cubicBezTo>
                    <a:pt x="6" y="1"/>
                    <a:pt x="3" y="0"/>
                    <a:pt x="2"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8" name="Freeform 75">
              <a:extLst>
                <a:ext uri="{FF2B5EF4-FFF2-40B4-BE49-F238E27FC236}">
                  <a16:creationId xmlns:a16="http://schemas.microsoft.com/office/drawing/2014/main" id="{E5AD89AB-85D6-4324-B968-A9FBFBFE24F4}"/>
                </a:ext>
              </a:extLst>
            </p:cNvPr>
            <p:cNvSpPr>
              <a:spLocks/>
            </p:cNvSpPr>
            <p:nvPr/>
          </p:nvSpPr>
          <p:spPr bwMode="auto">
            <a:xfrm>
              <a:off x="2368" y="3485"/>
              <a:ext cx="18" cy="21"/>
            </a:xfrm>
            <a:custGeom>
              <a:avLst/>
              <a:gdLst>
                <a:gd name="T0" fmla="*/ 3 w 11"/>
                <a:gd name="T1" fmla="*/ 0 h 13"/>
                <a:gd name="T2" fmla="*/ 3 w 11"/>
                <a:gd name="T3" fmla="*/ 0 h 13"/>
                <a:gd name="T4" fmla="*/ 1 w 11"/>
                <a:gd name="T5" fmla="*/ 7 h 13"/>
                <a:gd name="T6" fmla="*/ 8 w 11"/>
                <a:gd name="T7" fmla="*/ 12 h 13"/>
                <a:gd name="T8" fmla="*/ 10 w 11"/>
                <a:gd name="T9" fmla="*/ 6 h 13"/>
                <a:gd name="T10" fmla="*/ 3 w 11"/>
                <a:gd name="T11" fmla="*/ 0 h 13"/>
              </a:gdLst>
              <a:ahLst/>
              <a:cxnLst>
                <a:cxn ang="0">
                  <a:pos x="T0" y="T1"/>
                </a:cxn>
                <a:cxn ang="0">
                  <a:pos x="T2" y="T3"/>
                </a:cxn>
                <a:cxn ang="0">
                  <a:pos x="T4" y="T5"/>
                </a:cxn>
                <a:cxn ang="0">
                  <a:pos x="T6" y="T7"/>
                </a:cxn>
                <a:cxn ang="0">
                  <a:pos x="T8" y="T9"/>
                </a:cxn>
                <a:cxn ang="0">
                  <a:pos x="T10" y="T11"/>
                </a:cxn>
              </a:cxnLst>
              <a:rect l="0" t="0" r="r" b="b"/>
              <a:pathLst>
                <a:path w="11" h="13">
                  <a:moveTo>
                    <a:pt x="3" y="0"/>
                  </a:moveTo>
                  <a:lnTo>
                    <a:pt x="3" y="0"/>
                  </a:lnTo>
                  <a:cubicBezTo>
                    <a:pt x="1" y="0"/>
                    <a:pt x="0" y="3"/>
                    <a:pt x="1" y="7"/>
                  </a:cubicBezTo>
                  <a:cubicBezTo>
                    <a:pt x="3" y="10"/>
                    <a:pt x="6" y="13"/>
                    <a:pt x="8" y="12"/>
                  </a:cubicBezTo>
                  <a:cubicBezTo>
                    <a:pt x="10" y="12"/>
                    <a:pt x="11" y="9"/>
                    <a:pt x="10" y="6"/>
                  </a:cubicBezTo>
                  <a:cubicBezTo>
                    <a:pt x="8" y="2"/>
                    <a:pt x="5" y="0"/>
                    <a:pt x="3" y="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9" name="Freeform 76">
              <a:extLst>
                <a:ext uri="{FF2B5EF4-FFF2-40B4-BE49-F238E27FC236}">
                  <a16:creationId xmlns:a16="http://schemas.microsoft.com/office/drawing/2014/main" id="{9438D4A2-EA11-47E3-91A4-2DC758EAB5A3}"/>
                </a:ext>
              </a:extLst>
            </p:cNvPr>
            <p:cNvSpPr>
              <a:spLocks/>
            </p:cNvSpPr>
            <p:nvPr/>
          </p:nvSpPr>
          <p:spPr bwMode="auto">
            <a:xfrm>
              <a:off x="2366" y="3481"/>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0" name="Freeform 77">
              <a:extLst>
                <a:ext uri="{FF2B5EF4-FFF2-40B4-BE49-F238E27FC236}">
                  <a16:creationId xmlns:a16="http://schemas.microsoft.com/office/drawing/2014/main" id="{2D50F2BD-C931-48BB-9631-025CB021C8CC}"/>
                </a:ext>
              </a:extLst>
            </p:cNvPr>
            <p:cNvSpPr>
              <a:spLocks/>
            </p:cNvSpPr>
            <p:nvPr/>
          </p:nvSpPr>
          <p:spPr bwMode="auto">
            <a:xfrm>
              <a:off x="2388" y="3481"/>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1" name="Freeform 78">
              <a:extLst>
                <a:ext uri="{FF2B5EF4-FFF2-40B4-BE49-F238E27FC236}">
                  <a16:creationId xmlns:a16="http://schemas.microsoft.com/office/drawing/2014/main" id="{790238AA-B2E3-4F5C-8D59-AB57FDCD94EF}"/>
                </a:ext>
              </a:extLst>
            </p:cNvPr>
            <p:cNvSpPr>
              <a:spLocks/>
            </p:cNvSpPr>
            <p:nvPr/>
          </p:nvSpPr>
          <p:spPr bwMode="auto">
            <a:xfrm>
              <a:off x="2374" y="3511"/>
              <a:ext cx="17" cy="23"/>
            </a:xfrm>
            <a:custGeom>
              <a:avLst/>
              <a:gdLst>
                <a:gd name="T0" fmla="*/ 5 w 10"/>
                <a:gd name="T1" fmla="*/ 2 h 14"/>
                <a:gd name="T2" fmla="*/ 5 w 10"/>
                <a:gd name="T3" fmla="*/ 2 h 14"/>
                <a:gd name="T4" fmla="*/ 0 w 10"/>
                <a:gd name="T5" fmla="*/ 4 h 14"/>
                <a:gd name="T6" fmla="*/ 5 w 10"/>
                <a:gd name="T7" fmla="*/ 13 h 14"/>
                <a:gd name="T8" fmla="*/ 10 w 10"/>
                <a:gd name="T9" fmla="*/ 10 h 14"/>
                <a:gd name="T10" fmla="*/ 5 w 10"/>
                <a:gd name="T11" fmla="*/ 2 h 14"/>
              </a:gdLst>
              <a:ahLst/>
              <a:cxnLst>
                <a:cxn ang="0">
                  <a:pos x="T0" y="T1"/>
                </a:cxn>
                <a:cxn ang="0">
                  <a:pos x="T2" y="T3"/>
                </a:cxn>
                <a:cxn ang="0">
                  <a:pos x="T4" y="T5"/>
                </a:cxn>
                <a:cxn ang="0">
                  <a:pos x="T6" y="T7"/>
                </a:cxn>
                <a:cxn ang="0">
                  <a:pos x="T8" y="T9"/>
                </a:cxn>
                <a:cxn ang="0">
                  <a:pos x="T10" y="T11"/>
                </a:cxn>
              </a:cxnLst>
              <a:rect l="0" t="0" r="r" b="b"/>
              <a:pathLst>
                <a:path w="10" h="14">
                  <a:moveTo>
                    <a:pt x="5" y="2"/>
                  </a:moveTo>
                  <a:lnTo>
                    <a:pt x="5" y="2"/>
                  </a:lnTo>
                  <a:cubicBezTo>
                    <a:pt x="2" y="0"/>
                    <a:pt x="0" y="1"/>
                    <a:pt x="0" y="4"/>
                  </a:cubicBezTo>
                  <a:cubicBezTo>
                    <a:pt x="0" y="7"/>
                    <a:pt x="2" y="11"/>
                    <a:pt x="5" y="13"/>
                  </a:cubicBezTo>
                  <a:cubicBezTo>
                    <a:pt x="8" y="14"/>
                    <a:pt x="10" y="13"/>
                    <a:pt x="10" y="10"/>
                  </a:cubicBezTo>
                  <a:cubicBezTo>
                    <a:pt x="10" y="7"/>
                    <a:pt x="8" y="3"/>
                    <a:pt x="5"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2" name="Freeform 79">
              <a:extLst>
                <a:ext uri="{FF2B5EF4-FFF2-40B4-BE49-F238E27FC236}">
                  <a16:creationId xmlns:a16="http://schemas.microsoft.com/office/drawing/2014/main" id="{0F4D1579-5CAC-4433-8351-08E9384E8270}"/>
                </a:ext>
              </a:extLst>
            </p:cNvPr>
            <p:cNvSpPr>
              <a:spLocks/>
            </p:cNvSpPr>
            <p:nvPr/>
          </p:nvSpPr>
          <p:spPr bwMode="auto">
            <a:xfrm>
              <a:off x="2373" y="3510"/>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3" name="Freeform 80">
              <a:extLst>
                <a:ext uri="{FF2B5EF4-FFF2-40B4-BE49-F238E27FC236}">
                  <a16:creationId xmlns:a16="http://schemas.microsoft.com/office/drawing/2014/main" id="{3EB2F185-F7CB-4CFF-9F67-BEFE9FEA0F3E}"/>
                </a:ext>
              </a:extLst>
            </p:cNvPr>
            <p:cNvSpPr>
              <a:spLocks/>
            </p:cNvSpPr>
            <p:nvPr/>
          </p:nvSpPr>
          <p:spPr bwMode="auto">
            <a:xfrm>
              <a:off x="2394" y="3510"/>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4" name="Freeform 81">
              <a:extLst>
                <a:ext uri="{FF2B5EF4-FFF2-40B4-BE49-F238E27FC236}">
                  <a16:creationId xmlns:a16="http://schemas.microsoft.com/office/drawing/2014/main" id="{56C046E9-8BF5-486A-A162-81DF5B71B93A}"/>
                </a:ext>
              </a:extLst>
            </p:cNvPr>
            <p:cNvSpPr>
              <a:spLocks/>
            </p:cNvSpPr>
            <p:nvPr/>
          </p:nvSpPr>
          <p:spPr bwMode="auto">
            <a:xfrm>
              <a:off x="2368" y="3533"/>
              <a:ext cx="18" cy="23"/>
            </a:xfrm>
            <a:custGeom>
              <a:avLst/>
              <a:gdLst>
                <a:gd name="T0" fmla="*/ 8 w 11"/>
                <a:gd name="T1" fmla="*/ 4 h 14"/>
                <a:gd name="T2" fmla="*/ 8 w 11"/>
                <a:gd name="T3" fmla="*/ 4 h 14"/>
                <a:gd name="T4" fmla="*/ 2 w 11"/>
                <a:gd name="T5" fmla="*/ 2 h 14"/>
                <a:gd name="T6" fmla="*/ 4 w 11"/>
                <a:gd name="T7" fmla="*/ 10 h 14"/>
                <a:gd name="T8" fmla="*/ 10 w 11"/>
                <a:gd name="T9" fmla="*/ 12 h 14"/>
                <a:gd name="T10" fmla="*/ 8 w 11"/>
                <a:gd name="T11" fmla="*/ 4 h 14"/>
              </a:gdLst>
              <a:ahLst/>
              <a:cxnLst>
                <a:cxn ang="0">
                  <a:pos x="T0" y="T1"/>
                </a:cxn>
                <a:cxn ang="0">
                  <a:pos x="T2" y="T3"/>
                </a:cxn>
                <a:cxn ang="0">
                  <a:pos x="T4" y="T5"/>
                </a:cxn>
                <a:cxn ang="0">
                  <a:pos x="T6" y="T7"/>
                </a:cxn>
                <a:cxn ang="0">
                  <a:pos x="T8" y="T9"/>
                </a:cxn>
                <a:cxn ang="0">
                  <a:pos x="T10" y="T11"/>
                </a:cxn>
              </a:cxnLst>
              <a:rect l="0" t="0" r="r" b="b"/>
              <a:pathLst>
                <a:path w="11" h="14">
                  <a:moveTo>
                    <a:pt x="8" y="4"/>
                  </a:moveTo>
                  <a:lnTo>
                    <a:pt x="8" y="4"/>
                  </a:lnTo>
                  <a:cubicBezTo>
                    <a:pt x="6" y="1"/>
                    <a:pt x="3" y="0"/>
                    <a:pt x="2" y="2"/>
                  </a:cubicBezTo>
                  <a:cubicBezTo>
                    <a:pt x="0" y="4"/>
                    <a:pt x="1" y="8"/>
                    <a:pt x="4" y="10"/>
                  </a:cubicBezTo>
                  <a:cubicBezTo>
                    <a:pt x="6" y="13"/>
                    <a:pt x="9" y="14"/>
                    <a:pt x="10" y="12"/>
                  </a:cubicBezTo>
                  <a:cubicBezTo>
                    <a:pt x="11" y="10"/>
                    <a:pt x="11" y="7"/>
                    <a:pt x="8"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5" name="Freeform 82">
              <a:extLst>
                <a:ext uri="{FF2B5EF4-FFF2-40B4-BE49-F238E27FC236}">
                  <a16:creationId xmlns:a16="http://schemas.microsoft.com/office/drawing/2014/main" id="{E7A62EF9-78D5-4FA1-A0D9-3A7892B50314}"/>
                </a:ext>
              </a:extLst>
            </p:cNvPr>
            <p:cNvSpPr>
              <a:spLocks/>
            </p:cNvSpPr>
            <p:nvPr/>
          </p:nvSpPr>
          <p:spPr bwMode="auto">
            <a:xfrm>
              <a:off x="2353" y="3543"/>
              <a:ext cx="18" cy="21"/>
            </a:xfrm>
            <a:custGeom>
              <a:avLst/>
              <a:gdLst>
                <a:gd name="T0" fmla="*/ 10 w 11"/>
                <a:gd name="T1" fmla="*/ 6 h 13"/>
                <a:gd name="T2" fmla="*/ 10 w 11"/>
                <a:gd name="T3" fmla="*/ 6 h 13"/>
                <a:gd name="T4" fmla="*/ 3 w 11"/>
                <a:gd name="T5" fmla="*/ 1 h 13"/>
                <a:gd name="T6" fmla="*/ 2 w 11"/>
                <a:gd name="T7" fmla="*/ 7 h 13"/>
                <a:gd name="T8" fmla="*/ 8 w 11"/>
                <a:gd name="T9" fmla="*/ 13 h 13"/>
                <a:gd name="T10" fmla="*/ 10 w 11"/>
                <a:gd name="T11" fmla="*/ 6 h 13"/>
              </a:gdLst>
              <a:ahLst/>
              <a:cxnLst>
                <a:cxn ang="0">
                  <a:pos x="T0" y="T1"/>
                </a:cxn>
                <a:cxn ang="0">
                  <a:pos x="T2" y="T3"/>
                </a:cxn>
                <a:cxn ang="0">
                  <a:pos x="T4" y="T5"/>
                </a:cxn>
                <a:cxn ang="0">
                  <a:pos x="T6" y="T7"/>
                </a:cxn>
                <a:cxn ang="0">
                  <a:pos x="T8" y="T9"/>
                </a:cxn>
                <a:cxn ang="0">
                  <a:pos x="T10" y="T11"/>
                </a:cxn>
              </a:cxnLst>
              <a:rect l="0" t="0" r="r" b="b"/>
              <a:pathLst>
                <a:path w="11" h="13">
                  <a:moveTo>
                    <a:pt x="10" y="6"/>
                  </a:moveTo>
                  <a:lnTo>
                    <a:pt x="10" y="6"/>
                  </a:lnTo>
                  <a:cubicBezTo>
                    <a:pt x="9" y="3"/>
                    <a:pt x="6" y="0"/>
                    <a:pt x="3" y="1"/>
                  </a:cubicBezTo>
                  <a:cubicBezTo>
                    <a:pt x="1" y="1"/>
                    <a:pt x="0" y="4"/>
                    <a:pt x="2" y="7"/>
                  </a:cubicBezTo>
                  <a:cubicBezTo>
                    <a:pt x="3" y="11"/>
                    <a:pt x="6" y="13"/>
                    <a:pt x="8" y="13"/>
                  </a:cubicBezTo>
                  <a:cubicBezTo>
                    <a:pt x="10" y="13"/>
                    <a:pt x="11" y="10"/>
                    <a:pt x="10" y="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6" name="Freeform 83">
              <a:extLst>
                <a:ext uri="{FF2B5EF4-FFF2-40B4-BE49-F238E27FC236}">
                  <a16:creationId xmlns:a16="http://schemas.microsoft.com/office/drawing/2014/main" id="{1D58E959-0273-488D-A5D3-7210FF948970}"/>
                </a:ext>
              </a:extLst>
            </p:cNvPr>
            <p:cNvSpPr>
              <a:spLocks/>
            </p:cNvSpPr>
            <p:nvPr/>
          </p:nvSpPr>
          <p:spPr bwMode="auto">
            <a:xfrm>
              <a:off x="2351" y="3541"/>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7" name="Freeform 84">
              <a:extLst>
                <a:ext uri="{FF2B5EF4-FFF2-40B4-BE49-F238E27FC236}">
                  <a16:creationId xmlns:a16="http://schemas.microsoft.com/office/drawing/2014/main" id="{1D0A0029-D53B-450B-8A36-B52D24A03E3E}"/>
                </a:ext>
              </a:extLst>
            </p:cNvPr>
            <p:cNvSpPr>
              <a:spLocks/>
            </p:cNvSpPr>
            <p:nvPr/>
          </p:nvSpPr>
          <p:spPr bwMode="auto">
            <a:xfrm>
              <a:off x="2373" y="3541"/>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8" name="Freeform 85">
              <a:extLst>
                <a:ext uri="{FF2B5EF4-FFF2-40B4-BE49-F238E27FC236}">
                  <a16:creationId xmlns:a16="http://schemas.microsoft.com/office/drawing/2014/main" id="{77577635-1CAD-4144-9A05-F84214CE08E5}"/>
                </a:ext>
              </a:extLst>
            </p:cNvPr>
            <p:cNvSpPr>
              <a:spLocks/>
            </p:cNvSpPr>
            <p:nvPr/>
          </p:nvSpPr>
          <p:spPr bwMode="auto">
            <a:xfrm>
              <a:off x="2333" y="3538"/>
              <a:ext cx="17" cy="23"/>
            </a:xfrm>
            <a:custGeom>
              <a:avLst/>
              <a:gdLst>
                <a:gd name="T0" fmla="*/ 10 w 10"/>
                <a:gd name="T1" fmla="*/ 9 h 14"/>
                <a:gd name="T2" fmla="*/ 10 w 10"/>
                <a:gd name="T3" fmla="*/ 9 h 14"/>
                <a:gd name="T4" fmla="*/ 5 w 10"/>
                <a:gd name="T5" fmla="*/ 1 h 14"/>
                <a:gd name="T6" fmla="*/ 0 w 10"/>
                <a:gd name="T7" fmla="*/ 4 h 14"/>
                <a:gd name="T8" fmla="*/ 5 w 10"/>
                <a:gd name="T9" fmla="*/ 12 h 14"/>
                <a:gd name="T10" fmla="*/ 10 w 10"/>
                <a:gd name="T11" fmla="*/ 9 h 14"/>
              </a:gdLst>
              <a:ahLst/>
              <a:cxnLst>
                <a:cxn ang="0">
                  <a:pos x="T0" y="T1"/>
                </a:cxn>
                <a:cxn ang="0">
                  <a:pos x="T2" y="T3"/>
                </a:cxn>
                <a:cxn ang="0">
                  <a:pos x="T4" y="T5"/>
                </a:cxn>
                <a:cxn ang="0">
                  <a:pos x="T6" y="T7"/>
                </a:cxn>
                <a:cxn ang="0">
                  <a:pos x="T8" y="T9"/>
                </a:cxn>
                <a:cxn ang="0">
                  <a:pos x="T10" y="T11"/>
                </a:cxn>
              </a:cxnLst>
              <a:rect l="0" t="0" r="r" b="b"/>
              <a:pathLst>
                <a:path w="10" h="14">
                  <a:moveTo>
                    <a:pt x="10" y="9"/>
                  </a:moveTo>
                  <a:lnTo>
                    <a:pt x="10" y="9"/>
                  </a:lnTo>
                  <a:cubicBezTo>
                    <a:pt x="10" y="6"/>
                    <a:pt x="8" y="3"/>
                    <a:pt x="5" y="1"/>
                  </a:cubicBezTo>
                  <a:cubicBezTo>
                    <a:pt x="2" y="0"/>
                    <a:pt x="0" y="1"/>
                    <a:pt x="0" y="4"/>
                  </a:cubicBezTo>
                  <a:cubicBezTo>
                    <a:pt x="0" y="7"/>
                    <a:pt x="2" y="11"/>
                    <a:pt x="5" y="12"/>
                  </a:cubicBezTo>
                  <a:cubicBezTo>
                    <a:pt x="8" y="14"/>
                    <a:pt x="10" y="13"/>
                    <a:pt x="10" y="9"/>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9" name="Freeform 86">
              <a:extLst>
                <a:ext uri="{FF2B5EF4-FFF2-40B4-BE49-F238E27FC236}">
                  <a16:creationId xmlns:a16="http://schemas.microsoft.com/office/drawing/2014/main" id="{ABDB5EBD-DF8F-476F-91F3-18E773D3AE7C}"/>
                </a:ext>
              </a:extLst>
            </p:cNvPr>
            <p:cNvSpPr>
              <a:spLocks/>
            </p:cNvSpPr>
            <p:nvPr/>
          </p:nvSpPr>
          <p:spPr bwMode="auto">
            <a:xfrm>
              <a:off x="2330" y="3536"/>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0" name="Freeform 87">
              <a:extLst>
                <a:ext uri="{FF2B5EF4-FFF2-40B4-BE49-F238E27FC236}">
                  <a16:creationId xmlns:a16="http://schemas.microsoft.com/office/drawing/2014/main" id="{88F96453-AD70-4920-B049-C074E6476963}"/>
                </a:ext>
              </a:extLst>
            </p:cNvPr>
            <p:cNvSpPr>
              <a:spLocks/>
            </p:cNvSpPr>
            <p:nvPr/>
          </p:nvSpPr>
          <p:spPr bwMode="auto">
            <a:xfrm>
              <a:off x="2312" y="3519"/>
              <a:ext cx="18" cy="24"/>
            </a:xfrm>
            <a:custGeom>
              <a:avLst/>
              <a:gdLst>
                <a:gd name="T0" fmla="*/ 9 w 11"/>
                <a:gd name="T1" fmla="*/ 12 h 14"/>
                <a:gd name="T2" fmla="*/ 9 w 11"/>
                <a:gd name="T3" fmla="*/ 12 h 14"/>
                <a:gd name="T4" fmla="*/ 7 w 11"/>
                <a:gd name="T5" fmla="*/ 3 h 14"/>
                <a:gd name="T6" fmla="*/ 1 w 11"/>
                <a:gd name="T7" fmla="*/ 1 h 14"/>
                <a:gd name="T8" fmla="*/ 3 w 11"/>
                <a:gd name="T9" fmla="*/ 10 h 14"/>
                <a:gd name="T10" fmla="*/ 9 w 11"/>
                <a:gd name="T11" fmla="*/ 12 h 14"/>
              </a:gdLst>
              <a:ahLst/>
              <a:cxnLst>
                <a:cxn ang="0">
                  <a:pos x="T0" y="T1"/>
                </a:cxn>
                <a:cxn ang="0">
                  <a:pos x="T2" y="T3"/>
                </a:cxn>
                <a:cxn ang="0">
                  <a:pos x="T4" y="T5"/>
                </a:cxn>
                <a:cxn ang="0">
                  <a:pos x="T6" y="T7"/>
                </a:cxn>
                <a:cxn ang="0">
                  <a:pos x="T8" y="T9"/>
                </a:cxn>
                <a:cxn ang="0">
                  <a:pos x="T10" y="T11"/>
                </a:cxn>
              </a:cxnLst>
              <a:rect l="0" t="0" r="r" b="b"/>
              <a:pathLst>
                <a:path w="11" h="14">
                  <a:moveTo>
                    <a:pt x="9" y="12"/>
                  </a:moveTo>
                  <a:lnTo>
                    <a:pt x="9" y="12"/>
                  </a:lnTo>
                  <a:cubicBezTo>
                    <a:pt x="11" y="10"/>
                    <a:pt x="10" y="6"/>
                    <a:pt x="7" y="3"/>
                  </a:cubicBezTo>
                  <a:cubicBezTo>
                    <a:pt x="5" y="0"/>
                    <a:pt x="2" y="0"/>
                    <a:pt x="1" y="1"/>
                  </a:cubicBezTo>
                  <a:cubicBezTo>
                    <a:pt x="0" y="3"/>
                    <a:pt x="0" y="7"/>
                    <a:pt x="3" y="10"/>
                  </a:cubicBezTo>
                  <a:cubicBezTo>
                    <a:pt x="5" y="13"/>
                    <a:pt x="8" y="14"/>
                    <a:pt x="9" y="1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1" name="Freeform 88">
              <a:extLst>
                <a:ext uri="{FF2B5EF4-FFF2-40B4-BE49-F238E27FC236}">
                  <a16:creationId xmlns:a16="http://schemas.microsoft.com/office/drawing/2014/main" id="{39C12064-94C6-49B7-9D84-4244B97DDE32}"/>
                </a:ext>
              </a:extLst>
            </p:cNvPr>
            <p:cNvSpPr>
              <a:spLocks/>
            </p:cNvSpPr>
            <p:nvPr/>
          </p:nvSpPr>
          <p:spPr bwMode="auto">
            <a:xfrm>
              <a:off x="2295" y="3493"/>
              <a:ext cx="18" cy="21"/>
            </a:xfrm>
            <a:custGeom>
              <a:avLst/>
              <a:gdLst>
                <a:gd name="T0" fmla="*/ 8 w 11"/>
                <a:gd name="T1" fmla="*/ 13 h 13"/>
                <a:gd name="T2" fmla="*/ 8 w 11"/>
                <a:gd name="T3" fmla="*/ 13 h 13"/>
                <a:gd name="T4" fmla="*/ 10 w 11"/>
                <a:gd name="T5" fmla="*/ 6 h 13"/>
                <a:gd name="T6" fmla="*/ 3 w 11"/>
                <a:gd name="T7" fmla="*/ 0 h 13"/>
                <a:gd name="T8" fmla="*/ 1 w 11"/>
                <a:gd name="T9" fmla="*/ 7 h 13"/>
                <a:gd name="T10" fmla="*/ 8 w 11"/>
                <a:gd name="T11" fmla="*/ 13 h 13"/>
              </a:gdLst>
              <a:ahLst/>
              <a:cxnLst>
                <a:cxn ang="0">
                  <a:pos x="T0" y="T1"/>
                </a:cxn>
                <a:cxn ang="0">
                  <a:pos x="T2" y="T3"/>
                </a:cxn>
                <a:cxn ang="0">
                  <a:pos x="T4" y="T5"/>
                </a:cxn>
                <a:cxn ang="0">
                  <a:pos x="T6" y="T7"/>
                </a:cxn>
                <a:cxn ang="0">
                  <a:pos x="T8" y="T9"/>
                </a:cxn>
                <a:cxn ang="0">
                  <a:pos x="T10" y="T11"/>
                </a:cxn>
              </a:cxnLst>
              <a:rect l="0" t="0" r="r" b="b"/>
              <a:pathLst>
                <a:path w="11" h="13">
                  <a:moveTo>
                    <a:pt x="8" y="13"/>
                  </a:moveTo>
                  <a:lnTo>
                    <a:pt x="8" y="13"/>
                  </a:lnTo>
                  <a:cubicBezTo>
                    <a:pt x="10" y="12"/>
                    <a:pt x="11" y="10"/>
                    <a:pt x="10" y="6"/>
                  </a:cubicBezTo>
                  <a:cubicBezTo>
                    <a:pt x="8" y="3"/>
                    <a:pt x="5" y="0"/>
                    <a:pt x="3" y="0"/>
                  </a:cubicBezTo>
                  <a:cubicBezTo>
                    <a:pt x="1" y="0"/>
                    <a:pt x="0" y="3"/>
                    <a:pt x="1" y="7"/>
                  </a:cubicBezTo>
                  <a:cubicBezTo>
                    <a:pt x="3" y="10"/>
                    <a:pt x="6" y="13"/>
                    <a:pt x="8" y="1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2" name="Freeform 89">
              <a:extLst>
                <a:ext uri="{FF2B5EF4-FFF2-40B4-BE49-F238E27FC236}">
                  <a16:creationId xmlns:a16="http://schemas.microsoft.com/office/drawing/2014/main" id="{009833B5-F921-477B-A112-53E359F5A4AD}"/>
                </a:ext>
              </a:extLst>
            </p:cNvPr>
            <p:cNvSpPr>
              <a:spLocks/>
            </p:cNvSpPr>
            <p:nvPr/>
          </p:nvSpPr>
          <p:spPr bwMode="auto">
            <a:xfrm>
              <a:off x="2294" y="3491"/>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3" name="Freeform 90">
              <a:extLst>
                <a:ext uri="{FF2B5EF4-FFF2-40B4-BE49-F238E27FC236}">
                  <a16:creationId xmlns:a16="http://schemas.microsoft.com/office/drawing/2014/main" id="{7E8FF820-B288-4478-9385-3D85F9D5C9A4}"/>
                </a:ext>
              </a:extLst>
            </p:cNvPr>
            <p:cNvSpPr>
              <a:spLocks/>
            </p:cNvSpPr>
            <p:nvPr/>
          </p:nvSpPr>
          <p:spPr bwMode="auto">
            <a:xfrm>
              <a:off x="2315" y="3491"/>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4" name="Freeform 91">
              <a:extLst>
                <a:ext uri="{FF2B5EF4-FFF2-40B4-BE49-F238E27FC236}">
                  <a16:creationId xmlns:a16="http://schemas.microsoft.com/office/drawing/2014/main" id="{B1BBC074-9B11-4F20-B695-C84880AA5538}"/>
                </a:ext>
              </a:extLst>
            </p:cNvPr>
            <p:cNvSpPr>
              <a:spLocks/>
            </p:cNvSpPr>
            <p:nvPr/>
          </p:nvSpPr>
          <p:spPr bwMode="auto">
            <a:xfrm>
              <a:off x="2290" y="3465"/>
              <a:ext cx="17" cy="23"/>
            </a:xfrm>
            <a:custGeom>
              <a:avLst/>
              <a:gdLst>
                <a:gd name="T0" fmla="*/ 5 w 10"/>
                <a:gd name="T1" fmla="*/ 12 h 14"/>
                <a:gd name="T2" fmla="*/ 5 w 10"/>
                <a:gd name="T3" fmla="*/ 12 h 14"/>
                <a:gd name="T4" fmla="*/ 10 w 10"/>
                <a:gd name="T5" fmla="*/ 9 h 14"/>
                <a:gd name="T6" fmla="*/ 5 w 10"/>
                <a:gd name="T7" fmla="*/ 1 h 14"/>
                <a:gd name="T8" fmla="*/ 0 w 10"/>
                <a:gd name="T9" fmla="*/ 4 h 14"/>
                <a:gd name="T10" fmla="*/ 5 w 10"/>
                <a:gd name="T11" fmla="*/ 12 h 14"/>
              </a:gdLst>
              <a:ahLst/>
              <a:cxnLst>
                <a:cxn ang="0">
                  <a:pos x="T0" y="T1"/>
                </a:cxn>
                <a:cxn ang="0">
                  <a:pos x="T2" y="T3"/>
                </a:cxn>
                <a:cxn ang="0">
                  <a:pos x="T4" y="T5"/>
                </a:cxn>
                <a:cxn ang="0">
                  <a:pos x="T6" y="T7"/>
                </a:cxn>
                <a:cxn ang="0">
                  <a:pos x="T8" y="T9"/>
                </a:cxn>
                <a:cxn ang="0">
                  <a:pos x="T10" y="T11"/>
                </a:cxn>
              </a:cxnLst>
              <a:rect l="0" t="0" r="r" b="b"/>
              <a:pathLst>
                <a:path w="10" h="14">
                  <a:moveTo>
                    <a:pt x="5" y="12"/>
                  </a:moveTo>
                  <a:lnTo>
                    <a:pt x="5" y="12"/>
                  </a:lnTo>
                  <a:cubicBezTo>
                    <a:pt x="7" y="14"/>
                    <a:pt x="10" y="12"/>
                    <a:pt x="10" y="9"/>
                  </a:cubicBezTo>
                  <a:cubicBezTo>
                    <a:pt x="10" y="6"/>
                    <a:pt x="7" y="3"/>
                    <a:pt x="5" y="1"/>
                  </a:cubicBezTo>
                  <a:cubicBezTo>
                    <a:pt x="2" y="0"/>
                    <a:pt x="0" y="1"/>
                    <a:pt x="0" y="4"/>
                  </a:cubicBezTo>
                  <a:cubicBezTo>
                    <a:pt x="0" y="7"/>
                    <a:pt x="2" y="11"/>
                    <a:pt x="5" y="1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5" name="Freeform 92">
              <a:extLst>
                <a:ext uri="{FF2B5EF4-FFF2-40B4-BE49-F238E27FC236}">
                  <a16:creationId xmlns:a16="http://schemas.microsoft.com/office/drawing/2014/main" id="{1DDF65AD-FCA3-4435-9B78-63CBEC8EEF02}"/>
                </a:ext>
              </a:extLst>
            </p:cNvPr>
            <p:cNvSpPr>
              <a:spLocks/>
            </p:cNvSpPr>
            <p:nvPr/>
          </p:nvSpPr>
          <p:spPr bwMode="auto">
            <a:xfrm>
              <a:off x="2287" y="3463"/>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6" name="Freeform 93">
              <a:extLst>
                <a:ext uri="{FF2B5EF4-FFF2-40B4-BE49-F238E27FC236}">
                  <a16:creationId xmlns:a16="http://schemas.microsoft.com/office/drawing/2014/main" id="{90FF6DC1-9354-43A4-BBC1-9DF40AEDC74A}"/>
                </a:ext>
              </a:extLst>
            </p:cNvPr>
            <p:cNvSpPr>
              <a:spLocks/>
            </p:cNvSpPr>
            <p:nvPr/>
          </p:nvSpPr>
          <p:spPr bwMode="auto">
            <a:xfrm>
              <a:off x="2308" y="3463"/>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7" name="Freeform 94">
              <a:extLst>
                <a:ext uri="{FF2B5EF4-FFF2-40B4-BE49-F238E27FC236}">
                  <a16:creationId xmlns:a16="http://schemas.microsoft.com/office/drawing/2014/main" id="{FEC18EB4-8A8A-45BE-859F-A5C9E81114E1}"/>
                </a:ext>
              </a:extLst>
            </p:cNvPr>
            <p:cNvSpPr>
              <a:spLocks/>
            </p:cNvSpPr>
            <p:nvPr/>
          </p:nvSpPr>
          <p:spPr bwMode="auto">
            <a:xfrm>
              <a:off x="2295" y="3443"/>
              <a:ext cx="18" cy="24"/>
            </a:xfrm>
            <a:custGeom>
              <a:avLst/>
              <a:gdLst>
                <a:gd name="T0" fmla="*/ 3 w 11"/>
                <a:gd name="T1" fmla="*/ 10 h 14"/>
                <a:gd name="T2" fmla="*/ 3 w 11"/>
                <a:gd name="T3" fmla="*/ 10 h 14"/>
                <a:gd name="T4" fmla="*/ 9 w 11"/>
                <a:gd name="T5" fmla="*/ 12 h 14"/>
                <a:gd name="T6" fmla="*/ 7 w 11"/>
                <a:gd name="T7" fmla="*/ 3 h 14"/>
                <a:gd name="T8" fmla="*/ 1 w 11"/>
                <a:gd name="T9" fmla="*/ 1 h 14"/>
                <a:gd name="T10" fmla="*/ 3 w 11"/>
                <a:gd name="T11" fmla="*/ 10 h 14"/>
              </a:gdLst>
              <a:ahLst/>
              <a:cxnLst>
                <a:cxn ang="0">
                  <a:pos x="T0" y="T1"/>
                </a:cxn>
                <a:cxn ang="0">
                  <a:pos x="T2" y="T3"/>
                </a:cxn>
                <a:cxn ang="0">
                  <a:pos x="T4" y="T5"/>
                </a:cxn>
                <a:cxn ang="0">
                  <a:pos x="T6" y="T7"/>
                </a:cxn>
                <a:cxn ang="0">
                  <a:pos x="T8" y="T9"/>
                </a:cxn>
                <a:cxn ang="0">
                  <a:pos x="T10" y="T11"/>
                </a:cxn>
              </a:cxnLst>
              <a:rect l="0" t="0" r="r" b="b"/>
              <a:pathLst>
                <a:path w="11" h="14">
                  <a:moveTo>
                    <a:pt x="3" y="10"/>
                  </a:moveTo>
                  <a:lnTo>
                    <a:pt x="3" y="10"/>
                  </a:lnTo>
                  <a:cubicBezTo>
                    <a:pt x="5" y="13"/>
                    <a:pt x="8" y="14"/>
                    <a:pt x="9" y="12"/>
                  </a:cubicBezTo>
                  <a:cubicBezTo>
                    <a:pt x="11" y="10"/>
                    <a:pt x="10" y="6"/>
                    <a:pt x="7" y="3"/>
                  </a:cubicBezTo>
                  <a:cubicBezTo>
                    <a:pt x="5" y="0"/>
                    <a:pt x="2" y="0"/>
                    <a:pt x="1" y="1"/>
                  </a:cubicBezTo>
                  <a:cubicBezTo>
                    <a:pt x="0" y="3"/>
                    <a:pt x="0" y="7"/>
                    <a:pt x="3" y="1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8" name="Freeform 95">
              <a:extLst>
                <a:ext uri="{FF2B5EF4-FFF2-40B4-BE49-F238E27FC236}">
                  <a16:creationId xmlns:a16="http://schemas.microsoft.com/office/drawing/2014/main" id="{A57DFD7B-A0A1-46CD-88CF-21424D8C388C}"/>
                </a:ext>
              </a:extLst>
            </p:cNvPr>
            <p:cNvSpPr>
              <a:spLocks/>
            </p:cNvSpPr>
            <p:nvPr/>
          </p:nvSpPr>
          <p:spPr bwMode="auto">
            <a:xfrm>
              <a:off x="2310" y="3434"/>
              <a:ext cx="18" cy="21"/>
            </a:xfrm>
            <a:custGeom>
              <a:avLst/>
              <a:gdLst>
                <a:gd name="T0" fmla="*/ 1 w 11"/>
                <a:gd name="T1" fmla="*/ 7 h 13"/>
                <a:gd name="T2" fmla="*/ 1 w 11"/>
                <a:gd name="T3" fmla="*/ 7 h 13"/>
                <a:gd name="T4" fmla="*/ 8 w 11"/>
                <a:gd name="T5" fmla="*/ 13 h 13"/>
                <a:gd name="T6" fmla="*/ 9 w 11"/>
                <a:gd name="T7" fmla="*/ 6 h 13"/>
                <a:gd name="T8" fmla="*/ 3 w 11"/>
                <a:gd name="T9" fmla="*/ 1 h 13"/>
                <a:gd name="T10" fmla="*/ 1 w 11"/>
                <a:gd name="T11" fmla="*/ 7 h 13"/>
              </a:gdLst>
              <a:ahLst/>
              <a:cxnLst>
                <a:cxn ang="0">
                  <a:pos x="T0" y="T1"/>
                </a:cxn>
                <a:cxn ang="0">
                  <a:pos x="T2" y="T3"/>
                </a:cxn>
                <a:cxn ang="0">
                  <a:pos x="T4" y="T5"/>
                </a:cxn>
                <a:cxn ang="0">
                  <a:pos x="T6" y="T7"/>
                </a:cxn>
                <a:cxn ang="0">
                  <a:pos x="T8" y="T9"/>
                </a:cxn>
                <a:cxn ang="0">
                  <a:pos x="T10" y="T11"/>
                </a:cxn>
              </a:cxnLst>
              <a:rect l="0" t="0" r="r" b="b"/>
              <a:pathLst>
                <a:path w="11" h="13">
                  <a:moveTo>
                    <a:pt x="1" y="7"/>
                  </a:moveTo>
                  <a:lnTo>
                    <a:pt x="1" y="7"/>
                  </a:lnTo>
                  <a:cubicBezTo>
                    <a:pt x="2" y="11"/>
                    <a:pt x="5" y="13"/>
                    <a:pt x="8" y="13"/>
                  </a:cubicBezTo>
                  <a:cubicBezTo>
                    <a:pt x="10" y="13"/>
                    <a:pt x="11" y="10"/>
                    <a:pt x="9" y="6"/>
                  </a:cubicBezTo>
                  <a:cubicBezTo>
                    <a:pt x="8" y="3"/>
                    <a:pt x="5" y="0"/>
                    <a:pt x="3" y="1"/>
                  </a:cubicBezTo>
                  <a:cubicBezTo>
                    <a:pt x="1" y="1"/>
                    <a:pt x="0" y="4"/>
                    <a:pt x="1" y="7"/>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9" name="Freeform 96">
              <a:extLst>
                <a:ext uri="{FF2B5EF4-FFF2-40B4-BE49-F238E27FC236}">
                  <a16:creationId xmlns:a16="http://schemas.microsoft.com/office/drawing/2014/main" id="{97E040B7-98A0-42F7-83DC-148C8790CC8D}"/>
                </a:ext>
              </a:extLst>
            </p:cNvPr>
            <p:cNvSpPr>
              <a:spLocks/>
            </p:cNvSpPr>
            <p:nvPr/>
          </p:nvSpPr>
          <p:spPr bwMode="auto">
            <a:xfrm>
              <a:off x="2308" y="3432"/>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0" name="Freeform 97">
              <a:extLst>
                <a:ext uri="{FF2B5EF4-FFF2-40B4-BE49-F238E27FC236}">
                  <a16:creationId xmlns:a16="http://schemas.microsoft.com/office/drawing/2014/main" id="{F0AC2FE8-F243-4262-BECE-392EDECE5177}"/>
                </a:ext>
              </a:extLst>
            </p:cNvPr>
            <p:cNvSpPr>
              <a:spLocks/>
            </p:cNvSpPr>
            <p:nvPr/>
          </p:nvSpPr>
          <p:spPr bwMode="auto">
            <a:xfrm>
              <a:off x="2330" y="3432"/>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1" name="Freeform 98">
              <a:extLst>
                <a:ext uri="{FF2B5EF4-FFF2-40B4-BE49-F238E27FC236}">
                  <a16:creationId xmlns:a16="http://schemas.microsoft.com/office/drawing/2014/main" id="{61A60D61-67B1-41D2-8CA5-F5D08F69A3E0}"/>
                </a:ext>
              </a:extLst>
            </p:cNvPr>
            <p:cNvSpPr>
              <a:spLocks/>
            </p:cNvSpPr>
            <p:nvPr/>
          </p:nvSpPr>
          <p:spPr bwMode="auto">
            <a:xfrm>
              <a:off x="2318" y="3463"/>
              <a:ext cx="51" cy="68"/>
            </a:xfrm>
            <a:custGeom>
              <a:avLst/>
              <a:gdLst>
                <a:gd name="T0" fmla="*/ 5 w 31"/>
                <a:gd name="T1" fmla="*/ 2 h 41"/>
                <a:gd name="T2" fmla="*/ 5 w 31"/>
                <a:gd name="T3" fmla="*/ 2 h 41"/>
                <a:gd name="T4" fmla="*/ 14 w 31"/>
                <a:gd name="T5" fmla="*/ 2 h 41"/>
                <a:gd name="T6" fmla="*/ 16 w 31"/>
                <a:gd name="T7" fmla="*/ 3 h 41"/>
                <a:gd name="T8" fmla="*/ 28 w 31"/>
                <a:gd name="T9" fmla="*/ 18 h 41"/>
                <a:gd name="T10" fmla="*/ 31 w 31"/>
                <a:gd name="T11" fmla="*/ 28 h 41"/>
                <a:gd name="T12" fmla="*/ 26 w 31"/>
                <a:gd name="T13" fmla="*/ 38 h 41"/>
                <a:gd name="T14" fmla="*/ 21 w 31"/>
                <a:gd name="T15" fmla="*/ 41 h 41"/>
                <a:gd name="T16" fmla="*/ 25 w 31"/>
                <a:gd name="T17" fmla="*/ 31 h 41"/>
                <a:gd name="T18" fmla="*/ 23 w 31"/>
                <a:gd name="T19" fmla="*/ 21 h 41"/>
                <a:gd name="T20" fmla="*/ 10 w 31"/>
                <a:gd name="T21" fmla="*/ 6 h 41"/>
                <a:gd name="T22" fmla="*/ 9 w 31"/>
                <a:gd name="T23" fmla="*/ 5 h 41"/>
                <a:gd name="T24" fmla="*/ 0 w 31"/>
                <a:gd name="T25" fmla="*/ 4 h 41"/>
                <a:gd name="T26" fmla="*/ 5 w 31"/>
                <a:gd name="T27"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1">
                  <a:moveTo>
                    <a:pt x="5" y="2"/>
                  </a:moveTo>
                  <a:lnTo>
                    <a:pt x="5" y="2"/>
                  </a:lnTo>
                  <a:cubicBezTo>
                    <a:pt x="7" y="0"/>
                    <a:pt x="11" y="0"/>
                    <a:pt x="14" y="2"/>
                  </a:cubicBezTo>
                  <a:cubicBezTo>
                    <a:pt x="15" y="2"/>
                    <a:pt x="15" y="2"/>
                    <a:pt x="16" y="3"/>
                  </a:cubicBezTo>
                  <a:cubicBezTo>
                    <a:pt x="21" y="6"/>
                    <a:pt x="26" y="12"/>
                    <a:pt x="28" y="18"/>
                  </a:cubicBezTo>
                  <a:cubicBezTo>
                    <a:pt x="30" y="21"/>
                    <a:pt x="31" y="25"/>
                    <a:pt x="31" y="28"/>
                  </a:cubicBezTo>
                  <a:cubicBezTo>
                    <a:pt x="31" y="33"/>
                    <a:pt x="29" y="37"/>
                    <a:pt x="26" y="38"/>
                  </a:cubicBezTo>
                  <a:lnTo>
                    <a:pt x="21" y="41"/>
                  </a:lnTo>
                  <a:cubicBezTo>
                    <a:pt x="24" y="39"/>
                    <a:pt x="25" y="36"/>
                    <a:pt x="25" y="31"/>
                  </a:cubicBezTo>
                  <a:cubicBezTo>
                    <a:pt x="25" y="28"/>
                    <a:pt x="25" y="24"/>
                    <a:pt x="23" y="21"/>
                  </a:cubicBezTo>
                  <a:cubicBezTo>
                    <a:pt x="21" y="15"/>
                    <a:pt x="16" y="9"/>
                    <a:pt x="10" y="6"/>
                  </a:cubicBezTo>
                  <a:cubicBezTo>
                    <a:pt x="10" y="5"/>
                    <a:pt x="10" y="5"/>
                    <a:pt x="9" y="5"/>
                  </a:cubicBezTo>
                  <a:cubicBezTo>
                    <a:pt x="6" y="3"/>
                    <a:pt x="2" y="3"/>
                    <a:pt x="0" y="4"/>
                  </a:cubicBezTo>
                  <a:lnTo>
                    <a:pt x="5" y="2"/>
                  </a:ln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2" name="Rectangle 99">
              <a:extLst>
                <a:ext uri="{FF2B5EF4-FFF2-40B4-BE49-F238E27FC236}">
                  <a16:creationId xmlns:a16="http://schemas.microsoft.com/office/drawing/2014/main" id="{E50423F2-090E-43FE-944B-76E4A4504960}"/>
                </a:ext>
              </a:extLst>
            </p:cNvPr>
            <p:cNvSpPr>
              <a:spLocks noChangeArrowheads="1"/>
            </p:cNvSpPr>
            <p:nvPr/>
          </p:nvSpPr>
          <p:spPr bwMode="auto">
            <a:xfrm>
              <a:off x="2317" y="3462"/>
              <a:ext cx="1" cy="71"/>
            </a:xfrm>
            <a:prstGeom prst="rect">
              <a:avLst/>
            </a:prstGeom>
            <a:solidFill>
              <a:srgbClr val="17509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493" name="Freeform 100">
              <a:extLst>
                <a:ext uri="{FF2B5EF4-FFF2-40B4-BE49-F238E27FC236}">
                  <a16:creationId xmlns:a16="http://schemas.microsoft.com/office/drawing/2014/main" id="{F2670241-301E-4673-9D39-2D271AAD751D}"/>
                </a:ext>
              </a:extLst>
            </p:cNvPr>
            <p:cNvSpPr>
              <a:spLocks/>
            </p:cNvSpPr>
            <p:nvPr/>
          </p:nvSpPr>
          <p:spPr bwMode="auto">
            <a:xfrm>
              <a:off x="2371" y="3462"/>
              <a:ext cx="0" cy="71"/>
            </a:xfrm>
            <a:custGeom>
              <a:avLst/>
              <a:gdLst>
                <a:gd name="T0" fmla="*/ 43 h 43"/>
                <a:gd name="T1" fmla="*/ 43 h 43"/>
                <a:gd name="T2" fmla="*/ 0 h 43"/>
                <a:gd name="T3" fmla="*/ 0 h 43"/>
                <a:gd name="T4" fmla="*/ 0 h 43"/>
                <a:gd name="T5" fmla="*/ 43 h 43"/>
              </a:gdLst>
              <a:ahLst/>
              <a:cxnLst>
                <a:cxn ang="0">
                  <a:pos x="0" y="T0"/>
                </a:cxn>
                <a:cxn ang="0">
                  <a:pos x="0" y="T1"/>
                </a:cxn>
                <a:cxn ang="0">
                  <a:pos x="0" y="T2"/>
                </a:cxn>
                <a:cxn ang="0">
                  <a:pos x="0" y="T3"/>
                </a:cxn>
                <a:cxn ang="0">
                  <a:pos x="0" y="T4"/>
                </a:cxn>
                <a:cxn ang="0">
                  <a:pos x="0" y="T5"/>
                </a:cxn>
              </a:cxnLst>
              <a:rect l="0" t="0" r="r" b="b"/>
              <a:pathLst>
                <a:path h="43">
                  <a:moveTo>
                    <a:pt x="0" y="43"/>
                  </a:moveTo>
                  <a:lnTo>
                    <a:pt x="0" y="43"/>
                  </a:lnTo>
                  <a:lnTo>
                    <a:pt x="0" y="0"/>
                  </a:lnTo>
                  <a:lnTo>
                    <a:pt x="0" y="0"/>
                  </a:lnTo>
                  <a:lnTo>
                    <a:pt x="0" y="0"/>
                  </a:lnTo>
                  <a:lnTo>
                    <a:pt x="0" y="43"/>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4" name="Freeform 101">
              <a:extLst>
                <a:ext uri="{FF2B5EF4-FFF2-40B4-BE49-F238E27FC236}">
                  <a16:creationId xmlns:a16="http://schemas.microsoft.com/office/drawing/2014/main" id="{6505BE96-4616-45F2-AE5F-1705E0DA4314}"/>
                </a:ext>
              </a:extLst>
            </p:cNvPr>
            <p:cNvSpPr>
              <a:spLocks/>
            </p:cNvSpPr>
            <p:nvPr/>
          </p:nvSpPr>
          <p:spPr bwMode="auto">
            <a:xfrm>
              <a:off x="2310" y="3465"/>
              <a:ext cx="50" cy="73"/>
            </a:xfrm>
            <a:custGeom>
              <a:avLst/>
              <a:gdLst>
                <a:gd name="T0" fmla="*/ 15 w 30"/>
                <a:gd name="T1" fmla="*/ 5 h 44"/>
                <a:gd name="T2" fmla="*/ 15 w 30"/>
                <a:gd name="T3" fmla="*/ 5 h 44"/>
                <a:gd name="T4" fmla="*/ 0 w 30"/>
                <a:gd name="T5" fmla="*/ 13 h 44"/>
                <a:gd name="T6" fmla="*/ 15 w 30"/>
                <a:gd name="T7" fmla="*/ 39 h 44"/>
                <a:gd name="T8" fmla="*/ 30 w 30"/>
                <a:gd name="T9" fmla="*/ 30 h 44"/>
                <a:gd name="T10" fmla="*/ 15 w 30"/>
                <a:gd name="T11" fmla="*/ 5 h 44"/>
              </a:gdLst>
              <a:ahLst/>
              <a:cxnLst>
                <a:cxn ang="0">
                  <a:pos x="T0" y="T1"/>
                </a:cxn>
                <a:cxn ang="0">
                  <a:pos x="T2" y="T3"/>
                </a:cxn>
                <a:cxn ang="0">
                  <a:pos x="T4" y="T5"/>
                </a:cxn>
                <a:cxn ang="0">
                  <a:pos x="T6" y="T7"/>
                </a:cxn>
                <a:cxn ang="0">
                  <a:pos x="T8" y="T9"/>
                </a:cxn>
                <a:cxn ang="0">
                  <a:pos x="T10" y="T11"/>
                </a:cxn>
              </a:cxnLst>
              <a:rect l="0" t="0" r="r" b="b"/>
              <a:pathLst>
                <a:path w="30" h="44">
                  <a:moveTo>
                    <a:pt x="15" y="5"/>
                  </a:moveTo>
                  <a:lnTo>
                    <a:pt x="15" y="5"/>
                  </a:lnTo>
                  <a:cubicBezTo>
                    <a:pt x="7" y="0"/>
                    <a:pt x="0" y="4"/>
                    <a:pt x="0" y="13"/>
                  </a:cubicBezTo>
                  <a:cubicBezTo>
                    <a:pt x="0" y="23"/>
                    <a:pt x="7" y="34"/>
                    <a:pt x="15" y="39"/>
                  </a:cubicBezTo>
                  <a:cubicBezTo>
                    <a:pt x="24" y="44"/>
                    <a:pt x="30" y="40"/>
                    <a:pt x="30" y="30"/>
                  </a:cubicBezTo>
                  <a:cubicBezTo>
                    <a:pt x="30" y="21"/>
                    <a:pt x="24" y="9"/>
                    <a:pt x="15" y="5"/>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5" name="Freeform 102">
              <a:extLst>
                <a:ext uri="{FF2B5EF4-FFF2-40B4-BE49-F238E27FC236}">
                  <a16:creationId xmlns:a16="http://schemas.microsoft.com/office/drawing/2014/main" id="{A225938F-BD4C-4CF5-97D8-AE54D960F535}"/>
                </a:ext>
              </a:extLst>
            </p:cNvPr>
            <p:cNvSpPr>
              <a:spLocks/>
            </p:cNvSpPr>
            <p:nvPr/>
          </p:nvSpPr>
          <p:spPr bwMode="auto">
            <a:xfrm>
              <a:off x="2308" y="3467"/>
              <a:ext cx="0" cy="69"/>
            </a:xfrm>
            <a:custGeom>
              <a:avLst/>
              <a:gdLst>
                <a:gd name="T0" fmla="*/ 42 h 42"/>
                <a:gd name="T1" fmla="*/ 42 h 42"/>
                <a:gd name="T2" fmla="*/ 0 h 42"/>
                <a:gd name="T3" fmla="*/ 0 h 42"/>
                <a:gd name="T4" fmla="*/ 0 h 42"/>
                <a:gd name="T5" fmla="*/ 42 h 42"/>
              </a:gdLst>
              <a:ahLst/>
              <a:cxnLst>
                <a:cxn ang="0">
                  <a:pos x="0" y="T0"/>
                </a:cxn>
                <a:cxn ang="0">
                  <a:pos x="0" y="T1"/>
                </a:cxn>
                <a:cxn ang="0">
                  <a:pos x="0" y="T2"/>
                </a:cxn>
                <a:cxn ang="0">
                  <a:pos x="0" y="T3"/>
                </a:cxn>
                <a:cxn ang="0">
                  <a:pos x="0" y="T4"/>
                </a:cxn>
                <a:cxn ang="0">
                  <a:pos x="0" y="T5"/>
                </a:cxn>
              </a:cxnLst>
              <a:rect l="0" t="0" r="r" b="b"/>
              <a:pathLst>
                <a:path h="42">
                  <a:moveTo>
                    <a:pt x="0" y="42"/>
                  </a:moveTo>
                  <a:lnTo>
                    <a:pt x="0" y="42"/>
                  </a:lnTo>
                  <a:lnTo>
                    <a:pt x="0" y="0"/>
                  </a:lnTo>
                  <a:lnTo>
                    <a:pt x="0" y="0"/>
                  </a:lnTo>
                  <a:lnTo>
                    <a:pt x="0" y="0"/>
                  </a:lnTo>
                  <a:lnTo>
                    <a:pt x="0" y="42"/>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6" name="Freeform 103">
              <a:extLst>
                <a:ext uri="{FF2B5EF4-FFF2-40B4-BE49-F238E27FC236}">
                  <a16:creationId xmlns:a16="http://schemas.microsoft.com/office/drawing/2014/main" id="{80842C77-2080-466F-84D6-4174CF832826}"/>
                </a:ext>
              </a:extLst>
            </p:cNvPr>
            <p:cNvSpPr>
              <a:spLocks/>
            </p:cNvSpPr>
            <p:nvPr/>
          </p:nvSpPr>
          <p:spPr bwMode="auto">
            <a:xfrm>
              <a:off x="2363" y="3467"/>
              <a:ext cx="0" cy="69"/>
            </a:xfrm>
            <a:custGeom>
              <a:avLst/>
              <a:gdLst>
                <a:gd name="T0" fmla="*/ 42 h 42"/>
                <a:gd name="T1" fmla="*/ 42 h 42"/>
                <a:gd name="T2" fmla="*/ 0 h 42"/>
                <a:gd name="T3" fmla="*/ 0 h 42"/>
                <a:gd name="T4" fmla="*/ 0 h 42"/>
                <a:gd name="T5" fmla="*/ 42 h 42"/>
              </a:gdLst>
              <a:ahLst/>
              <a:cxnLst>
                <a:cxn ang="0">
                  <a:pos x="0" y="T0"/>
                </a:cxn>
                <a:cxn ang="0">
                  <a:pos x="0" y="T1"/>
                </a:cxn>
                <a:cxn ang="0">
                  <a:pos x="0" y="T2"/>
                </a:cxn>
                <a:cxn ang="0">
                  <a:pos x="0" y="T3"/>
                </a:cxn>
                <a:cxn ang="0">
                  <a:pos x="0" y="T4"/>
                </a:cxn>
                <a:cxn ang="0">
                  <a:pos x="0" y="T5"/>
                </a:cxn>
              </a:cxnLst>
              <a:rect l="0" t="0" r="r" b="b"/>
              <a:pathLst>
                <a:path h="42">
                  <a:moveTo>
                    <a:pt x="0" y="42"/>
                  </a:moveTo>
                  <a:lnTo>
                    <a:pt x="0" y="42"/>
                  </a:lnTo>
                  <a:lnTo>
                    <a:pt x="0" y="0"/>
                  </a:lnTo>
                  <a:lnTo>
                    <a:pt x="0" y="0"/>
                  </a:lnTo>
                  <a:lnTo>
                    <a:pt x="0" y="0"/>
                  </a:lnTo>
                  <a:lnTo>
                    <a:pt x="0" y="42"/>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7" name="Freeform 104">
              <a:extLst>
                <a:ext uri="{FF2B5EF4-FFF2-40B4-BE49-F238E27FC236}">
                  <a16:creationId xmlns:a16="http://schemas.microsoft.com/office/drawing/2014/main" id="{E1513B3F-3CCC-4003-9BA7-BF5AD61D4177}"/>
                </a:ext>
              </a:extLst>
            </p:cNvPr>
            <p:cNvSpPr>
              <a:spLocks noEditPoints="1"/>
            </p:cNvSpPr>
            <p:nvPr/>
          </p:nvSpPr>
          <p:spPr bwMode="auto">
            <a:xfrm>
              <a:off x="2246" y="3377"/>
              <a:ext cx="171" cy="253"/>
            </a:xfrm>
            <a:custGeom>
              <a:avLst/>
              <a:gdLst>
                <a:gd name="T0" fmla="*/ 23 w 104"/>
                <a:gd name="T1" fmla="*/ 53 h 153"/>
                <a:gd name="T2" fmla="*/ 23 w 104"/>
                <a:gd name="T3" fmla="*/ 53 h 153"/>
                <a:gd name="T4" fmla="*/ 30 w 104"/>
                <a:gd name="T5" fmla="*/ 31 h 153"/>
                <a:gd name="T6" fmla="*/ 52 w 104"/>
                <a:gd name="T7" fmla="*/ 35 h 153"/>
                <a:gd name="T8" fmla="*/ 88 w 104"/>
                <a:gd name="T9" fmla="*/ 97 h 153"/>
                <a:gd name="T10" fmla="*/ 80 w 104"/>
                <a:gd name="T11" fmla="*/ 118 h 153"/>
                <a:gd name="T12" fmla="*/ 58 w 104"/>
                <a:gd name="T13" fmla="*/ 114 h 153"/>
                <a:gd name="T14" fmla="*/ 23 w 104"/>
                <a:gd name="T15" fmla="*/ 53 h 153"/>
                <a:gd name="T16" fmla="*/ 0 w 104"/>
                <a:gd name="T17" fmla="*/ 46 h 153"/>
                <a:gd name="T18" fmla="*/ 0 w 104"/>
                <a:gd name="T19" fmla="*/ 46 h 153"/>
                <a:gd name="T20" fmla="*/ 52 w 104"/>
                <a:gd name="T21" fmla="*/ 136 h 153"/>
                <a:gd name="T22" fmla="*/ 104 w 104"/>
                <a:gd name="T23" fmla="*/ 106 h 153"/>
                <a:gd name="T24" fmla="*/ 52 w 104"/>
                <a:gd name="T25" fmla="*/ 17 h 153"/>
                <a:gd name="T26" fmla="*/ 0 w 104"/>
                <a:gd name="T27" fmla="*/ 4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53">
                  <a:moveTo>
                    <a:pt x="23" y="53"/>
                  </a:moveTo>
                  <a:lnTo>
                    <a:pt x="23" y="53"/>
                  </a:lnTo>
                  <a:cubicBezTo>
                    <a:pt x="23" y="43"/>
                    <a:pt x="26" y="36"/>
                    <a:pt x="30" y="31"/>
                  </a:cubicBezTo>
                  <a:cubicBezTo>
                    <a:pt x="37" y="29"/>
                    <a:pt x="44" y="31"/>
                    <a:pt x="52" y="35"/>
                  </a:cubicBezTo>
                  <a:cubicBezTo>
                    <a:pt x="72" y="47"/>
                    <a:pt x="88" y="74"/>
                    <a:pt x="88" y="97"/>
                  </a:cubicBezTo>
                  <a:cubicBezTo>
                    <a:pt x="88" y="107"/>
                    <a:pt x="85" y="114"/>
                    <a:pt x="80" y="118"/>
                  </a:cubicBezTo>
                  <a:cubicBezTo>
                    <a:pt x="74" y="120"/>
                    <a:pt x="66" y="119"/>
                    <a:pt x="58" y="114"/>
                  </a:cubicBezTo>
                  <a:cubicBezTo>
                    <a:pt x="38" y="103"/>
                    <a:pt x="23" y="75"/>
                    <a:pt x="23" y="53"/>
                  </a:cubicBezTo>
                  <a:close/>
                  <a:moveTo>
                    <a:pt x="0" y="46"/>
                  </a:moveTo>
                  <a:lnTo>
                    <a:pt x="0" y="46"/>
                  </a:lnTo>
                  <a:cubicBezTo>
                    <a:pt x="0" y="79"/>
                    <a:pt x="23" y="120"/>
                    <a:pt x="52" y="136"/>
                  </a:cubicBezTo>
                  <a:cubicBezTo>
                    <a:pt x="81" y="153"/>
                    <a:pt x="104" y="139"/>
                    <a:pt x="104" y="106"/>
                  </a:cubicBezTo>
                  <a:cubicBezTo>
                    <a:pt x="104" y="73"/>
                    <a:pt x="81" y="33"/>
                    <a:pt x="52" y="17"/>
                  </a:cubicBezTo>
                  <a:cubicBezTo>
                    <a:pt x="24" y="0"/>
                    <a:pt x="0" y="13"/>
                    <a:pt x="0" y="4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8" name="Freeform 107">
              <a:extLst>
                <a:ext uri="{FF2B5EF4-FFF2-40B4-BE49-F238E27FC236}">
                  <a16:creationId xmlns:a16="http://schemas.microsoft.com/office/drawing/2014/main" id="{7C9B2391-2985-4C75-9A94-D2DB0BAFB1BC}"/>
                </a:ext>
              </a:extLst>
            </p:cNvPr>
            <p:cNvSpPr>
              <a:spLocks/>
            </p:cNvSpPr>
            <p:nvPr/>
          </p:nvSpPr>
          <p:spPr bwMode="auto">
            <a:xfrm>
              <a:off x="2595" y="3536"/>
              <a:ext cx="205" cy="251"/>
            </a:xfrm>
            <a:custGeom>
              <a:avLst/>
              <a:gdLst>
                <a:gd name="T0" fmla="*/ 35 w 124"/>
                <a:gd name="T1" fmla="*/ 5 h 152"/>
                <a:gd name="T2" fmla="*/ 35 w 124"/>
                <a:gd name="T3" fmla="*/ 5 h 152"/>
                <a:gd name="T4" fmla="*/ 68 w 124"/>
                <a:gd name="T5" fmla="*/ 6 h 152"/>
                <a:gd name="T6" fmla="*/ 72 w 124"/>
                <a:gd name="T7" fmla="*/ 9 h 152"/>
                <a:gd name="T8" fmla="*/ 116 w 124"/>
                <a:gd name="T9" fmla="*/ 62 h 152"/>
                <a:gd name="T10" fmla="*/ 124 w 124"/>
                <a:gd name="T11" fmla="*/ 98 h 152"/>
                <a:gd name="T12" fmla="*/ 109 w 124"/>
                <a:gd name="T13" fmla="*/ 132 h 152"/>
                <a:gd name="T14" fmla="*/ 73 w 124"/>
                <a:gd name="T15" fmla="*/ 152 h 152"/>
                <a:gd name="T16" fmla="*/ 89 w 124"/>
                <a:gd name="T17" fmla="*/ 119 h 152"/>
                <a:gd name="T18" fmla="*/ 81 w 124"/>
                <a:gd name="T19" fmla="*/ 82 h 152"/>
                <a:gd name="T20" fmla="*/ 37 w 124"/>
                <a:gd name="T21" fmla="*/ 29 h 152"/>
                <a:gd name="T22" fmla="*/ 33 w 124"/>
                <a:gd name="T23" fmla="*/ 27 h 152"/>
                <a:gd name="T24" fmla="*/ 0 w 124"/>
                <a:gd name="T25" fmla="*/ 25 h 152"/>
                <a:gd name="T26" fmla="*/ 35 w 124"/>
                <a:gd name="T27" fmla="*/ 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2">
                  <a:moveTo>
                    <a:pt x="35" y="5"/>
                  </a:moveTo>
                  <a:lnTo>
                    <a:pt x="35" y="5"/>
                  </a:lnTo>
                  <a:cubicBezTo>
                    <a:pt x="44" y="0"/>
                    <a:pt x="55" y="0"/>
                    <a:pt x="68" y="6"/>
                  </a:cubicBezTo>
                  <a:cubicBezTo>
                    <a:pt x="69" y="7"/>
                    <a:pt x="71" y="8"/>
                    <a:pt x="72" y="9"/>
                  </a:cubicBezTo>
                  <a:cubicBezTo>
                    <a:pt x="90" y="19"/>
                    <a:pt x="107" y="40"/>
                    <a:pt x="116" y="62"/>
                  </a:cubicBezTo>
                  <a:cubicBezTo>
                    <a:pt x="121" y="74"/>
                    <a:pt x="124" y="87"/>
                    <a:pt x="124" y="98"/>
                  </a:cubicBezTo>
                  <a:cubicBezTo>
                    <a:pt x="124" y="115"/>
                    <a:pt x="118" y="126"/>
                    <a:pt x="109" y="132"/>
                  </a:cubicBezTo>
                  <a:lnTo>
                    <a:pt x="73" y="152"/>
                  </a:lnTo>
                  <a:cubicBezTo>
                    <a:pt x="83" y="147"/>
                    <a:pt x="88" y="135"/>
                    <a:pt x="89" y="119"/>
                  </a:cubicBezTo>
                  <a:cubicBezTo>
                    <a:pt x="89" y="107"/>
                    <a:pt x="86" y="95"/>
                    <a:pt x="81" y="82"/>
                  </a:cubicBezTo>
                  <a:cubicBezTo>
                    <a:pt x="72" y="60"/>
                    <a:pt x="55" y="40"/>
                    <a:pt x="37" y="29"/>
                  </a:cubicBezTo>
                  <a:cubicBezTo>
                    <a:pt x="35" y="28"/>
                    <a:pt x="34" y="28"/>
                    <a:pt x="33" y="27"/>
                  </a:cubicBezTo>
                  <a:cubicBezTo>
                    <a:pt x="20" y="21"/>
                    <a:pt x="8" y="21"/>
                    <a:pt x="0" y="25"/>
                  </a:cubicBezTo>
                  <a:lnTo>
                    <a:pt x="35" y="5"/>
                  </a:ln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9" name="Freeform 110">
              <a:extLst>
                <a:ext uri="{FF2B5EF4-FFF2-40B4-BE49-F238E27FC236}">
                  <a16:creationId xmlns:a16="http://schemas.microsoft.com/office/drawing/2014/main" id="{A1DFF04F-E016-4519-A2FD-EFB24411B4DC}"/>
                </a:ext>
              </a:extLst>
            </p:cNvPr>
            <p:cNvSpPr>
              <a:spLocks/>
            </p:cNvSpPr>
            <p:nvPr/>
          </p:nvSpPr>
          <p:spPr bwMode="auto">
            <a:xfrm>
              <a:off x="2571" y="3557"/>
              <a:ext cx="171" cy="251"/>
            </a:xfrm>
            <a:custGeom>
              <a:avLst/>
              <a:gdLst>
                <a:gd name="T0" fmla="*/ 52 w 104"/>
                <a:gd name="T1" fmla="*/ 16 h 152"/>
                <a:gd name="T2" fmla="*/ 52 w 104"/>
                <a:gd name="T3" fmla="*/ 16 h 152"/>
                <a:gd name="T4" fmla="*/ 0 w 104"/>
                <a:gd name="T5" fmla="*/ 46 h 152"/>
                <a:gd name="T6" fmla="*/ 51 w 104"/>
                <a:gd name="T7" fmla="*/ 135 h 152"/>
                <a:gd name="T8" fmla="*/ 104 w 104"/>
                <a:gd name="T9" fmla="*/ 106 h 152"/>
                <a:gd name="T10" fmla="*/ 52 w 104"/>
                <a:gd name="T11" fmla="*/ 16 h 152"/>
              </a:gdLst>
              <a:ahLst/>
              <a:cxnLst>
                <a:cxn ang="0">
                  <a:pos x="T0" y="T1"/>
                </a:cxn>
                <a:cxn ang="0">
                  <a:pos x="T2" y="T3"/>
                </a:cxn>
                <a:cxn ang="0">
                  <a:pos x="T4" y="T5"/>
                </a:cxn>
                <a:cxn ang="0">
                  <a:pos x="T6" y="T7"/>
                </a:cxn>
                <a:cxn ang="0">
                  <a:pos x="T8" y="T9"/>
                </a:cxn>
                <a:cxn ang="0">
                  <a:pos x="T10" y="T11"/>
                </a:cxn>
              </a:cxnLst>
              <a:rect l="0" t="0" r="r" b="b"/>
              <a:pathLst>
                <a:path w="104" h="152">
                  <a:moveTo>
                    <a:pt x="52" y="16"/>
                  </a:moveTo>
                  <a:lnTo>
                    <a:pt x="52" y="16"/>
                  </a:lnTo>
                  <a:cubicBezTo>
                    <a:pt x="23" y="0"/>
                    <a:pt x="0" y="13"/>
                    <a:pt x="0" y="46"/>
                  </a:cubicBezTo>
                  <a:cubicBezTo>
                    <a:pt x="0" y="79"/>
                    <a:pt x="23" y="119"/>
                    <a:pt x="51" y="135"/>
                  </a:cubicBezTo>
                  <a:cubicBezTo>
                    <a:pt x="80" y="152"/>
                    <a:pt x="103" y="139"/>
                    <a:pt x="104" y="106"/>
                  </a:cubicBezTo>
                  <a:cubicBezTo>
                    <a:pt x="104" y="73"/>
                    <a:pt x="80" y="33"/>
                    <a:pt x="52" y="1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0" name="Freeform 113">
              <a:extLst>
                <a:ext uri="{FF2B5EF4-FFF2-40B4-BE49-F238E27FC236}">
                  <a16:creationId xmlns:a16="http://schemas.microsoft.com/office/drawing/2014/main" id="{A267C8DB-D722-4361-8C08-8DE7BA982D32}"/>
                </a:ext>
              </a:extLst>
            </p:cNvPr>
            <p:cNvSpPr>
              <a:spLocks/>
            </p:cNvSpPr>
            <p:nvPr/>
          </p:nvSpPr>
          <p:spPr bwMode="auto">
            <a:xfrm>
              <a:off x="2597" y="3605"/>
              <a:ext cx="119" cy="155"/>
            </a:xfrm>
            <a:custGeom>
              <a:avLst/>
              <a:gdLst>
                <a:gd name="T0" fmla="*/ 0 w 72"/>
                <a:gd name="T1" fmla="*/ 26 h 94"/>
                <a:gd name="T2" fmla="*/ 0 w 72"/>
                <a:gd name="T3" fmla="*/ 26 h 94"/>
                <a:gd name="T4" fmla="*/ 35 w 72"/>
                <a:gd name="T5" fmla="*/ 88 h 94"/>
                <a:gd name="T6" fmla="*/ 64 w 72"/>
                <a:gd name="T7" fmla="*/ 89 h 94"/>
                <a:gd name="T8" fmla="*/ 71 w 72"/>
                <a:gd name="T9" fmla="*/ 67 h 94"/>
                <a:gd name="T10" fmla="*/ 36 w 72"/>
                <a:gd name="T11" fmla="*/ 6 h 94"/>
                <a:gd name="T12" fmla="*/ 14 w 72"/>
                <a:gd name="T13" fmla="*/ 2 h 94"/>
                <a:gd name="T14" fmla="*/ 0 w 72"/>
                <a:gd name="T15" fmla="*/ 26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94">
                  <a:moveTo>
                    <a:pt x="0" y="26"/>
                  </a:moveTo>
                  <a:lnTo>
                    <a:pt x="0" y="26"/>
                  </a:lnTo>
                  <a:cubicBezTo>
                    <a:pt x="0" y="49"/>
                    <a:pt x="16" y="76"/>
                    <a:pt x="35" y="88"/>
                  </a:cubicBezTo>
                  <a:cubicBezTo>
                    <a:pt x="47" y="94"/>
                    <a:pt x="57" y="94"/>
                    <a:pt x="64" y="89"/>
                  </a:cubicBezTo>
                  <a:cubicBezTo>
                    <a:pt x="68" y="84"/>
                    <a:pt x="71" y="77"/>
                    <a:pt x="71" y="67"/>
                  </a:cubicBezTo>
                  <a:cubicBezTo>
                    <a:pt x="72" y="45"/>
                    <a:pt x="55" y="17"/>
                    <a:pt x="36" y="6"/>
                  </a:cubicBezTo>
                  <a:cubicBezTo>
                    <a:pt x="27" y="1"/>
                    <a:pt x="20" y="0"/>
                    <a:pt x="14" y="2"/>
                  </a:cubicBezTo>
                  <a:cubicBezTo>
                    <a:pt x="5" y="4"/>
                    <a:pt x="0" y="13"/>
                    <a:pt x="0" y="2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1" name="Freeform 116">
              <a:extLst>
                <a:ext uri="{FF2B5EF4-FFF2-40B4-BE49-F238E27FC236}">
                  <a16:creationId xmlns:a16="http://schemas.microsoft.com/office/drawing/2014/main" id="{ED4EBBD5-9A99-4A0B-B94E-96751E892DB5}"/>
                </a:ext>
              </a:extLst>
            </p:cNvPr>
            <p:cNvSpPr>
              <a:spLocks/>
            </p:cNvSpPr>
            <p:nvPr/>
          </p:nvSpPr>
          <p:spPr bwMode="auto">
            <a:xfrm>
              <a:off x="2607" y="3605"/>
              <a:ext cx="109" cy="150"/>
            </a:xfrm>
            <a:custGeom>
              <a:avLst/>
              <a:gdLst>
                <a:gd name="T0" fmla="*/ 0 w 66"/>
                <a:gd name="T1" fmla="*/ 23 h 91"/>
                <a:gd name="T2" fmla="*/ 0 w 66"/>
                <a:gd name="T3" fmla="*/ 23 h 91"/>
                <a:gd name="T4" fmla="*/ 36 w 66"/>
                <a:gd name="T5" fmla="*/ 85 h 91"/>
                <a:gd name="T6" fmla="*/ 58 w 66"/>
                <a:gd name="T7" fmla="*/ 89 h 91"/>
                <a:gd name="T8" fmla="*/ 65 w 66"/>
                <a:gd name="T9" fmla="*/ 67 h 91"/>
                <a:gd name="T10" fmla="*/ 30 w 66"/>
                <a:gd name="T11" fmla="*/ 6 h 91"/>
                <a:gd name="T12" fmla="*/ 8 w 66"/>
                <a:gd name="T13" fmla="*/ 2 h 91"/>
                <a:gd name="T14" fmla="*/ 0 w 66"/>
                <a:gd name="T15" fmla="*/ 23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91">
                  <a:moveTo>
                    <a:pt x="0" y="23"/>
                  </a:moveTo>
                  <a:lnTo>
                    <a:pt x="0" y="23"/>
                  </a:lnTo>
                  <a:cubicBezTo>
                    <a:pt x="0" y="46"/>
                    <a:pt x="16" y="73"/>
                    <a:pt x="36" y="85"/>
                  </a:cubicBezTo>
                  <a:cubicBezTo>
                    <a:pt x="44" y="89"/>
                    <a:pt x="52" y="91"/>
                    <a:pt x="58" y="89"/>
                  </a:cubicBezTo>
                  <a:cubicBezTo>
                    <a:pt x="63" y="84"/>
                    <a:pt x="65" y="77"/>
                    <a:pt x="65" y="67"/>
                  </a:cubicBezTo>
                  <a:cubicBezTo>
                    <a:pt x="66" y="45"/>
                    <a:pt x="49" y="17"/>
                    <a:pt x="30" y="6"/>
                  </a:cubicBezTo>
                  <a:cubicBezTo>
                    <a:pt x="21" y="1"/>
                    <a:pt x="14" y="0"/>
                    <a:pt x="8" y="2"/>
                  </a:cubicBezTo>
                  <a:cubicBezTo>
                    <a:pt x="3" y="6"/>
                    <a:pt x="0" y="13"/>
                    <a:pt x="0" y="2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2" name="Freeform 119">
              <a:extLst>
                <a:ext uri="{FF2B5EF4-FFF2-40B4-BE49-F238E27FC236}">
                  <a16:creationId xmlns:a16="http://schemas.microsoft.com/office/drawing/2014/main" id="{C1E145A9-0A9E-47FC-B5A7-AC7E6B802F17}"/>
                </a:ext>
              </a:extLst>
            </p:cNvPr>
            <p:cNvSpPr>
              <a:spLocks/>
            </p:cNvSpPr>
            <p:nvPr/>
          </p:nvSpPr>
          <p:spPr bwMode="auto">
            <a:xfrm>
              <a:off x="2657" y="3617"/>
              <a:ext cx="14" cy="23"/>
            </a:xfrm>
            <a:custGeom>
              <a:avLst/>
              <a:gdLst>
                <a:gd name="T0" fmla="*/ 0 w 9"/>
                <a:gd name="T1" fmla="*/ 5 h 14"/>
                <a:gd name="T2" fmla="*/ 0 w 9"/>
                <a:gd name="T3" fmla="*/ 5 h 14"/>
                <a:gd name="T4" fmla="*/ 4 w 9"/>
                <a:gd name="T5" fmla="*/ 13 h 14"/>
                <a:gd name="T6" fmla="*/ 9 w 9"/>
                <a:gd name="T7" fmla="*/ 10 h 14"/>
                <a:gd name="T8" fmla="*/ 4 w 9"/>
                <a:gd name="T9" fmla="*/ 2 h 14"/>
                <a:gd name="T10" fmla="*/ 0 w 9"/>
                <a:gd name="T11" fmla="*/ 5 h 14"/>
              </a:gdLst>
              <a:ahLst/>
              <a:cxnLst>
                <a:cxn ang="0">
                  <a:pos x="T0" y="T1"/>
                </a:cxn>
                <a:cxn ang="0">
                  <a:pos x="T2" y="T3"/>
                </a:cxn>
                <a:cxn ang="0">
                  <a:pos x="T4" y="T5"/>
                </a:cxn>
                <a:cxn ang="0">
                  <a:pos x="T6" y="T7"/>
                </a:cxn>
                <a:cxn ang="0">
                  <a:pos x="T8" y="T9"/>
                </a:cxn>
                <a:cxn ang="0">
                  <a:pos x="T10" y="T11"/>
                </a:cxn>
              </a:cxnLst>
              <a:rect l="0" t="0" r="r" b="b"/>
              <a:pathLst>
                <a:path w="9" h="14">
                  <a:moveTo>
                    <a:pt x="0" y="5"/>
                  </a:moveTo>
                  <a:lnTo>
                    <a:pt x="0" y="5"/>
                  </a:lnTo>
                  <a:cubicBezTo>
                    <a:pt x="0" y="8"/>
                    <a:pt x="2" y="11"/>
                    <a:pt x="4" y="13"/>
                  </a:cubicBezTo>
                  <a:cubicBezTo>
                    <a:pt x="7" y="14"/>
                    <a:pt x="9" y="13"/>
                    <a:pt x="9" y="10"/>
                  </a:cubicBezTo>
                  <a:cubicBezTo>
                    <a:pt x="9" y="7"/>
                    <a:pt x="7" y="3"/>
                    <a:pt x="4" y="2"/>
                  </a:cubicBezTo>
                  <a:cubicBezTo>
                    <a:pt x="2" y="0"/>
                    <a:pt x="0" y="1"/>
                    <a:pt x="0" y="5"/>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3" name="Freeform 120">
              <a:extLst>
                <a:ext uri="{FF2B5EF4-FFF2-40B4-BE49-F238E27FC236}">
                  <a16:creationId xmlns:a16="http://schemas.microsoft.com/office/drawing/2014/main" id="{A013A4AA-C7A1-4512-8753-7848BCDDB3D9}"/>
                </a:ext>
              </a:extLst>
            </p:cNvPr>
            <p:cNvSpPr>
              <a:spLocks/>
            </p:cNvSpPr>
            <p:nvPr/>
          </p:nvSpPr>
          <p:spPr bwMode="auto">
            <a:xfrm>
              <a:off x="2675" y="3615"/>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4" name="Freeform 121">
              <a:extLst>
                <a:ext uri="{FF2B5EF4-FFF2-40B4-BE49-F238E27FC236}">
                  <a16:creationId xmlns:a16="http://schemas.microsoft.com/office/drawing/2014/main" id="{5E01F899-8BEA-4A68-B0B0-1AD0B2DE510E}"/>
                </a:ext>
              </a:extLst>
            </p:cNvPr>
            <p:cNvSpPr>
              <a:spLocks/>
            </p:cNvSpPr>
            <p:nvPr/>
          </p:nvSpPr>
          <p:spPr bwMode="auto">
            <a:xfrm>
              <a:off x="2676" y="3635"/>
              <a:ext cx="18" cy="23"/>
            </a:xfrm>
            <a:custGeom>
              <a:avLst/>
              <a:gdLst>
                <a:gd name="T0" fmla="*/ 1 w 11"/>
                <a:gd name="T1" fmla="*/ 2 h 14"/>
                <a:gd name="T2" fmla="*/ 1 w 11"/>
                <a:gd name="T3" fmla="*/ 2 h 14"/>
                <a:gd name="T4" fmla="*/ 3 w 11"/>
                <a:gd name="T5" fmla="*/ 11 h 14"/>
                <a:gd name="T6" fmla="*/ 9 w 11"/>
                <a:gd name="T7" fmla="*/ 13 h 14"/>
                <a:gd name="T8" fmla="*/ 8 w 11"/>
                <a:gd name="T9" fmla="*/ 4 h 14"/>
                <a:gd name="T10" fmla="*/ 1 w 11"/>
                <a:gd name="T11" fmla="*/ 2 h 14"/>
              </a:gdLst>
              <a:ahLst/>
              <a:cxnLst>
                <a:cxn ang="0">
                  <a:pos x="T0" y="T1"/>
                </a:cxn>
                <a:cxn ang="0">
                  <a:pos x="T2" y="T3"/>
                </a:cxn>
                <a:cxn ang="0">
                  <a:pos x="T4" y="T5"/>
                </a:cxn>
                <a:cxn ang="0">
                  <a:pos x="T6" y="T7"/>
                </a:cxn>
                <a:cxn ang="0">
                  <a:pos x="T8" y="T9"/>
                </a:cxn>
                <a:cxn ang="0">
                  <a:pos x="T10" y="T11"/>
                </a:cxn>
              </a:cxnLst>
              <a:rect l="0" t="0" r="r" b="b"/>
              <a:pathLst>
                <a:path w="11" h="14">
                  <a:moveTo>
                    <a:pt x="1" y="2"/>
                  </a:moveTo>
                  <a:lnTo>
                    <a:pt x="1" y="2"/>
                  </a:lnTo>
                  <a:cubicBezTo>
                    <a:pt x="0" y="4"/>
                    <a:pt x="1" y="8"/>
                    <a:pt x="3" y="11"/>
                  </a:cubicBezTo>
                  <a:cubicBezTo>
                    <a:pt x="5" y="14"/>
                    <a:pt x="8" y="14"/>
                    <a:pt x="9" y="13"/>
                  </a:cubicBezTo>
                  <a:cubicBezTo>
                    <a:pt x="11" y="11"/>
                    <a:pt x="10" y="7"/>
                    <a:pt x="8" y="4"/>
                  </a:cubicBezTo>
                  <a:cubicBezTo>
                    <a:pt x="5" y="1"/>
                    <a:pt x="3" y="0"/>
                    <a:pt x="1"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5" name="Freeform 122">
              <a:extLst>
                <a:ext uri="{FF2B5EF4-FFF2-40B4-BE49-F238E27FC236}">
                  <a16:creationId xmlns:a16="http://schemas.microsoft.com/office/drawing/2014/main" id="{DC2B45F2-D4F1-4772-92A4-2A32478DCE61}"/>
                </a:ext>
              </a:extLst>
            </p:cNvPr>
            <p:cNvSpPr>
              <a:spLocks/>
            </p:cNvSpPr>
            <p:nvPr/>
          </p:nvSpPr>
          <p:spPr bwMode="auto">
            <a:xfrm>
              <a:off x="2691" y="3663"/>
              <a:ext cx="18" cy="22"/>
            </a:xfrm>
            <a:custGeom>
              <a:avLst/>
              <a:gdLst>
                <a:gd name="T0" fmla="*/ 4 w 11"/>
                <a:gd name="T1" fmla="*/ 0 h 13"/>
                <a:gd name="T2" fmla="*/ 4 w 11"/>
                <a:gd name="T3" fmla="*/ 0 h 13"/>
                <a:gd name="T4" fmla="*/ 2 w 11"/>
                <a:gd name="T5" fmla="*/ 7 h 13"/>
                <a:gd name="T6" fmla="*/ 8 w 11"/>
                <a:gd name="T7" fmla="*/ 13 h 13"/>
                <a:gd name="T8" fmla="*/ 10 w 11"/>
                <a:gd name="T9" fmla="*/ 6 h 13"/>
                <a:gd name="T10" fmla="*/ 4 w 11"/>
                <a:gd name="T11" fmla="*/ 0 h 13"/>
              </a:gdLst>
              <a:ahLst/>
              <a:cxnLst>
                <a:cxn ang="0">
                  <a:pos x="T0" y="T1"/>
                </a:cxn>
                <a:cxn ang="0">
                  <a:pos x="T2" y="T3"/>
                </a:cxn>
                <a:cxn ang="0">
                  <a:pos x="T4" y="T5"/>
                </a:cxn>
                <a:cxn ang="0">
                  <a:pos x="T6" y="T7"/>
                </a:cxn>
                <a:cxn ang="0">
                  <a:pos x="T8" y="T9"/>
                </a:cxn>
                <a:cxn ang="0">
                  <a:pos x="T10" y="T11"/>
                </a:cxn>
              </a:cxnLst>
              <a:rect l="0" t="0" r="r" b="b"/>
              <a:pathLst>
                <a:path w="11" h="13">
                  <a:moveTo>
                    <a:pt x="4" y="0"/>
                  </a:moveTo>
                  <a:lnTo>
                    <a:pt x="4" y="0"/>
                  </a:lnTo>
                  <a:cubicBezTo>
                    <a:pt x="1" y="1"/>
                    <a:pt x="0" y="3"/>
                    <a:pt x="2" y="7"/>
                  </a:cubicBezTo>
                  <a:cubicBezTo>
                    <a:pt x="3" y="10"/>
                    <a:pt x="6" y="13"/>
                    <a:pt x="8" y="13"/>
                  </a:cubicBezTo>
                  <a:cubicBezTo>
                    <a:pt x="11" y="13"/>
                    <a:pt x="11" y="10"/>
                    <a:pt x="10" y="6"/>
                  </a:cubicBezTo>
                  <a:cubicBezTo>
                    <a:pt x="9" y="3"/>
                    <a:pt x="6" y="0"/>
                    <a:pt x="4" y="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6" name="Freeform 123">
              <a:extLst>
                <a:ext uri="{FF2B5EF4-FFF2-40B4-BE49-F238E27FC236}">
                  <a16:creationId xmlns:a16="http://schemas.microsoft.com/office/drawing/2014/main" id="{16F1C424-9BBC-4977-A89E-6B92C2A44B65}"/>
                </a:ext>
              </a:extLst>
            </p:cNvPr>
            <p:cNvSpPr>
              <a:spLocks/>
            </p:cNvSpPr>
            <p:nvPr/>
          </p:nvSpPr>
          <p:spPr bwMode="auto">
            <a:xfrm>
              <a:off x="2690" y="3661"/>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7" name="Freeform 124">
              <a:extLst>
                <a:ext uri="{FF2B5EF4-FFF2-40B4-BE49-F238E27FC236}">
                  <a16:creationId xmlns:a16="http://schemas.microsoft.com/office/drawing/2014/main" id="{EE4A67D7-4BA1-4C44-B7EB-CF2C7E6CB660}"/>
                </a:ext>
              </a:extLst>
            </p:cNvPr>
            <p:cNvSpPr>
              <a:spLocks/>
            </p:cNvSpPr>
            <p:nvPr/>
          </p:nvSpPr>
          <p:spPr bwMode="auto">
            <a:xfrm>
              <a:off x="2711" y="3661"/>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8" name="Freeform 125">
              <a:extLst>
                <a:ext uri="{FF2B5EF4-FFF2-40B4-BE49-F238E27FC236}">
                  <a16:creationId xmlns:a16="http://schemas.microsoft.com/office/drawing/2014/main" id="{5B23FF31-3A39-43F7-8E48-1260D64DCCB6}"/>
                </a:ext>
              </a:extLst>
            </p:cNvPr>
            <p:cNvSpPr>
              <a:spLocks/>
            </p:cNvSpPr>
            <p:nvPr/>
          </p:nvSpPr>
          <p:spPr bwMode="auto">
            <a:xfrm>
              <a:off x="2699" y="3689"/>
              <a:ext cx="15" cy="24"/>
            </a:xfrm>
            <a:custGeom>
              <a:avLst/>
              <a:gdLst>
                <a:gd name="T0" fmla="*/ 5 w 9"/>
                <a:gd name="T1" fmla="*/ 2 h 14"/>
                <a:gd name="T2" fmla="*/ 5 w 9"/>
                <a:gd name="T3" fmla="*/ 2 h 14"/>
                <a:gd name="T4" fmla="*/ 0 w 9"/>
                <a:gd name="T5" fmla="*/ 5 h 14"/>
                <a:gd name="T6" fmla="*/ 5 w 9"/>
                <a:gd name="T7" fmla="*/ 13 h 14"/>
                <a:gd name="T8" fmla="*/ 9 w 9"/>
                <a:gd name="T9" fmla="*/ 10 h 14"/>
                <a:gd name="T10" fmla="*/ 5 w 9"/>
                <a:gd name="T11" fmla="*/ 2 h 14"/>
              </a:gdLst>
              <a:ahLst/>
              <a:cxnLst>
                <a:cxn ang="0">
                  <a:pos x="T0" y="T1"/>
                </a:cxn>
                <a:cxn ang="0">
                  <a:pos x="T2" y="T3"/>
                </a:cxn>
                <a:cxn ang="0">
                  <a:pos x="T4" y="T5"/>
                </a:cxn>
                <a:cxn ang="0">
                  <a:pos x="T6" y="T7"/>
                </a:cxn>
                <a:cxn ang="0">
                  <a:pos x="T8" y="T9"/>
                </a:cxn>
                <a:cxn ang="0">
                  <a:pos x="T10" y="T11"/>
                </a:cxn>
              </a:cxnLst>
              <a:rect l="0" t="0" r="r" b="b"/>
              <a:pathLst>
                <a:path w="9" h="14">
                  <a:moveTo>
                    <a:pt x="5" y="2"/>
                  </a:moveTo>
                  <a:lnTo>
                    <a:pt x="5" y="2"/>
                  </a:lnTo>
                  <a:cubicBezTo>
                    <a:pt x="2" y="0"/>
                    <a:pt x="0" y="2"/>
                    <a:pt x="0" y="5"/>
                  </a:cubicBezTo>
                  <a:cubicBezTo>
                    <a:pt x="0" y="8"/>
                    <a:pt x="2" y="11"/>
                    <a:pt x="5" y="13"/>
                  </a:cubicBezTo>
                  <a:cubicBezTo>
                    <a:pt x="7" y="14"/>
                    <a:pt x="9" y="13"/>
                    <a:pt x="9" y="10"/>
                  </a:cubicBezTo>
                  <a:cubicBezTo>
                    <a:pt x="9" y="7"/>
                    <a:pt x="7" y="3"/>
                    <a:pt x="5"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9" name="Freeform 126">
              <a:extLst>
                <a:ext uri="{FF2B5EF4-FFF2-40B4-BE49-F238E27FC236}">
                  <a16:creationId xmlns:a16="http://schemas.microsoft.com/office/drawing/2014/main" id="{EB68F7DF-945A-42B5-841B-C7C96E41695D}"/>
                </a:ext>
              </a:extLst>
            </p:cNvPr>
            <p:cNvSpPr>
              <a:spLocks/>
            </p:cNvSpPr>
            <p:nvPr/>
          </p:nvSpPr>
          <p:spPr bwMode="auto">
            <a:xfrm>
              <a:off x="2696" y="3689"/>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0" name="Freeform 127">
              <a:extLst>
                <a:ext uri="{FF2B5EF4-FFF2-40B4-BE49-F238E27FC236}">
                  <a16:creationId xmlns:a16="http://schemas.microsoft.com/office/drawing/2014/main" id="{688BCFAF-27CE-4E03-8478-143946F48E06}"/>
                </a:ext>
              </a:extLst>
            </p:cNvPr>
            <p:cNvSpPr>
              <a:spLocks/>
            </p:cNvSpPr>
            <p:nvPr/>
          </p:nvSpPr>
          <p:spPr bwMode="auto">
            <a:xfrm>
              <a:off x="2718" y="3689"/>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1" name="Freeform 128">
              <a:extLst>
                <a:ext uri="{FF2B5EF4-FFF2-40B4-BE49-F238E27FC236}">
                  <a16:creationId xmlns:a16="http://schemas.microsoft.com/office/drawing/2014/main" id="{3E28FB71-5BA4-4422-A167-5B636DA24CCB}"/>
                </a:ext>
              </a:extLst>
            </p:cNvPr>
            <p:cNvSpPr>
              <a:spLocks/>
            </p:cNvSpPr>
            <p:nvPr/>
          </p:nvSpPr>
          <p:spPr bwMode="auto">
            <a:xfrm>
              <a:off x="2693" y="3711"/>
              <a:ext cx="18" cy="23"/>
            </a:xfrm>
            <a:custGeom>
              <a:avLst/>
              <a:gdLst>
                <a:gd name="T0" fmla="*/ 8 w 11"/>
                <a:gd name="T1" fmla="*/ 4 h 14"/>
                <a:gd name="T2" fmla="*/ 8 w 11"/>
                <a:gd name="T3" fmla="*/ 4 h 14"/>
                <a:gd name="T4" fmla="*/ 1 w 11"/>
                <a:gd name="T5" fmla="*/ 2 h 14"/>
                <a:gd name="T6" fmla="*/ 3 w 11"/>
                <a:gd name="T7" fmla="*/ 11 h 14"/>
                <a:gd name="T8" fmla="*/ 10 w 11"/>
                <a:gd name="T9" fmla="*/ 13 h 14"/>
                <a:gd name="T10" fmla="*/ 8 w 11"/>
                <a:gd name="T11" fmla="*/ 4 h 14"/>
              </a:gdLst>
              <a:ahLst/>
              <a:cxnLst>
                <a:cxn ang="0">
                  <a:pos x="T0" y="T1"/>
                </a:cxn>
                <a:cxn ang="0">
                  <a:pos x="T2" y="T3"/>
                </a:cxn>
                <a:cxn ang="0">
                  <a:pos x="T4" y="T5"/>
                </a:cxn>
                <a:cxn ang="0">
                  <a:pos x="T6" y="T7"/>
                </a:cxn>
                <a:cxn ang="0">
                  <a:pos x="T8" y="T9"/>
                </a:cxn>
                <a:cxn ang="0">
                  <a:pos x="T10" y="T11"/>
                </a:cxn>
              </a:cxnLst>
              <a:rect l="0" t="0" r="r" b="b"/>
              <a:pathLst>
                <a:path w="11" h="14">
                  <a:moveTo>
                    <a:pt x="8" y="4"/>
                  </a:moveTo>
                  <a:lnTo>
                    <a:pt x="8" y="4"/>
                  </a:lnTo>
                  <a:cubicBezTo>
                    <a:pt x="5" y="1"/>
                    <a:pt x="3" y="0"/>
                    <a:pt x="1" y="2"/>
                  </a:cubicBezTo>
                  <a:cubicBezTo>
                    <a:pt x="0" y="4"/>
                    <a:pt x="1" y="8"/>
                    <a:pt x="3" y="11"/>
                  </a:cubicBezTo>
                  <a:cubicBezTo>
                    <a:pt x="5" y="14"/>
                    <a:pt x="8" y="14"/>
                    <a:pt x="10" y="13"/>
                  </a:cubicBezTo>
                  <a:cubicBezTo>
                    <a:pt x="11" y="11"/>
                    <a:pt x="10" y="7"/>
                    <a:pt x="8"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2" name="Freeform 129">
              <a:extLst>
                <a:ext uri="{FF2B5EF4-FFF2-40B4-BE49-F238E27FC236}">
                  <a16:creationId xmlns:a16="http://schemas.microsoft.com/office/drawing/2014/main" id="{751A8C28-57A3-480C-B4AE-30AD719744EB}"/>
                </a:ext>
              </a:extLst>
            </p:cNvPr>
            <p:cNvSpPr>
              <a:spLocks/>
            </p:cNvSpPr>
            <p:nvPr/>
          </p:nvSpPr>
          <p:spPr bwMode="auto">
            <a:xfrm>
              <a:off x="2678" y="3722"/>
              <a:ext cx="18" cy="22"/>
            </a:xfrm>
            <a:custGeom>
              <a:avLst/>
              <a:gdLst>
                <a:gd name="T0" fmla="*/ 9 w 11"/>
                <a:gd name="T1" fmla="*/ 6 h 13"/>
                <a:gd name="T2" fmla="*/ 9 w 11"/>
                <a:gd name="T3" fmla="*/ 6 h 13"/>
                <a:gd name="T4" fmla="*/ 3 w 11"/>
                <a:gd name="T5" fmla="*/ 0 h 13"/>
                <a:gd name="T6" fmla="*/ 1 w 11"/>
                <a:gd name="T7" fmla="*/ 7 h 13"/>
                <a:gd name="T8" fmla="*/ 8 w 11"/>
                <a:gd name="T9" fmla="*/ 12 h 13"/>
                <a:gd name="T10" fmla="*/ 9 w 11"/>
                <a:gd name="T11" fmla="*/ 6 h 13"/>
              </a:gdLst>
              <a:ahLst/>
              <a:cxnLst>
                <a:cxn ang="0">
                  <a:pos x="T0" y="T1"/>
                </a:cxn>
                <a:cxn ang="0">
                  <a:pos x="T2" y="T3"/>
                </a:cxn>
                <a:cxn ang="0">
                  <a:pos x="T4" y="T5"/>
                </a:cxn>
                <a:cxn ang="0">
                  <a:pos x="T6" y="T7"/>
                </a:cxn>
                <a:cxn ang="0">
                  <a:pos x="T8" y="T9"/>
                </a:cxn>
                <a:cxn ang="0">
                  <a:pos x="T10" y="T11"/>
                </a:cxn>
              </a:cxnLst>
              <a:rect l="0" t="0" r="r" b="b"/>
              <a:pathLst>
                <a:path w="11" h="13">
                  <a:moveTo>
                    <a:pt x="9" y="6"/>
                  </a:moveTo>
                  <a:lnTo>
                    <a:pt x="9" y="6"/>
                  </a:lnTo>
                  <a:cubicBezTo>
                    <a:pt x="8" y="2"/>
                    <a:pt x="5" y="0"/>
                    <a:pt x="3" y="0"/>
                  </a:cubicBezTo>
                  <a:cubicBezTo>
                    <a:pt x="1" y="0"/>
                    <a:pt x="0" y="3"/>
                    <a:pt x="1" y="7"/>
                  </a:cubicBezTo>
                  <a:cubicBezTo>
                    <a:pt x="2" y="10"/>
                    <a:pt x="5" y="13"/>
                    <a:pt x="8" y="12"/>
                  </a:cubicBezTo>
                  <a:cubicBezTo>
                    <a:pt x="10" y="12"/>
                    <a:pt x="11" y="9"/>
                    <a:pt x="9" y="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3" name="Freeform 130">
              <a:extLst>
                <a:ext uri="{FF2B5EF4-FFF2-40B4-BE49-F238E27FC236}">
                  <a16:creationId xmlns:a16="http://schemas.microsoft.com/office/drawing/2014/main" id="{0A91B265-C14A-4A41-9D5F-C0AFAFD5D035}"/>
                </a:ext>
              </a:extLst>
            </p:cNvPr>
            <p:cNvSpPr>
              <a:spLocks/>
            </p:cNvSpPr>
            <p:nvPr/>
          </p:nvSpPr>
          <p:spPr bwMode="auto">
            <a:xfrm>
              <a:off x="2676" y="3719"/>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4" name="Freeform 131">
              <a:extLst>
                <a:ext uri="{FF2B5EF4-FFF2-40B4-BE49-F238E27FC236}">
                  <a16:creationId xmlns:a16="http://schemas.microsoft.com/office/drawing/2014/main" id="{CBF9D8B7-21AF-4AE0-B0F8-4C84BCB2F1AD}"/>
                </a:ext>
              </a:extLst>
            </p:cNvPr>
            <p:cNvSpPr>
              <a:spLocks/>
            </p:cNvSpPr>
            <p:nvPr/>
          </p:nvSpPr>
          <p:spPr bwMode="auto">
            <a:xfrm>
              <a:off x="2698" y="3719"/>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5" name="Freeform 132">
              <a:extLst>
                <a:ext uri="{FF2B5EF4-FFF2-40B4-BE49-F238E27FC236}">
                  <a16:creationId xmlns:a16="http://schemas.microsoft.com/office/drawing/2014/main" id="{83C83EF1-F30E-4EAA-B71F-00E1DD08DFBD}"/>
                </a:ext>
              </a:extLst>
            </p:cNvPr>
            <p:cNvSpPr>
              <a:spLocks/>
            </p:cNvSpPr>
            <p:nvPr/>
          </p:nvSpPr>
          <p:spPr bwMode="auto">
            <a:xfrm>
              <a:off x="2658" y="3716"/>
              <a:ext cx="15" cy="23"/>
            </a:xfrm>
            <a:custGeom>
              <a:avLst/>
              <a:gdLst>
                <a:gd name="T0" fmla="*/ 9 w 9"/>
                <a:gd name="T1" fmla="*/ 10 h 14"/>
                <a:gd name="T2" fmla="*/ 9 w 9"/>
                <a:gd name="T3" fmla="*/ 10 h 14"/>
                <a:gd name="T4" fmla="*/ 4 w 9"/>
                <a:gd name="T5" fmla="*/ 1 h 14"/>
                <a:gd name="T6" fmla="*/ 0 w 9"/>
                <a:gd name="T7" fmla="*/ 4 h 14"/>
                <a:gd name="T8" fmla="*/ 4 w 9"/>
                <a:gd name="T9" fmla="*/ 13 h 14"/>
                <a:gd name="T10" fmla="*/ 9 w 9"/>
                <a:gd name="T11" fmla="*/ 10 h 14"/>
              </a:gdLst>
              <a:ahLst/>
              <a:cxnLst>
                <a:cxn ang="0">
                  <a:pos x="T0" y="T1"/>
                </a:cxn>
                <a:cxn ang="0">
                  <a:pos x="T2" y="T3"/>
                </a:cxn>
                <a:cxn ang="0">
                  <a:pos x="T4" y="T5"/>
                </a:cxn>
                <a:cxn ang="0">
                  <a:pos x="T6" y="T7"/>
                </a:cxn>
                <a:cxn ang="0">
                  <a:pos x="T8" y="T9"/>
                </a:cxn>
                <a:cxn ang="0">
                  <a:pos x="T10" y="T11"/>
                </a:cxn>
              </a:cxnLst>
              <a:rect l="0" t="0" r="r" b="b"/>
              <a:pathLst>
                <a:path w="9" h="14">
                  <a:moveTo>
                    <a:pt x="9" y="10"/>
                  </a:moveTo>
                  <a:lnTo>
                    <a:pt x="9" y="10"/>
                  </a:lnTo>
                  <a:cubicBezTo>
                    <a:pt x="9" y="7"/>
                    <a:pt x="7" y="3"/>
                    <a:pt x="4" y="1"/>
                  </a:cubicBezTo>
                  <a:cubicBezTo>
                    <a:pt x="2" y="0"/>
                    <a:pt x="0" y="1"/>
                    <a:pt x="0" y="4"/>
                  </a:cubicBezTo>
                  <a:cubicBezTo>
                    <a:pt x="0" y="7"/>
                    <a:pt x="2" y="11"/>
                    <a:pt x="4" y="13"/>
                  </a:cubicBezTo>
                  <a:cubicBezTo>
                    <a:pt x="7" y="14"/>
                    <a:pt x="9" y="13"/>
                    <a:pt x="9" y="1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6" name="Freeform 133">
              <a:extLst>
                <a:ext uri="{FF2B5EF4-FFF2-40B4-BE49-F238E27FC236}">
                  <a16:creationId xmlns:a16="http://schemas.microsoft.com/office/drawing/2014/main" id="{B685E435-9513-4235-A8C3-5BEE87300F5D}"/>
                </a:ext>
              </a:extLst>
            </p:cNvPr>
            <p:cNvSpPr>
              <a:spLocks/>
            </p:cNvSpPr>
            <p:nvPr/>
          </p:nvSpPr>
          <p:spPr bwMode="auto">
            <a:xfrm>
              <a:off x="2655" y="3714"/>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7" name="Freeform 134">
              <a:extLst>
                <a:ext uri="{FF2B5EF4-FFF2-40B4-BE49-F238E27FC236}">
                  <a16:creationId xmlns:a16="http://schemas.microsoft.com/office/drawing/2014/main" id="{497A078A-D5AE-4EAC-B615-6FAB1112DA97}"/>
                </a:ext>
              </a:extLst>
            </p:cNvPr>
            <p:cNvSpPr>
              <a:spLocks/>
            </p:cNvSpPr>
            <p:nvPr/>
          </p:nvSpPr>
          <p:spPr bwMode="auto">
            <a:xfrm>
              <a:off x="2635" y="3698"/>
              <a:ext cx="18" cy="23"/>
            </a:xfrm>
            <a:custGeom>
              <a:avLst/>
              <a:gdLst>
                <a:gd name="T0" fmla="*/ 10 w 11"/>
                <a:gd name="T1" fmla="*/ 12 h 14"/>
                <a:gd name="T2" fmla="*/ 10 w 11"/>
                <a:gd name="T3" fmla="*/ 12 h 14"/>
                <a:gd name="T4" fmla="*/ 8 w 11"/>
                <a:gd name="T5" fmla="*/ 4 h 14"/>
                <a:gd name="T6" fmla="*/ 1 w 11"/>
                <a:gd name="T7" fmla="*/ 2 h 14"/>
                <a:gd name="T8" fmla="*/ 3 w 11"/>
                <a:gd name="T9" fmla="*/ 10 h 14"/>
                <a:gd name="T10" fmla="*/ 10 w 11"/>
                <a:gd name="T11" fmla="*/ 12 h 14"/>
              </a:gdLst>
              <a:ahLst/>
              <a:cxnLst>
                <a:cxn ang="0">
                  <a:pos x="T0" y="T1"/>
                </a:cxn>
                <a:cxn ang="0">
                  <a:pos x="T2" y="T3"/>
                </a:cxn>
                <a:cxn ang="0">
                  <a:pos x="T4" y="T5"/>
                </a:cxn>
                <a:cxn ang="0">
                  <a:pos x="T6" y="T7"/>
                </a:cxn>
                <a:cxn ang="0">
                  <a:pos x="T8" y="T9"/>
                </a:cxn>
                <a:cxn ang="0">
                  <a:pos x="T10" y="T11"/>
                </a:cxn>
              </a:cxnLst>
              <a:rect l="0" t="0" r="r" b="b"/>
              <a:pathLst>
                <a:path w="11" h="14">
                  <a:moveTo>
                    <a:pt x="10" y="12"/>
                  </a:moveTo>
                  <a:lnTo>
                    <a:pt x="10" y="12"/>
                  </a:lnTo>
                  <a:cubicBezTo>
                    <a:pt x="11" y="10"/>
                    <a:pt x="10" y="6"/>
                    <a:pt x="8" y="4"/>
                  </a:cubicBezTo>
                  <a:cubicBezTo>
                    <a:pt x="6" y="1"/>
                    <a:pt x="3" y="0"/>
                    <a:pt x="1" y="2"/>
                  </a:cubicBezTo>
                  <a:cubicBezTo>
                    <a:pt x="0" y="4"/>
                    <a:pt x="1" y="7"/>
                    <a:pt x="3" y="10"/>
                  </a:cubicBezTo>
                  <a:cubicBezTo>
                    <a:pt x="5" y="13"/>
                    <a:pt x="8" y="14"/>
                    <a:pt x="10" y="1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8" name="Freeform 135">
              <a:extLst>
                <a:ext uri="{FF2B5EF4-FFF2-40B4-BE49-F238E27FC236}">
                  <a16:creationId xmlns:a16="http://schemas.microsoft.com/office/drawing/2014/main" id="{075EE477-E53D-4A60-A190-C89A730B6AF6}"/>
                </a:ext>
              </a:extLst>
            </p:cNvPr>
            <p:cNvSpPr>
              <a:spLocks/>
            </p:cNvSpPr>
            <p:nvPr/>
          </p:nvSpPr>
          <p:spPr bwMode="auto">
            <a:xfrm>
              <a:off x="2620" y="3671"/>
              <a:ext cx="18" cy="22"/>
            </a:xfrm>
            <a:custGeom>
              <a:avLst/>
              <a:gdLst>
                <a:gd name="T0" fmla="*/ 7 w 11"/>
                <a:gd name="T1" fmla="*/ 13 h 13"/>
                <a:gd name="T2" fmla="*/ 7 w 11"/>
                <a:gd name="T3" fmla="*/ 13 h 13"/>
                <a:gd name="T4" fmla="*/ 9 w 11"/>
                <a:gd name="T5" fmla="*/ 6 h 13"/>
                <a:gd name="T6" fmla="*/ 3 w 11"/>
                <a:gd name="T7" fmla="*/ 1 h 13"/>
                <a:gd name="T8" fmla="*/ 1 w 11"/>
                <a:gd name="T9" fmla="*/ 7 h 13"/>
                <a:gd name="T10" fmla="*/ 7 w 11"/>
                <a:gd name="T11" fmla="*/ 13 h 13"/>
              </a:gdLst>
              <a:ahLst/>
              <a:cxnLst>
                <a:cxn ang="0">
                  <a:pos x="T0" y="T1"/>
                </a:cxn>
                <a:cxn ang="0">
                  <a:pos x="T2" y="T3"/>
                </a:cxn>
                <a:cxn ang="0">
                  <a:pos x="T4" y="T5"/>
                </a:cxn>
                <a:cxn ang="0">
                  <a:pos x="T6" y="T7"/>
                </a:cxn>
                <a:cxn ang="0">
                  <a:pos x="T8" y="T9"/>
                </a:cxn>
                <a:cxn ang="0">
                  <a:pos x="T10" y="T11"/>
                </a:cxn>
              </a:cxnLst>
              <a:rect l="0" t="0" r="r" b="b"/>
              <a:pathLst>
                <a:path w="11" h="13">
                  <a:moveTo>
                    <a:pt x="7" y="13"/>
                  </a:moveTo>
                  <a:lnTo>
                    <a:pt x="7" y="13"/>
                  </a:lnTo>
                  <a:cubicBezTo>
                    <a:pt x="10" y="13"/>
                    <a:pt x="11" y="10"/>
                    <a:pt x="9" y="6"/>
                  </a:cubicBezTo>
                  <a:cubicBezTo>
                    <a:pt x="8" y="3"/>
                    <a:pt x="5" y="0"/>
                    <a:pt x="3" y="1"/>
                  </a:cubicBezTo>
                  <a:cubicBezTo>
                    <a:pt x="0" y="1"/>
                    <a:pt x="0" y="4"/>
                    <a:pt x="1" y="7"/>
                  </a:cubicBezTo>
                  <a:cubicBezTo>
                    <a:pt x="2" y="11"/>
                    <a:pt x="5" y="13"/>
                    <a:pt x="7" y="1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9" name="Freeform 136">
              <a:extLst>
                <a:ext uri="{FF2B5EF4-FFF2-40B4-BE49-F238E27FC236}">
                  <a16:creationId xmlns:a16="http://schemas.microsoft.com/office/drawing/2014/main" id="{D6CEB60D-09D6-4AF3-B642-1750952DCF0B}"/>
                </a:ext>
              </a:extLst>
            </p:cNvPr>
            <p:cNvSpPr>
              <a:spLocks/>
            </p:cNvSpPr>
            <p:nvPr/>
          </p:nvSpPr>
          <p:spPr bwMode="auto">
            <a:xfrm>
              <a:off x="2619" y="3670"/>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0" name="Freeform 137">
              <a:extLst>
                <a:ext uri="{FF2B5EF4-FFF2-40B4-BE49-F238E27FC236}">
                  <a16:creationId xmlns:a16="http://schemas.microsoft.com/office/drawing/2014/main" id="{61615A62-9A65-44C1-A284-73AB8A0421D3}"/>
                </a:ext>
              </a:extLst>
            </p:cNvPr>
            <p:cNvSpPr>
              <a:spLocks/>
            </p:cNvSpPr>
            <p:nvPr/>
          </p:nvSpPr>
          <p:spPr bwMode="auto">
            <a:xfrm>
              <a:off x="2638" y="3670"/>
              <a:ext cx="2" cy="26"/>
            </a:xfrm>
            <a:custGeom>
              <a:avLst/>
              <a:gdLst>
                <a:gd name="T0" fmla="*/ 0 w 1"/>
                <a:gd name="T1" fmla="*/ 16 h 16"/>
                <a:gd name="T2" fmla="*/ 1 w 1"/>
                <a:gd name="T3" fmla="*/ 16 h 16"/>
                <a:gd name="T4" fmla="*/ 1 w 1"/>
                <a:gd name="T5" fmla="*/ 0 h 16"/>
                <a:gd name="T6" fmla="*/ 0 w 1"/>
                <a:gd name="T7" fmla="*/ 0 h 16"/>
                <a:gd name="T8" fmla="*/ 0 w 1"/>
                <a:gd name="T9" fmla="*/ 0 h 16"/>
                <a:gd name="T10" fmla="*/ 0 w 1"/>
                <a:gd name="T11" fmla="*/ 16 h 16"/>
              </a:gdLst>
              <a:ahLst/>
              <a:cxnLst>
                <a:cxn ang="0">
                  <a:pos x="T0" y="T1"/>
                </a:cxn>
                <a:cxn ang="0">
                  <a:pos x="T2" y="T3"/>
                </a:cxn>
                <a:cxn ang="0">
                  <a:pos x="T4" y="T5"/>
                </a:cxn>
                <a:cxn ang="0">
                  <a:pos x="T6" y="T7"/>
                </a:cxn>
                <a:cxn ang="0">
                  <a:pos x="T8" y="T9"/>
                </a:cxn>
                <a:cxn ang="0">
                  <a:pos x="T10" y="T11"/>
                </a:cxn>
              </a:cxnLst>
              <a:rect l="0" t="0" r="r" b="b"/>
              <a:pathLst>
                <a:path w="1" h="16">
                  <a:moveTo>
                    <a:pt x="0" y="16"/>
                  </a:moveTo>
                  <a:lnTo>
                    <a:pt x="1" y="16"/>
                  </a:lnTo>
                  <a:lnTo>
                    <a:pt x="1"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1" name="Freeform 138">
              <a:extLst>
                <a:ext uri="{FF2B5EF4-FFF2-40B4-BE49-F238E27FC236}">
                  <a16:creationId xmlns:a16="http://schemas.microsoft.com/office/drawing/2014/main" id="{9446BB0E-73F8-4AAC-9981-9E257BC62929}"/>
                </a:ext>
              </a:extLst>
            </p:cNvPr>
            <p:cNvSpPr>
              <a:spLocks/>
            </p:cNvSpPr>
            <p:nvPr/>
          </p:nvSpPr>
          <p:spPr bwMode="auto">
            <a:xfrm>
              <a:off x="2615" y="3643"/>
              <a:ext cx="15" cy="23"/>
            </a:xfrm>
            <a:custGeom>
              <a:avLst/>
              <a:gdLst>
                <a:gd name="T0" fmla="*/ 4 w 9"/>
                <a:gd name="T1" fmla="*/ 12 h 14"/>
                <a:gd name="T2" fmla="*/ 4 w 9"/>
                <a:gd name="T3" fmla="*/ 12 h 14"/>
                <a:gd name="T4" fmla="*/ 9 w 9"/>
                <a:gd name="T5" fmla="*/ 10 h 14"/>
                <a:gd name="T6" fmla="*/ 4 w 9"/>
                <a:gd name="T7" fmla="*/ 1 h 14"/>
                <a:gd name="T8" fmla="*/ 0 w 9"/>
                <a:gd name="T9" fmla="*/ 4 h 14"/>
                <a:gd name="T10" fmla="*/ 4 w 9"/>
                <a:gd name="T11" fmla="*/ 12 h 14"/>
              </a:gdLst>
              <a:ahLst/>
              <a:cxnLst>
                <a:cxn ang="0">
                  <a:pos x="T0" y="T1"/>
                </a:cxn>
                <a:cxn ang="0">
                  <a:pos x="T2" y="T3"/>
                </a:cxn>
                <a:cxn ang="0">
                  <a:pos x="T4" y="T5"/>
                </a:cxn>
                <a:cxn ang="0">
                  <a:pos x="T6" y="T7"/>
                </a:cxn>
                <a:cxn ang="0">
                  <a:pos x="T8" y="T9"/>
                </a:cxn>
                <a:cxn ang="0">
                  <a:pos x="T10" y="T11"/>
                </a:cxn>
              </a:cxnLst>
              <a:rect l="0" t="0" r="r" b="b"/>
              <a:pathLst>
                <a:path w="9" h="14">
                  <a:moveTo>
                    <a:pt x="4" y="12"/>
                  </a:moveTo>
                  <a:lnTo>
                    <a:pt x="4" y="12"/>
                  </a:lnTo>
                  <a:cubicBezTo>
                    <a:pt x="7" y="14"/>
                    <a:pt x="9" y="13"/>
                    <a:pt x="9" y="10"/>
                  </a:cubicBezTo>
                  <a:cubicBezTo>
                    <a:pt x="9" y="7"/>
                    <a:pt x="7" y="3"/>
                    <a:pt x="4" y="1"/>
                  </a:cubicBezTo>
                  <a:cubicBezTo>
                    <a:pt x="2" y="0"/>
                    <a:pt x="0" y="1"/>
                    <a:pt x="0" y="4"/>
                  </a:cubicBezTo>
                  <a:cubicBezTo>
                    <a:pt x="0" y="7"/>
                    <a:pt x="2" y="11"/>
                    <a:pt x="4" y="1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2" name="Freeform 139">
              <a:extLst>
                <a:ext uri="{FF2B5EF4-FFF2-40B4-BE49-F238E27FC236}">
                  <a16:creationId xmlns:a16="http://schemas.microsoft.com/office/drawing/2014/main" id="{A1DD0186-CF39-468C-B993-4D7B9C7F3D86}"/>
                </a:ext>
              </a:extLst>
            </p:cNvPr>
            <p:cNvSpPr>
              <a:spLocks/>
            </p:cNvSpPr>
            <p:nvPr/>
          </p:nvSpPr>
          <p:spPr bwMode="auto">
            <a:xfrm>
              <a:off x="2612" y="3642"/>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3" name="Freeform 140">
              <a:extLst>
                <a:ext uri="{FF2B5EF4-FFF2-40B4-BE49-F238E27FC236}">
                  <a16:creationId xmlns:a16="http://schemas.microsoft.com/office/drawing/2014/main" id="{713A76C6-6354-48B5-BE77-105A2770E53E}"/>
                </a:ext>
              </a:extLst>
            </p:cNvPr>
            <p:cNvSpPr>
              <a:spLocks/>
            </p:cNvSpPr>
            <p:nvPr/>
          </p:nvSpPr>
          <p:spPr bwMode="auto">
            <a:xfrm>
              <a:off x="2633" y="3642"/>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4" name="Freeform 141">
              <a:extLst>
                <a:ext uri="{FF2B5EF4-FFF2-40B4-BE49-F238E27FC236}">
                  <a16:creationId xmlns:a16="http://schemas.microsoft.com/office/drawing/2014/main" id="{67942960-308F-425D-8C1A-44D5A32872A6}"/>
                </a:ext>
              </a:extLst>
            </p:cNvPr>
            <p:cNvSpPr>
              <a:spLocks/>
            </p:cNvSpPr>
            <p:nvPr/>
          </p:nvSpPr>
          <p:spPr bwMode="auto">
            <a:xfrm>
              <a:off x="2619" y="3622"/>
              <a:ext cx="18" cy="23"/>
            </a:xfrm>
            <a:custGeom>
              <a:avLst/>
              <a:gdLst>
                <a:gd name="T0" fmla="*/ 3 w 11"/>
                <a:gd name="T1" fmla="*/ 10 h 14"/>
                <a:gd name="T2" fmla="*/ 3 w 11"/>
                <a:gd name="T3" fmla="*/ 10 h 14"/>
                <a:gd name="T4" fmla="*/ 10 w 11"/>
                <a:gd name="T5" fmla="*/ 12 h 14"/>
                <a:gd name="T6" fmla="*/ 8 w 11"/>
                <a:gd name="T7" fmla="*/ 3 h 14"/>
                <a:gd name="T8" fmla="*/ 1 w 11"/>
                <a:gd name="T9" fmla="*/ 2 h 14"/>
                <a:gd name="T10" fmla="*/ 3 w 11"/>
                <a:gd name="T11" fmla="*/ 10 h 14"/>
              </a:gdLst>
              <a:ahLst/>
              <a:cxnLst>
                <a:cxn ang="0">
                  <a:pos x="T0" y="T1"/>
                </a:cxn>
                <a:cxn ang="0">
                  <a:pos x="T2" y="T3"/>
                </a:cxn>
                <a:cxn ang="0">
                  <a:pos x="T4" y="T5"/>
                </a:cxn>
                <a:cxn ang="0">
                  <a:pos x="T6" y="T7"/>
                </a:cxn>
                <a:cxn ang="0">
                  <a:pos x="T8" y="T9"/>
                </a:cxn>
                <a:cxn ang="0">
                  <a:pos x="T10" y="T11"/>
                </a:cxn>
              </a:cxnLst>
              <a:rect l="0" t="0" r="r" b="b"/>
              <a:pathLst>
                <a:path w="11" h="14">
                  <a:moveTo>
                    <a:pt x="3" y="10"/>
                  </a:moveTo>
                  <a:lnTo>
                    <a:pt x="3" y="10"/>
                  </a:lnTo>
                  <a:cubicBezTo>
                    <a:pt x="5" y="13"/>
                    <a:pt x="8" y="14"/>
                    <a:pt x="10" y="12"/>
                  </a:cubicBezTo>
                  <a:cubicBezTo>
                    <a:pt x="11" y="10"/>
                    <a:pt x="10" y="6"/>
                    <a:pt x="8" y="3"/>
                  </a:cubicBezTo>
                  <a:cubicBezTo>
                    <a:pt x="6" y="1"/>
                    <a:pt x="3" y="0"/>
                    <a:pt x="1" y="2"/>
                  </a:cubicBezTo>
                  <a:cubicBezTo>
                    <a:pt x="0" y="4"/>
                    <a:pt x="1" y="7"/>
                    <a:pt x="3" y="1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5" name="Freeform 142">
              <a:extLst>
                <a:ext uri="{FF2B5EF4-FFF2-40B4-BE49-F238E27FC236}">
                  <a16:creationId xmlns:a16="http://schemas.microsoft.com/office/drawing/2014/main" id="{89EFA2D7-C454-42DB-972E-4B23C91644AB}"/>
                </a:ext>
              </a:extLst>
            </p:cNvPr>
            <p:cNvSpPr>
              <a:spLocks/>
            </p:cNvSpPr>
            <p:nvPr/>
          </p:nvSpPr>
          <p:spPr bwMode="auto">
            <a:xfrm>
              <a:off x="2633" y="3614"/>
              <a:ext cx="19" cy="21"/>
            </a:xfrm>
            <a:custGeom>
              <a:avLst/>
              <a:gdLst>
                <a:gd name="T0" fmla="*/ 2 w 11"/>
                <a:gd name="T1" fmla="*/ 7 h 13"/>
                <a:gd name="T2" fmla="*/ 2 w 11"/>
                <a:gd name="T3" fmla="*/ 7 h 13"/>
                <a:gd name="T4" fmla="*/ 8 w 11"/>
                <a:gd name="T5" fmla="*/ 12 h 13"/>
                <a:gd name="T6" fmla="*/ 10 w 11"/>
                <a:gd name="T7" fmla="*/ 6 h 13"/>
                <a:gd name="T8" fmla="*/ 3 w 11"/>
                <a:gd name="T9" fmla="*/ 0 h 13"/>
                <a:gd name="T10" fmla="*/ 2 w 11"/>
                <a:gd name="T11" fmla="*/ 7 h 13"/>
              </a:gdLst>
              <a:ahLst/>
              <a:cxnLst>
                <a:cxn ang="0">
                  <a:pos x="T0" y="T1"/>
                </a:cxn>
                <a:cxn ang="0">
                  <a:pos x="T2" y="T3"/>
                </a:cxn>
                <a:cxn ang="0">
                  <a:pos x="T4" y="T5"/>
                </a:cxn>
                <a:cxn ang="0">
                  <a:pos x="T6" y="T7"/>
                </a:cxn>
                <a:cxn ang="0">
                  <a:pos x="T8" y="T9"/>
                </a:cxn>
                <a:cxn ang="0">
                  <a:pos x="T10" y="T11"/>
                </a:cxn>
              </a:cxnLst>
              <a:rect l="0" t="0" r="r" b="b"/>
              <a:pathLst>
                <a:path w="11" h="13">
                  <a:moveTo>
                    <a:pt x="2" y="7"/>
                  </a:moveTo>
                  <a:lnTo>
                    <a:pt x="2" y="7"/>
                  </a:lnTo>
                  <a:cubicBezTo>
                    <a:pt x="3" y="10"/>
                    <a:pt x="6" y="13"/>
                    <a:pt x="8" y="12"/>
                  </a:cubicBezTo>
                  <a:cubicBezTo>
                    <a:pt x="10" y="12"/>
                    <a:pt x="11" y="9"/>
                    <a:pt x="10" y="6"/>
                  </a:cubicBezTo>
                  <a:cubicBezTo>
                    <a:pt x="9" y="2"/>
                    <a:pt x="6" y="0"/>
                    <a:pt x="3" y="0"/>
                  </a:cubicBezTo>
                  <a:cubicBezTo>
                    <a:pt x="1" y="0"/>
                    <a:pt x="0" y="3"/>
                    <a:pt x="2" y="7"/>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6" name="Freeform 143">
              <a:extLst>
                <a:ext uri="{FF2B5EF4-FFF2-40B4-BE49-F238E27FC236}">
                  <a16:creationId xmlns:a16="http://schemas.microsoft.com/office/drawing/2014/main" id="{4D877364-DF0A-4412-94F2-0ACE4D8FBA09}"/>
                </a:ext>
              </a:extLst>
            </p:cNvPr>
            <p:cNvSpPr>
              <a:spLocks/>
            </p:cNvSpPr>
            <p:nvPr/>
          </p:nvSpPr>
          <p:spPr bwMode="auto">
            <a:xfrm>
              <a:off x="2632" y="3610"/>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7" name="Freeform 144">
              <a:extLst>
                <a:ext uri="{FF2B5EF4-FFF2-40B4-BE49-F238E27FC236}">
                  <a16:creationId xmlns:a16="http://schemas.microsoft.com/office/drawing/2014/main" id="{CCA526CE-C409-48F5-8A0C-03599963B646}"/>
                </a:ext>
              </a:extLst>
            </p:cNvPr>
            <p:cNvSpPr>
              <a:spLocks/>
            </p:cNvSpPr>
            <p:nvPr/>
          </p:nvSpPr>
          <p:spPr bwMode="auto">
            <a:xfrm>
              <a:off x="2653" y="3610"/>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8" name="Freeform 145">
              <a:extLst>
                <a:ext uri="{FF2B5EF4-FFF2-40B4-BE49-F238E27FC236}">
                  <a16:creationId xmlns:a16="http://schemas.microsoft.com/office/drawing/2014/main" id="{C6B88B15-BE80-4A23-8E81-3EF50E1F2F32}"/>
                </a:ext>
              </a:extLst>
            </p:cNvPr>
            <p:cNvSpPr>
              <a:spLocks/>
            </p:cNvSpPr>
            <p:nvPr/>
          </p:nvSpPr>
          <p:spPr bwMode="auto">
            <a:xfrm>
              <a:off x="2642" y="3642"/>
              <a:ext cx="51" cy="67"/>
            </a:xfrm>
            <a:custGeom>
              <a:avLst/>
              <a:gdLst>
                <a:gd name="T0" fmla="*/ 5 w 31"/>
                <a:gd name="T1" fmla="*/ 2 h 41"/>
                <a:gd name="T2" fmla="*/ 5 w 31"/>
                <a:gd name="T3" fmla="*/ 2 h 41"/>
                <a:gd name="T4" fmla="*/ 15 w 31"/>
                <a:gd name="T5" fmla="*/ 2 h 41"/>
                <a:gd name="T6" fmla="*/ 16 w 31"/>
                <a:gd name="T7" fmla="*/ 3 h 41"/>
                <a:gd name="T8" fmla="*/ 29 w 31"/>
                <a:gd name="T9" fmla="*/ 18 h 41"/>
                <a:gd name="T10" fmla="*/ 31 w 31"/>
                <a:gd name="T11" fmla="*/ 29 h 41"/>
                <a:gd name="T12" fmla="*/ 27 w 31"/>
                <a:gd name="T13" fmla="*/ 38 h 41"/>
                <a:gd name="T14" fmla="*/ 22 w 31"/>
                <a:gd name="T15" fmla="*/ 41 h 41"/>
                <a:gd name="T16" fmla="*/ 26 w 31"/>
                <a:gd name="T17" fmla="*/ 32 h 41"/>
                <a:gd name="T18" fmla="*/ 24 w 31"/>
                <a:gd name="T19" fmla="*/ 21 h 41"/>
                <a:gd name="T20" fmla="*/ 11 w 31"/>
                <a:gd name="T21" fmla="*/ 6 h 41"/>
                <a:gd name="T22" fmla="*/ 10 w 31"/>
                <a:gd name="T23" fmla="*/ 5 h 41"/>
                <a:gd name="T24" fmla="*/ 0 w 31"/>
                <a:gd name="T25" fmla="*/ 5 h 41"/>
                <a:gd name="T26" fmla="*/ 5 w 31"/>
                <a:gd name="T27"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1">
                  <a:moveTo>
                    <a:pt x="5" y="2"/>
                  </a:moveTo>
                  <a:lnTo>
                    <a:pt x="5" y="2"/>
                  </a:lnTo>
                  <a:cubicBezTo>
                    <a:pt x="8" y="0"/>
                    <a:pt x="11" y="0"/>
                    <a:pt x="15" y="2"/>
                  </a:cubicBezTo>
                  <a:cubicBezTo>
                    <a:pt x="15" y="2"/>
                    <a:pt x="16" y="3"/>
                    <a:pt x="16" y="3"/>
                  </a:cubicBezTo>
                  <a:cubicBezTo>
                    <a:pt x="21" y="6"/>
                    <a:pt x="26" y="12"/>
                    <a:pt x="29" y="18"/>
                  </a:cubicBezTo>
                  <a:cubicBezTo>
                    <a:pt x="30" y="22"/>
                    <a:pt x="31" y="25"/>
                    <a:pt x="31" y="29"/>
                  </a:cubicBezTo>
                  <a:cubicBezTo>
                    <a:pt x="31" y="34"/>
                    <a:pt x="29" y="37"/>
                    <a:pt x="27" y="38"/>
                  </a:cubicBezTo>
                  <a:lnTo>
                    <a:pt x="22" y="41"/>
                  </a:lnTo>
                  <a:cubicBezTo>
                    <a:pt x="24" y="40"/>
                    <a:pt x="26" y="36"/>
                    <a:pt x="26" y="32"/>
                  </a:cubicBezTo>
                  <a:cubicBezTo>
                    <a:pt x="26" y="28"/>
                    <a:pt x="25" y="25"/>
                    <a:pt x="24" y="21"/>
                  </a:cubicBezTo>
                  <a:cubicBezTo>
                    <a:pt x="21" y="15"/>
                    <a:pt x="16" y="9"/>
                    <a:pt x="11" y="6"/>
                  </a:cubicBezTo>
                  <a:cubicBezTo>
                    <a:pt x="11" y="6"/>
                    <a:pt x="10" y="5"/>
                    <a:pt x="10" y="5"/>
                  </a:cubicBezTo>
                  <a:cubicBezTo>
                    <a:pt x="6" y="3"/>
                    <a:pt x="3" y="3"/>
                    <a:pt x="0" y="5"/>
                  </a:cubicBezTo>
                  <a:lnTo>
                    <a:pt x="5" y="2"/>
                  </a:ln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9" name="Freeform 146">
              <a:extLst>
                <a:ext uri="{FF2B5EF4-FFF2-40B4-BE49-F238E27FC236}">
                  <a16:creationId xmlns:a16="http://schemas.microsoft.com/office/drawing/2014/main" id="{AD6BDD9C-069C-42BC-AF84-A98A467B2CAD}"/>
                </a:ext>
              </a:extLst>
            </p:cNvPr>
            <p:cNvSpPr>
              <a:spLocks/>
            </p:cNvSpPr>
            <p:nvPr/>
          </p:nvSpPr>
          <p:spPr bwMode="auto">
            <a:xfrm>
              <a:off x="2640" y="3640"/>
              <a:ext cx="0" cy="73"/>
            </a:xfrm>
            <a:custGeom>
              <a:avLst/>
              <a:gdLst>
                <a:gd name="T0" fmla="*/ 44 h 44"/>
                <a:gd name="T1" fmla="*/ 44 h 44"/>
                <a:gd name="T2" fmla="*/ 0 h 44"/>
                <a:gd name="T3" fmla="*/ 0 h 44"/>
                <a:gd name="T4" fmla="*/ 0 h 44"/>
                <a:gd name="T5" fmla="*/ 44 h 44"/>
              </a:gdLst>
              <a:ahLst/>
              <a:cxnLst>
                <a:cxn ang="0">
                  <a:pos x="0" y="T0"/>
                </a:cxn>
                <a:cxn ang="0">
                  <a:pos x="0" y="T1"/>
                </a:cxn>
                <a:cxn ang="0">
                  <a:pos x="0" y="T2"/>
                </a:cxn>
                <a:cxn ang="0">
                  <a:pos x="0" y="T3"/>
                </a:cxn>
                <a:cxn ang="0">
                  <a:pos x="0" y="T4"/>
                </a:cxn>
                <a:cxn ang="0">
                  <a:pos x="0" y="T5"/>
                </a:cxn>
              </a:cxnLst>
              <a:rect l="0" t="0" r="r" b="b"/>
              <a:pathLst>
                <a:path h="44">
                  <a:moveTo>
                    <a:pt x="0" y="44"/>
                  </a:moveTo>
                  <a:lnTo>
                    <a:pt x="0" y="44"/>
                  </a:lnTo>
                  <a:lnTo>
                    <a:pt x="0" y="0"/>
                  </a:lnTo>
                  <a:lnTo>
                    <a:pt x="0" y="0"/>
                  </a:lnTo>
                  <a:lnTo>
                    <a:pt x="0" y="0"/>
                  </a:lnTo>
                  <a:lnTo>
                    <a:pt x="0" y="44"/>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0" name="Freeform 147">
              <a:extLst>
                <a:ext uri="{FF2B5EF4-FFF2-40B4-BE49-F238E27FC236}">
                  <a16:creationId xmlns:a16="http://schemas.microsoft.com/office/drawing/2014/main" id="{EE2B8FDE-CA63-472E-B25F-AD1D21C5BAB4}"/>
                </a:ext>
              </a:extLst>
            </p:cNvPr>
            <p:cNvSpPr>
              <a:spLocks/>
            </p:cNvSpPr>
            <p:nvPr/>
          </p:nvSpPr>
          <p:spPr bwMode="auto">
            <a:xfrm>
              <a:off x="2696" y="3640"/>
              <a:ext cx="0" cy="73"/>
            </a:xfrm>
            <a:custGeom>
              <a:avLst/>
              <a:gdLst>
                <a:gd name="T0" fmla="*/ 44 h 44"/>
                <a:gd name="T1" fmla="*/ 44 h 44"/>
                <a:gd name="T2" fmla="*/ 0 h 44"/>
                <a:gd name="T3" fmla="*/ 0 h 44"/>
                <a:gd name="T4" fmla="*/ 0 h 44"/>
                <a:gd name="T5" fmla="*/ 44 h 44"/>
              </a:gdLst>
              <a:ahLst/>
              <a:cxnLst>
                <a:cxn ang="0">
                  <a:pos x="0" y="T0"/>
                </a:cxn>
                <a:cxn ang="0">
                  <a:pos x="0" y="T1"/>
                </a:cxn>
                <a:cxn ang="0">
                  <a:pos x="0" y="T2"/>
                </a:cxn>
                <a:cxn ang="0">
                  <a:pos x="0" y="T3"/>
                </a:cxn>
                <a:cxn ang="0">
                  <a:pos x="0" y="T4"/>
                </a:cxn>
                <a:cxn ang="0">
                  <a:pos x="0" y="T5"/>
                </a:cxn>
              </a:cxnLst>
              <a:rect l="0" t="0" r="r" b="b"/>
              <a:pathLst>
                <a:path h="44">
                  <a:moveTo>
                    <a:pt x="0" y="44"/>
                  </a:moveTo>
                  <a:lnTo>
                    <a:pt x="0" y="44"/>
                  </a:lnTo>
                  <a:lnTo>
                    <a:pt x="0" y="0"/>
                  </a:lnTo>
                  <a:lnTo>
                    <a:pt x="0" y="0"/>
                  </a:lnTo>
                  <a:lnTo>
                    <a:pt x="0" y="0"/>
                  </a:lnTo>
                  <a:lnTo>
                    <a:pt x="0" y="44"/>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1" name="Freeform 148">
              <a:extLst>
                <a:ext uri="{FF2B5EF4-FFF2-40B4-BE49-F238E27FC236}">
                  <a16:creationId xmlns:a16="http://schemas.microsoft.com/office/drawing/2014/main" id="{31BBDEE7-AE57-499A-AED1-AE58B6B989BA}"/>
                </a:ext>
              </a:extLst>
            </p:cNvPr>
            <p:cNvSpPr>
              <a:spLocks/>
            </p:cNvSpPr>
            <p:nvPr/>
          </p:nvSpPr>
          <p:spPr bwMode="auto">
            <a:xfrm>
              <a:off x="2635" y="3643"/>
              <a:ext cx="50" cy="73"/>
            </a:xfrm>
            <a:custGeom>
              <a:avLst/>
              <a:gdLst>
                <a:gd name="T0" fmla="*/ 15 w 30"/>
                <a:gd name="T1" fmla="*/ 5 h 44"/>
                <a:gd name="T2" fmla="*/ 15 w 30"/>
                <a:gd name="T3" fmla="*/ 5 h 44"/>
                <a:gd name="T4" fmla="*/ 0 w 30"/>
                <a:gd name="T5" fmla="*/ 13 h 44"/>
                <a:gd name="T6" fmla="*/ 15 w 30"/>
                <a:gd name="T7" fmla="*/ 39 h 44"/>
                <a:gd name="T8" fmla="*/ 30 w 30"/>
                <a:gd name="T9" fmla="*/ 31 h 44"/>
                <a:gd name="T10" fmla="*/ 15 w 30"/>
                <a:gd name="T11" fmla="*/ 5 h 44"/>
              </a:gdLst>
              <a:ahLst/>
              <a:cxnLst>
                <a:cxn ang="0">
                  <a:pos x="T0" y="T1"/>
                </a:cxn>
                <a:cxn ang="0">
                  <a:pos x="T2" y="T3"/>
                </a:cxn>
                <a:cxn ang="0">
                  <a:pos x="T4" y="T5"/>
                </a:cxn>
                <a:cxn ang="0">
                  <a:pos x="T6" y="T7"/>
                </a:cxn>
                <a:cxn ang="0">
                  <a:pos x="T8" y="T9"/>
                </a:cxn>
                <a:cxn ang="0">
                  <a:pos x="T10" y="T11"/>
                </a:cxn>
              </a:cxnLst>
              <a:rect l="0" t="0" r="r" b="b"/>
              <a:pathLst>
                <a:path w="30" h="44">
                  <a:moveTo>
                    <a:pt x="15" y="5"/>
                  </a:moveTo>
                  <a:lnTo>
                    <a:pt x="15" y="5"/>
                  </a:lnTo>
                  <a:cubicBezTo>
                    <a:pt x="7" y="0"/>
                    <a:pt x="0" y="4"/>
                    <a:pt x="0" y="13"/>
                  </a:cubicBezTo>
                  <a:cubicBezTo>
                    <a:pt x="0" y="23"/>
                    <a:pt x="7" y="35"/>
                    <a:pt x="15" y="39"/>
                  </a:cubicBezTo>
                  <a:cubicBezTo>
                    <a:pt x="23" y="44"/>
                    <a:pt x="30" y="40"/>
                    <a:pt x="30" y="31"/>
                  </a:cubicBezTo>
                  <a:cubicBezTo>
                    <a:pt x="30" y="21"/>
                    <a:pt x="23" y="10"/>
                    <a:pt x="15" y="5"/>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2" name="Freeform 149">
              <a:extLst>
                <a:ext uri="{FF2B5EF4-FFF2-40B4-BE49-F238E27FC236}">
                  <a16:creationId xmlns:a16="http://schemas.microsoft.com/office/drawing/2014/main" id="{E111755F-AA75-40BF-9269-9D5A92844FF8}"/>
                </a:ext>
              </a:extLst>
            </p:cNvPr>
            <p:cNvSpPr>
              <a:spLocks/>
            </p:cNvSpPr>
            <p:nvPr/>
          </p:nvSpPr>
          <p:spPr bwMode="auto">
            <a:xfrm>
              <a:off x="2632" y="3645"/>
              <a:ext cx="0" cy="69"/>
            </a:xfrm>
            <a:custGeom>
              <a:avLst/>
              <a:gdLst>
                <a:gd name="T0" fmla="*/ 42 h 42"/>
                <a:gd name="T1" fmla="*/ 42 h 42"/>
                <a:gd name="T2" fmla="*/ 0 h 42"/>
                <a:gd name="T3" fmla="*/ 0 h 42"/>
                <a:gd name="T4" fmla="*/ 0 h 42"/>
                <a:gd name="T5" fmla="*/ 42 h 42"/>
              </a:gdLst>
              <a:ahLst/>
              <a:cxnLst>
                <a:cxn ang="0">
                  <a:pos x="0" y="T0"/>
                </a:cxn>
                <a:cxn ang="0">
                  <a:pos x="0" y="T1"/>
                </a:cxn>
                <a:cxn ang="0">
                  <a:pos x="0" y="T2"/>
                </a:cxn>
                <a:cxn ang="0">
                  <a:pos x="0" y="T3"/>
                </a:cxn>
                <a:cxn ang="0">
                  <a:pos x="0" y="T4"/>
                </a:cxn>
                <a:cxn ang="0">
                  <a:pos x="0" y="T5"/>
                </a:cxn>
              </a:cxnLst>
              <a:rect l="0" t="0" r="r" b="b"/>
              <a:pathLst>
                <a:path h="42">
                  <a:moveTo>
                    <a:pt x="0" y="42"/>
                  </a:moveTo>
                  <a:lnTo>
                    <a:pt x="0" y="42"/>
                  </a:lnTo>
                  <a:lnTo>
                    <a:pt x="0" y="0"/>
                  </a:lnTo>
                  <a:lnTo>
                    <a:pt x="0" y="0"/>
                  </a:lnTo>
                  <a:lnTo>
                    <a:pt x="0" y="0"/>
                  </a:lnTo>
                  <a:lnTo>
                    <a:pt x="0" y="42"/>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3" name="Rectangle 150">
              <a:extLst>
                <a:ext uri="{FF2B5EF4-FFF2-40B4-BE49-F238E27FC236}">
                  <a16:creationId xmlns:a16="http://schemas.microsoft.com/office/drawing/2014/main" id="{80AFF98D-24E5-4D25-A99B-11A5BDF1174E}"/>
                </a:ext>
              </a:extLst>
            </p:cNvPr>
            <p:cNvSpPr>
              <a:spLocks noChangeArrowheads="1"/>
            </p:cNvSpPr>
            <p:nvPr/>
          </p:nvSpPr>
          <p:spPr bwMode="auto">
            <a:xfrm>
              <a:off x="2688" y="3645"/>
              <a:ext cx="1" cy="69"/>
            </a:xfrm>
            <a:prstGeom prst="rect">
              <a:avLst/>
            </a:prstGeom>
            <a:solidFill>
              <a:srgbClr val="2AE48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534" name="Freeform 151">
              <a:extLst>
                <a:ext uri="{FF2B5EF4-FFF2-40B4-BE49-F238E27FC236}">
                  <a16:creationId xmlns:a16="http://schemas.microsoft.com/office/drawing/2014/main" id="{7893BBA2-98EA-4C0E-BC01-D91C956E65DD}"/>
                </a:ext>
              </a:extLst>
            </p:cNvPr>
            <p:cNvSpPr>
              <a:spLocks noEditPoints="1"/>
            </p:cNvSpPr>
            <p:nvPr/>
          </p:nvSpPr>
          <p:spPr bwMode="auto">
            <a:xfrm>
              <a:off x="2571" y="3557"/>
              <a:ext cx="171" cy="251"/>
            </a:xfrm>
            <a:custGeom>
              <a:avLst/>
              <a:gdLst>
                <a:gd name="T0" fmla="*/ 22 w 104"/>
                <a:gd name="T1" fmla="*/ 52 h 152"/>
                <a:gd name="T2" fmla="*/ 22 w 104"/>
                <a:gd name="T3" fmla="*/ 52 h 152"/>
                <a:gd name="T4" fmla="*/ 30 w 104"/>
                <a:gd name="T5" fmla="*/ 31 h 152"/>
                <a:gd name="T6" fmla="*/ 52 w 104"/>
                <a:gd name="T7" fmla="*/ 35 h 152"/>
                <a:gd name="T8" fmla="*/ 87 w 104"/>
                <a:gd name="T9" fmla="*/ 96 h 152"/>
                <a:gd name="T10" fmla="*/ 80 w 104"/>
                <a:gd name="T11" fmla="*/ 118 h 152"/>
                <a:gd name="T12" fmla="*/ 58 w 104"/>
                <a:gd name="T13" fmla="*/ 114 h 152"/>
                <a:gd name="T14" fmla="*/ 22 w 104"/>
                <a:gd name="T15" fmla="*/ 52 h 152"/>
                <a:gd name="T16" fmla="*/ 0 w 104"/>
                <a:gd name="T17" fmla="*/ 46 h 152"/>
                <a:gd name="T18" fmla="*/ 0 w 104"/>
                <a:gd name="T19" fmla="*/ 46 h 152"/>
                <a:gd name="T20" fmla="*/ 51 w 104"/>
                <a:gd name="T21" fmla="*/ 135 h 152"/>
                <a:gd name="T22" fmla="*/ 104 w 104"/>
                <a:gd name="T23" fmla="*/ 106 h 152"/>
                <a:gd name="T24" fmla="*/ 52 w 104"/>
                <a:gd name="T25" fmla="*/ 16 h 152"/>
                <a:gd name="T26" fmla="*/ 0 w 104"/>
                <a:gd name="T27" fmla="*/ 4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52">
                  <a:moveTo>
                    <a:pt x="22" y="52"/>
                  </a:moveTo>
                  <a:lnTo>
                    <a:pt x="22" y="52"/>
                  </a:lnTo>
                  <a:cubicBezTo>
                    <a:pt x="22" y="42"/>
                    <a:pt x="25" y="35"/>
                    <a:pt x="30" y="31"/>
                  </a:cubicBezTo>
                  <a:cubicBezTo>
                    <a:pt x="36" y="29"/>
                    <a:pt x="43" y="30"/>
                    <a:pt x="52" y="35"/>
                  </a:cubicBezTo>
                  <a:cubicBezTo>
                    <a:pt x="71" y="46"/>
                    <a:pt x="88" y="74"/>
                    <a:pt x="87" y="96"/>
                  </a:cubicBezTo>
                  <a:cubicBezTo>
                    <a:pt x="87" y="106"/>
                    <a:pt x="85" y="113"/>
                    <a:pt x="80" y="118"/>
                  </a:cubicBezTo>
                  <a:cubicBezTo>
                    <a:pt x="74" y="120"/>
                    <a:pt x="66" y="118"/>
                    <a:pt x="58" y="114"/>
                  </a:cubicBezTo>
                  <a:cubicBezTo>
                    <a:pt x="38" y="102"/>
                    <a:pt x="22" y="75"/>
                    <a:pt x="22" y="52"/>
                  </a:cubicBezTo>
                  <a:close/>
                  <a:moveTo>
                    <a:pt x="0" y="46"/>
                  </a:moveTo>
                  <a:lnTo>
                    <a:pt x="0" y="46"/>
                  </a:lnTo>
                  <a:cubicBezTo>
                    <a:pt x="0" y="79"/>
                    <a:pt x="23" y="119"/>
                    <a:pt x="51" y="135"/>
                  </a:cubicBezTo>
                  <a:cubicBezTo>
                    <a:pt x="80" y="152"/>
                    <a:pt x="103" y="139"/>
                    <a:pt x="104" y="106"/>
                  </a:cubicBezTo>
                  <a:cubicBezTo>
                    <a:pt x="104" y="73"/>
                    <a:pt x="80" y="33"/>
                    <a:pt x="52" y="16"/>
                  </a:cubicBezTo>
                  <a:cubicBezTo>
                    <a:pt x="23" y="0"/>
                    <a:pt x="0" y="13"/>
                    <a:pt x="0" y="4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5" name="Freeform 154">
              <a:extLst>
                <a:ext uri="{FF2B5EF4-FFF2-40B4-BE49-F238E27FC236}">
                  <a16:creationId xmlns:a16="http://schemas.microsoft.com/office/drawing/2014/main" id="{9DEB9D81-5953-4365-8262-73B110F783D8}"/>
                </a:ext>
              </a:extLst>
            </p:cNvPr>
            <p:cNvSpPr>
              <a:spLocks/>
            </p:cNvSpPr>
            <p:nvPr/>
          </p:nvSpPr>
          <p:spPr bwMode="auto">
            <a:xfrm>
              <a:off x="2922" y="3729"/>
              <a:ext cx="205" cy="251"/>
            </a:xfrm>
            <a:custGeom>
              <a:avLst/>
              <a:gdLst>
                <a:gd name="T0" fmla="*/ 35 w 124"/>
                <a:gd name="T1" fmla="*/ 5 h 152"/>
                <a:gd name="T2" fmla="*/ 35 w 124"/>
                <a:gd name="T3" fmla="*/ 5 h 152"/>
                <a:gd name="T4" fmla="*/ 68 w 124"/>
                <a:gd name="T5" fmla="*/ 7 h 152"/>
                <a:gd name="T6" fmla="*/ 72 w 124"/>
                <a:gd name="T7" fmla="*/ 9 h 152"/>
                <a:gd name="T8" fmla="*/ 116 w 124"/>
                <a:gd name="T9" fmla="*/ 62 h 152"/>
                <a:gd name="T10" fmla="*/ 124 w 124"/>
                <a:gd name="T11" fmla="*/ 99 h 152"/>
                <a:gd name="T12" fmla="*/ 109 w 124"/>
                <a:gd name="T13" fmla="*/ 132 h 152"/>
                <a:gd name="T14" fmla="*/ 74 w 124"/>
                <a:gd name="T15" fmla="*/ 152 h 152"/>
                <a:gd name="T16" fmla="*/ 89 w 124"/>
                <a:gd name="T17" fmla="*/ 119 h 152"/>
                <a:gd name="T18" fmla="*/ 81 w 124"/>
                <a:gd name="T19" fmla="*/ 83 h 152"/>
                <a:gd name="T20" fmla="*/ 37 w 124"/>
                <a:gd name="T21" fmla="*/ 29 h 152"/>
                <a:gd name="T22" fmla="*/ 33 w 124"/>
                <a:gd name="T23" fmla="*/ 27 h 152"/>
                <a:gd name="T24" fmla="*/ 0 w 124"/>
                <a:gd name="T25" fmla="*/ 26 h 152"/>
                <a:gd name="T26" fmla="*/ 35 w 124"/>
                <a:gd name="T27" fmla="*/ 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2">
                  <a:moveTo>
                    <a:pt x="35" y="5"/>
                  </a:moveTo>
                  <a:lnTo>
                    <a:pt x="35" y="5"/>
                  </a:lnTo>
                  <a:cubicBezTo>
                    <a:pt x="44" y="0"/>
                    <a:pt x="55" y="1"/>
                    <a:pt x="68" y="7"/>
                  </a:cubicBezTo>
                  <a:cubicBezTo>
                    <a:pt x="69" y="7"/>
                    <a:pt x="71" y="8"/>
                    <a:pt x="72" y="9"/>
                  </a:cubicBezTo>
                  <a:cubicBezTo>
                    <a:pt x="91" y="20"/>
                    <a:pt x="107" y="40"/>
                    <a:pt x="116" y="62"/>
                  </a:cubicBezTo>
                  <a:cubicBezTo>
                    <a:pt x="121" y="74"/>
                    <a:pt x="124" y="87"/>
                    <a:pt x="124" y="99"/>
                  </a:cubicBezTo>
                  <a:cubicBezTo>
                    <a:pt x="124" y="115"/>
                    <a:pt x="118" y="126"/>
                    <a:pt x="109" y="132"/>
                  </a:cubicBezTo>
                  <a:lnTo>
                    <a:pt x="74" y="152"/>
                  </a:lnTo>
                  <a:cubicBezTo>
                    <a:pt x="83" y="147"/>
                    <a:pt x="89" y="135"/>
                    <a:pt x="89" y="119"/>
                  </a:cubicBezTo>
                  <a:cubicBezTo>
                    <a:pt x="89" y="107"/>
                    <a:pt x="86" y="95"/>
                    <a:pt x="81" y="83"/>
                  </a:cubicBezTo>
                  <a:cubicBezTo>
                    <a:pt x="72" y="61"/>
                    <a:pt x="56" y="40"/>
                    <a:pt x="37" y="29"/>
                  </a:cubicBezTo>
                  <a:cubicBezTo>
                    <a:pt x="36" y="29"/>
                    <a:pt x="34" y="28"/>
                    <a:pt x="33" y="27"/>
                  </a:cubicBezTo>
                  <a:cubicBezTo>
                    <a:pt x="20" y="21"/>
                    <a:pt x="9" y="21"/>
                    <a:pt x="0" y="26"/>
                  </a:cubicBezTo>
                  <a:lnTo>
                    <a:pt x="35" y="5"/>
                  </a:ln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6" name="Freeform 156">
              <a:extLst>
                <a:ext uri="{FF2B5EF4-FFF2-40B4-BE49-F238E27FC236}">
                  <a16:creationId xmlns:a16="http://schemas.microsoft.com/office/drawing/2014/main" id="{EC634522-AEF9-4C36-B017-62AE1D2FF409}"/>
                </a:ext>
              </a:extLst>
            </p:cNvPr>
            <p:cNvSpPr>
              <a:spLocks/>
            </p:cNvSpPr>
            <p:nvPr/>
          </p:nvSpPr>
          <p:spPr bwMode="auto">
            <a:xfrm>
              <a:off x="2897" y="3751"/>
              <a:ext cx="172" cy="250"/>
            </a:xfrm>
            <a:custGeom>
              <a:avLst/>
              <a:gdLst>
                <a:gd name="T0" fmla="*/ 52 w 104"/>
                <a:gd name="T1" fmla="*/ 16 h 152"/>
                <a:gd name="T2" fmla="*/ 52 w 104"/>
                <a:gd name="T3" fmla="*/ 16 h 152"/>
                <a:gd name="T4" fmla="*/ 0 w 104"/>
                <a:gd name="T5" fmla="*/ 46 h 152"/>
                <a:gd name="T6" fmla="*/ 52 w 104"/>
                <a:gd name="T7" fmla="*/ 136 h 152"/>
                <a:gd name="T8" fmla="*/ 104 w 104"/>
                <a:gd name="T9" fmla="*/ 106 h 152"/>
                <a:gd name="T10" fmla="*/ 52 w 104"/>
                <a:gd name="T11" fmla="*/ 16 h 152"/>
              </a:gdLst>
              <a:ahLst/>
              <a:cxnLst>
                <a:cxn ang="0">
                  <a:pos x="T0" y="T1"/>
                </a:cxn>
                <a:cxn ang="0">
                  <a:pos x="T2" y="T3"/>
                </a:cxn>
                <a:cxn ang="0">
                  <a:pos x="T4" y="T5"/>
                </a:cxn>
                <a:cxn ang="0">
                  <a:pos x="T6" y="T7"/>
                </a:cxn>
                <a:cxn ang="0">
                  <a:pos x="T8" y="T9"/>
                </a:cxn>
                <a:cxn ang="0">
                  <a:pos x="T10" y="T11"/>
                </a:cxn>
              </a:cxnLst>
              <a:rect l="0" t="0" r="r" b="b"/>
              <a:pathLst>
                <a:path w="104" h="152">
                  <a:moveTo>
                    <a:pt x="52" y="16"/>
                  </a:moveTo>
                  <a:lnTo>
                    <a:pt x="52" y="16"/>
                  </a:lnTo>
                  <a:cubicBezTo>
                    <a:pt x="23" y="0"/>
                    <a:pt x="0" y="13"/>
                    <a:pt x="0" y="46"/>
                  </a:cubicBezTo>
                  <a:cubicBezTo>
                    <a:pt x="0" y="79"/>
                    <a:pt x="23" y="119"/>
                    <a:pt x="52" y="136"/>
                  </a:cubicBezTo>
                  <a:cubicBezTo>
                    <a:pt x="80" y="152"/>
                    <a:pt x="104" y="139"/>
                    <a:pt x="104" y="106"/>
                  </a:cubicBezTo>
                  <a:cubicBezTo>
                    <a:pt x="104" y="73"/>
                    <a:pt x="81" y="33"/>
                    <a:pt x="52" y="1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7" name="Freeform 159">
              <a:extLst>
                <a:ext uri="{FF2B5EF4-FFF2-40B4-BE49-F238E27FC236}">
                  <a16:creationId xmlns:a16="http://schemas.microsoft.com/office/drawing/2014/main" id="{818F2F03-53D1-4CC2-B04B-5A4445497002}"/>
                </a:ext>
              </a:extLst>
            </p:cNvPr>
            <p:cNvSpPr>
              <a:spLocks/>
            </p:cNvSpPr>
            <p:nvPr/>
          </p:nvSpPr>
          <p:spPr bwMode="auto">
            <a:xfrm>
              <a:off x="2924" y="3798"/>
              <a:ext cx="119" cy="157"/>
            </a:xfrm>
            <a:custGeom>
              <a:avLst/>
              <a:gdLst>
                <a:gd name="T0" fmla="*/ 0 w 72"/>
                <a:gd name="T1" fmla="*/ 26 h 95"/>
                <a:gd name="T2" fmla="*/ 0 w 72"/>
                <a:gd name="T3" fmla="*/ 26 h 95"/>
                <a:gd name="T4" fmla="*/ 36 w 72"/>
                <a:gd name="T5" fmla="*/ 88 h 95"/>
                <a:gd name="T6" fmla="*/ 64 w 72"/>
                <a:gd name="T7" fmla="*/ 89 h 95"/>
                <a:gd name="T8" fmla="*/ 72 w 72"/>
                <a:gd name="T9" fmla="*/ 68 h 95"/>
                <a:gd name="T10" fmla="*/ 36 w 72"/>
                <a:gd name="T11" fmla="*/ 6 h 95"/>
                <a:gd name="T12" fmla="*/ 14 w 72"/>
                <a:gd name="T13" fmla="*/ 2 h 95"/>
                <a:gd name="T14" fmla="*/ 0 w 72"/>
                <a:gd name="T15" fmla="*/ 26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95">
                  <a:moveTo>
                    <a:pt x="0" y="26"/>
                  </a:moveTo>
                  <a:lnTo>
                    <a:pt x="0" y="26"/>
                  </a:lnTo>
                  <a:cubicBezTo>
                    <a:pt x="0" y="49"/>
                    <a:pt x="16" y="77"/>
                    <a:pt x="36" y="88"/>
                  </a:cubicBezTo>
                  <a:cubicBezTo>
                    <a:pt x="47" y="95"/>
                    <a:pt x="57" y="95"/>
                    <a:pt x="64" y="89"/>
                  </a:cubicBezTo>
                  <a:cubicBezTo>
                    <a:pt x="69" y="85"/>
                    <a:pt x="72" y="77"/>
                    <a:pt x="72" y="68"/>
                  </a:cubicBezTo>
                  <a:cubicBezTo>
                    <a:pt x="72" y="45"/>
                    <a:pt x="56" y="17"/>
                    <a:pt x="36" y="6"/>
                  </a:cubicBezTo>
                  <a:cubicBezTo>
                    <a:pt x="28" y="1"/>
                    <a:pt x="20" y="0"/>
                    <a:pt x="14" y="2"/>
                  </a:cubicBezTo>
                  <a:cubicBezTo>
                    <a:pt x="6" y="4"/>
                    <a:pt x="0" y="13"/>
                    <a:pt x="0" y="2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8" name="Freeform 162">
              <a:extLst>
                <a:ext uri="{FF2B5EF4-FFF2-40B4-BE49-F238E27FC236}">
                  <a16:creationId xmlns:a16="http://schemas.microsoft.com/office/drawing/2014/main" id="{8396558C-D3C7-4FAB-ADF4-9AA9DA67C0C9}"/>
                </a:ext>
              </a:extLst>
            </p:cNvPr>
            <p:cNvSpPr>
              <a:spLocks/>
            </p:cNvSpPr>
            <p:nvPr/>
          </p:nvSpPr>
          <p:spPr bwMode="auto">
            <a:xfrm>
              <a:off x="2934" y="3798"/>
              <a:ext cx="109" cy="151"/>
            </a:xfrm>
            <a:custGeom>
              <a:avLst/>
              <a:gdLst>
                <a:gd name="T0" fmla="*/ 0 w 66"/>
                <a:gd name="T1" fmla="*/ 23 h 91"/>
                <a:gd name="T2" fmla="*/ 0 w 66"/>
                <a:gd name="T3" fmla="*/ 23 h 91"/>
                <a:gd name="T4" fmla="*/ 36 w 66"/>
                <a:gd name="T5" fmla="*/ 85 h 91"/>
                <a:gd name="T6" fmla="*/ 58 w 66"/>
                <a:gd name="T7" fmla="*/ 89 h 91"/>
                <a:gd name="T8" fmla="*/ 66 w 66"/>
                <a:gd name="T9" fmla="*/ 68 h 91"/>
                <a:gd name="T10" fmla="*/ 30 w 66"/>
                <a:gd name="T11" fmla="*/ 6 h 91"/>
                <a:gd name="T12" fmla="*/ 8 w 66"/>
                <a:gd name="T13" fmla="*/ 2 h 91"/>
                <a:gd name="T14" fmla="*/ 0 w 66"/>
                <a:gd name="T15" fmla="*/ 23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91">
                  <a:moveTo>
                    <a:pt x="0" y="23"/>
                  </a:moveTo>
                  <a:lnTo>
                    <a:pt x="0" y="23"/>
                  </a:lnTo>
                  <a:cubicBezTo>
                    <a:pt x="0" y="46"/>
                    <a:pt x="16" y="74"/>
                    <a:pt x="36" y="85"/>
                  </a:cubicBezTo>
                  <a:cubicBezTo>
                    <a:pt x="44" y="90"/>
                    <a:pt x="52" y="91"/>
                    <a:pt x="58" y="89"/>
                  </a:cubicBezTo>
                  <a:cubicBezTo>
                    <a:pt x="63" y="85"/>
                    <a:pt x="66" y="77"/>
                    <a:pt x="66" y="68"/>
                  </a:cubicBezTo>
                  <a:cubicBezTo>
                    <a:pt x="66" y="45"/>
                    <a:pt x="50" y="17"/>
                    <a:pt x="30" y="6"/>
                  </a:cubicBezTo>
                  <a:cubicBezTo>
                    <a:pt x="22" y="1"/>
                    <a:pt x="14" y="0"/>
                    <a:pt x="8" y="2"/>
                  </a:cubicBezTo>
                  <a:cubicBezTo>
                    <a:pt x="3" y="6"/>
                    <a:pt x="1" y="13"/>
                    <a:pt x="0" y="2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9" name="Freeform 164">
              <a:extLst>
                <a:ext uri="{FF2B5EF4-FFF2-40B4-BE49-F238E27FC236}">
                  <a16:creationId xmlns:a16="http://schemas.microsoft.com/office/drawing/2014/main" id="{236625F9-1686-4D5C-878B-769AF4F08002}"/>
                </a:ext>
              </a:extLst>
            </p:cNvPr>
            <p:cNvSpPr>
              <a:spLocks/>
            </p:cNvSpPr>
            <p:nvPr/>
          </p:nvSpPr>
          <p:spPr bwMode="auto">
            <a:xfrm>
              <a:off x="2983" y="3812"/>
              <a:ext cx="17" cy="23"/>
            </a:xfrm>
            <a:custGeom>
              <a:avLst/>
              <a:gdLst>
                <a:gd name="T0" fmla="*/ 0 w 10"/>
                <a:gd name="T1" fmla="*/ 4 h 14"/>
                <a:gd name="T2" fmla="*/ 0 w 10"/>
                <a:gd name="T3" fmla="*/ 4 h 14"/>
                <a:gd name="T4" fmla="*/ 5 w 10"/>
                <a:gd name="T5" fmla="*/ 12 h 14"/>
                <a:gd name="T6" fmla="*/ 10 w 10"/>
                <a:gd name="T7" fmla="*/ 9 h 14"/>
                <a:gd name="T8" fmla="*/ 5 w 10"/>
                <a:gd name="T9" fmla="*/ 1 h 14"/>
                <a:gd name="T10" fmla="*/ 0 w 10"/>
                <a:gd name="T11" fmla="*/ 4 h 14"/>
              </a:gdLst>
              <a:ahLst/>
              <a:cxnLst>
                <a:cxn ang="0">
                  <a:pos x="T0" y="T1"/>
                </a:cxn>
                <a:cxn ang="0">
                  <a:pos x="T2" y="T3"/>
                </a:cxn>
                <a:cxn ang="0">
                  <a:pos x="T4" y="T5"/>
                </a:cxn>
                <a:cxn ang="0">
                  <a:pos x="T6" y="T7"/>
                </a:cxn>
                <a:cxn ang="0">
                  <a:pos x="T8" y="T9"/>
                </a:cxn>
                <a:cxn ang="0">
                  <a:pos x="T10" y="T11"/>
                </a:cxn>
              </a:cxnLst>
              <a:rect l="0" t="0" r="r" b="b"/>
              <a:pathLst>
                <a:path w="10" h="14">
                  <a:moveTo>
                    <a:pt x="0" y="4"/>
                  </a:moveTo>
                  <a:lnTo>
                    <a:pt x="0" y="4"/>
                  </a:lnTo>
                  <a:cubicBezTo>
                    <a:pt x="0" y="7"/>
                    <a:pt x="2" y="11"/>
                    <a:pt x="5" y="12"/>
                  </a:cubicBezTo>
                  <a:cubicBezTo>
                    <a:pt x="8" y="14"/>
                    <a:pt x="10" y="12"/>
                    <a:pt x="10" y="9"/>
                  </a:cubicBezTo>
                  <a:cubicBezTo>
                    <a:pt x="10" y="6"/>
                    <a:pt x="8" y="3"/>
                    <a:pt x="5" y="1"/>
                  </a:cubicBezTo>
                  <a:cubicBezTo>
                    <a:pt x="2" y="0"/>
                    <a:pt x="0" y="1"/>
                    <a:pt x="0"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0" name="Freeform 165">
              <a:extLst>
                <a:ext uri="{FF2B5EF4-FFF2-40B4-BE49-F238E27FC236}">
                  <a16:creationId xmlns:a16="http://schemas.microsoft.com/office/drawing/2014/main" id="{266E8B20-6802-453B-BCAD-3F1E6EFBC628}"/>
                </a:ext>
              </a:extLst>
            </p:cNvPr>
            <p:cNvSpPr>
              <a:spLocks/>
            </p:cNvSpPr>
            <p:nvPr/>
          </p:nvSpPr>
          <p:spPr bwMode="auto">
            <a:xfrm>
              <a:off x="3001" y="3810"/>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1" name="Freeform 166">
              <a:extLst>
                <a:ext uri="{FF2B5EF4-FFF2-40B4-BE49-F238E27FC236}">
                  <a16:creationId xmlns:a16="http://schemas.microsoft.com/office/drawing/2014/main" id="{55AB7177-69A7-4561-86D4-BE6B32240213}"/>
                </a:ext>
              </a:extLst>
            </p:cNvPr>
            <p:cNvSpPr>
              <a:spLocks/>
            </p:cNvSpPr>
            <p:nvPr/>
          </p:nvSpPr>
          <p:spPr bwMode="auto">
            <a:xfrm>
              <a:off x="3003" y="3830"/>
              <a:ext cx="18" cy="23"/>
            </a:xfrm>
            <a:custGeom>
              <a:avLst/>
              <a:gdLst>
                <a:gd name="T0" fmla="*/ 2 w 11"/>
                <a:gd name="T1" fmla="*/ 2 h 14"/>
                <a:gd name="T2" fmla="*/ 2 w 11"/>
                <a:gd name="T3" fmla="*/ 2 h 14"/>
                <a:gd name="T4" fmla="*/ 3 w 11"/>
                <a:gd name="T5" fmla="*/ 10 h 14"/>
                <a:gd name="T6" fmla="*/ 10 w 11"/>
                <a:gd name="T7" fmla="*/ 12 h 14"/>
                <a:gd name="T8" fmla="*/ 8 w 11"/>
                <a:gd name="T9" fmla="*/ 3 h 14"/>
                <a:gd name="T10" fmla="*/ 2 w 11"/>
                <a:gd name="T11" fmla="*/ 2 h 14"/>
              </a:gdLst>
              <a:ahLst/>
              <a:cxnLst>
                <a:cxn ang="0">
                  <a:pos x="T0" y="T1"/>
                </a:cxn>
                <a:cxn ang="0">
                  <a:pos x="T2" y="T3"/>
                </a:cxn>
                <a:cxn ang="0">
                  <a:pos x="T4" y="T5"/>
                </a:cxn>
                <a:cxn ang="0">
                  <a:pos x="T6" y="T7"/>
                </a:cxn>
                <a:cxn ang="0">
                  <a:pos x="T8" y="T9"/>
                </a:cxn>
                <a:cxn ang="0">
                  <a:pos x="T10" y="T11"/>
                </a:cxn>
              </a:cxnLst>
              <a:rect l="0" t="0" r="r" b="b"/>
              <a:pathLst>
                <a:path w="11" h="14">
                  <a:moveTo>
                    <a:pt x="2" y="2"/>
                  </a:moveTo>
                  <a:lnTo>
                    <a:pt x="2" y="2"/>
                  </a:lnTo>
                  <a:cubicBezTo>
                    <a:pt x="0" y="3"/>
                    <a:pt x="1" y="7"/>
                    <a:pt x="3" y="10"/>
                  </a:cubicBezTo>
                  <a:cubicBezTo>
                    <a:pt x="6" y="13"/>
                    <a:pt x="9" y="14"/>
                    <a:pt x="10" y="12"/>
                  </a:cubicBezTo>
                  <a:cubicBezTo>
                    <a:pt x="11" y="10"/>
                    <a:pt x="10" y="6"/>
                    <a:pt x="8" y="3"/>
                  </a:cubicBezTo>
                  <a:cubicBezTo>
                    <a:pt x="6" y="0"/>
                    <a:pt x="3" y="0"/>
                    <a:pt x="2"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2" name="Freeform 167">
              <a:extLst>
                <a:ext uri="{FF2B5EF4-FFF2-40B4-BE49-F238E27FC236}">
                  <a16:creationId xmlns:a16="http://schemas.microsoft.com/office/drawing/2014/main" id="{4A4D55C0-2919-4677-84A2-B81048BE072C}"/>
                </a:ext>
              </a:extLst>
            </p:cNvPr>
            <p:cNvSpPr>
              <a:spLocks/>
            </p:cNvSpPr>
            <p:nvPr/>
          </p:nvSpPr>
          <p:spPr bwMode="auto">
            <a:xfrm>
              <a:off x="3019" y="3856"/>
              <a:ext cx="19" cy="22"/>
            </a:xfrm>
            <a:custGeom>
              <a:avLst/>
              <a:gdLst>
                <a:gd name="T0" fmla="*/ 3 w 11"/>
                <a:gd name="T1" fmla="*/ 1 h 13"/>
                <a:gd name="T2" fmla="*/ 3 w 11"/>
                <a:gd name="T3" fmla="*/ 1 h 13"/>
                <a:gd name="T4" fmla="*/ 1 w 11"/>
                <a:gd name="T5" fmla="*/ 7 h 13"/>
                <a:gd name="T6" fmla="*/ 8 w 11"/>
                <a:gd name="T7" fmla="*/ 13 h 13"/>
                <a:gd name="T8" fmla="*/ 9 w 11"/>
                <a:gd name="T9" fmla="*/ 6 h 13"/>
                <a:gd name="T10" fmla="*/ 3 w 11"/>
                <a:gd name="T11" fmla="*/ 1 h 13"/>
              </a:gdLst>
              <a:ahLst/>
              <a:cxnLst>
                <a:cxn ang="0">
                  <a:pos x="T0" y="T1"/>
                </a:cxn>
                <a:cxn ang="0">
                  <a:pos x="T2" y="T3"/>
                </a:cxn>
                <a:cxn ang="0">
                  <a:pos x="T4" y="T5"/>
                </a:cxn>
                <a:cxn ang="0">
                  <a:pos x="T6" y="T7"/>
                </a:cxn>
                <a:cxn ang="0">
                  <a:pos x="T8" y="T9"/>
                </a:cxn>
                <a:cxn ang="0">
                  <a:pos x="T10" y="T11"/>
                </a:cxn>
              </a:cxnLst>
              <a:rect l="0" t="0" r="r" b="b"/>
              <a:pathLst>
                <a:path w="11" h="13">
                  <a:moveTo>
                    <a:pt x="3" y="1"/>
                  </a:moveTo>
                  <a:lnTo>
                    <a:pt x="3" y="1"/>
                  </a:lnTo>
                  <a:cubicBezTo>
                    <a:pt x="1" y="1"/>
                    <a:pt x="0" y="4"/>
                    <a:pt x="1" y="7"/>
                  </a:cubicBezTo>
                  <a:cubicBezTo>
                    <a:pt x="2" y="11"/>
                    <a:pt x="5" y="13"/>
                    <a:pt x="8" y="13"/>
                  </a:cubicBezTo>
                  <a:cubicBezTo>
                    <a:pt x="10" y="13"/>
                    <a:pt x="11" y="10"/>
                    <a:pt x="9" y="6"/>
                  </a:cubicBezTo>
                  <a:cubicBezTo>
                    <a:pt x="8" y="3"/>
                    <a:pt x="5" y="0"/>
                    <a:pt x="3" y="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3" name="Freeform 168">
              <a:extLst>
                <a:ext uri="{FF2B5EF4-FFF2-40B4-BE49-F238E27FC236}">
                  <a16:creationId xmlns:a16="http://schemas.microsoft.com/office/drawing/2014/main" id="{92B4BB24-2AE7-4194-A5CD-729ABE9BBF12}"/>
                </a:ext>
              </a:extLst>
            </p:cNvPr>
            <p:cNvSpPr>
              <a:spLocks/>
            </p:cNvSpPr>
            <p:nvPr/>
          </p:nvSpPr>
          <p:spPr bwMode="auto">
            <a:xfrm>
              <a:off x="3018" y="3855"/>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4" name="Freeform 169">
              <a:extLst>
                <a:ext uri="{FF2B5EF4-FFF2-40B4-BE49-F238E27FC236}">
                  <a16:creationId xmlns:a16="http://schemas.microsoft.com/office/drawing/2014/main" id="{9066A586-83CA-4DAA-B345-C96DF614A268}"/>
                </a:ext>
              </a:extLst>
            </p:cNvPr>
            <p:cNvSpPr>
              <a:spLocks/>
            </p:cNvSpPr>
            <p:nvPr/>
          </p:nvSpPr>
          <p:spPr bwMode="auto">
            <a:xfrm>
              <a:off x="3039" y="3855"/>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5" name="Freeform 170">
              <a:extLst>
                <a:ext uri="{FF2B5EF4-FFF2-40B4-BE49-F238E27FC236}">
                  <a16:creationId xmlns:a16="http://schemas.microsoft.com/office/drawing/2014/main" id="{DC47A10E-D3E5-4724-BCD0-9E0EB1E1337C}"/>
                </a:ext>
              </a:extLst>
            </p:cNvPr>
            <p:cNvSpPr>
              <a:spLocks/>
            </p:cNvSpPr>
            <p:nvPr/>
          </p:nvSpPr>
          <p:spPr bwMode="auto">
            <a:xfrm>
              <a:off x="3026" y="3884"/>
              <a:ext cx="17" cy="23"/>
            </a:xfrm>
            <a:custGeom>
              <a:avLst/>
              <a:gdLst>
                <a:gd name="T0" fmla="*/ 5 w 10"/>
                <a:gd name="T1" fmla="*/ 1 h 14"/>
                <a:gd name="T2" fmla="*/ 5 w 10"/>
                <a:gd name="T3" fmla="*/ 1 h 14"/>
                <a:gd name="T4" fmla="*/ 0 w 10"/>
                <a:gd name="T5" fmla="*/ 4 h 14"/>
                <a:gd name="T6" fmla="*/ 5 w 10"/>
                <a:gd name="T7" fmla="*/ 12 h 14"/>
                <a:gd name="T8" fmla="*/ 10 w 10"/>
                <a:gd name="T9" fmla="*/ 9 h 14"/>
                <a:gd name="T10" fmla="*/ 5 w 10"/>
                <a:gd name="T11" fmla="*/ 1 h 14"/>
              </a:gdLst>
              <a:ahLst/>
              <a:cxnLst>
                <a:cxn ang="0">
                  <a:pos x="T0" y="T1"/>
                </a:cxn>
                <a:cxn ang="0">
                  <a:pos x="T2" y="T3"/>
                </a:cxn>
                <a:cxn ang="0">
                  <a:pos x="T4" y="T5"/>
                </a:cxn>
                <a:cxn ang="0">
                  <a:pos x="T6" y="T7"/>
                </a:cxn>
                <a:cxn ang="0">
                  <a:pos x="T8" y="T9"/>
                </a:cxn>
                <a:cxn ang="0">
                  <a:pos x="T10" y="T11"/>
                </a:cxn>
              </a:cxnLst>
              <a:rect l="0" t="0" r="r" b="b"/>
              <a:pathLst>
                <a:path w="10" h="14">
                  <a:moveTo>
                    <a:pt x="5" y="1"/>
                  </a:moveTo>
                  <a:lnTo>
                    <a:pt x="5" y="1"/>
                  </a:lnTo>
                  <a:cubicBezTo>
                    <a:pt x="2" y="0"/>
                    <a:pt x="0" y="1"/>
                    <a:pt x="0" y="4"/>
                  </a:cubicBezTo>
                  <a:cubicBezTo>
                    <a:pt x="0" y="7"/>
                    <a:pt x="2" y="11"/>
                    <a:pt x="5" y="12"/>
                  </a:cubicBezTo>
                  <a:cubicBezTo>
                    <a:pt x="8" y="14"/>
                    <a:pt x="10" y="13"/>
                    <a:pt x="10" y="9"/>
                  </a:cubicBezTo>
                  <a:cubicBezTo>
                    <a:pt x="10" y="6"/>
                    <a:pt x="8" y="3"/>
                    <a:pt x="5" y="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6" name="Freeform 171">
              <a:extLst>
                <a:ext uri="{FF2B5EF4-FFF2-40B4-BE49-F238E27FC236}">
                  <a16:creationId xmlns:a16="http://schemas.microsoft.com/office/drawing/2014/main" id="{5D70CAF7-E3A7-4B14-8729-86C243130EEF}"/>
                </a:ext>
              </a:extLst>
            </p:cNvPr>
            <p:cNvSpPr>
              <a:spLocks/>
            </p:cNvSpPr>
            <p:nvPr/>
          </p:nvSpPr>
          <p:spPr bwMode="auto">
            <a:xfrm>
              <a:off x="3023" y="3883"/>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7" name="Freeform 172">
              <a:extLst>
                <a:ext uri="{FF2B5EF4-FFF2-40B4-BE49-F238E27FC236}">
                  <a16:creationId xmlns:a16="http://schemas.microsoft.com/office/drawing/2014/main" id="{08937482-55C1-4697-A0C4-07E912FDA77E}"/>
                </a:ext>
              </a:extLst>
            </p:cNvPr>
            <p:cNvSpPr>
              <a:spLocks/>
            </p:cNvSpPr>
            <p:nvPr/>
          </p:nvSpPr>
          <p:spPr bwMode="auto">
            <a:xfrm>
              <a:off x="3044" y="3883"/>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8" name="Freeform 173">
              <a:extLst>
                <a:ext uri="{FF2B5EF4-FFF2-40B4-BE49-F238E27FC236}">
                  <a16:creationId xmlns:a16="http://schemas.microsoft.com/office/drawing/2014/main" id="{753334E8-60F0-4B03-8402-33D76F18C7CA}"/>
                </a:ext>
              </a:extLst>
            </p:cNvPr>
            <p:cNvSpPr>
              <a:spLocks/>
            </p:cNvSpPr>
            <p:nvPr/>
          </p:nvSpPr>
          <p:spPr bwMode="auto">
            <a:xfrm>
              <a:off x="3019" y="3906"/>
              <a:ext cx="19" cy="23"/>
            </a:xfrm>
            <a:custGeom>
              <a:avLst/>
              <a:gdLst>
                <a:gd name="T0" fmla="*/ 8 w 11"/>
                <a:gd name="T1" fmla="*/ 3 h 14"/>
                <a:gd name="T2" fmla="*/ 8 w 11"/>
                <a:gd name="T3" fmla="*/ 3 h 14"/>
                <a:gd name="T4" fmla="*/ 2 w 11"/>
                <a:gd name="T5" fmla="*/ 2 h 14"/>
                <a:gd name="T6" fmla="*/ 3 w 11"/>
                <a:gd name="T7" fmla="*/ 10 h 14"/>
                <a:gd name="T8" fmla="*/ 10 w 11"/>
                <a:gd name="T9" fmla="*/ 12 h 14"/>
                <a:gd name="T10" fmla="*/ 8 w 11"/>
                <a:gd name="T11" fmla="*/ 3 h 14"/>
              </a:gdLst>
              <a:ahLst/>
              <a:cxnLst>
                <a:cxn ang="0">
                  <a:pos x="T0" y="T1"/>
                </a:cxn>
                <a:cxn ang="0">
                  <a:pos x="T2" y="T3"/>
                </a:cxn>
                <a:cxn ang="0">
                  <a:pos x="T4" y="T5"/>
                </a:cxn>
                <a:cxn ang="0">
                  <a:pos x="T6" y="T7"/>
                </a:cxn>
                <a:cxn ang="0">
                  <a:pos x="T8" y="T9"/>
                </a:cxn>
                <a:cxn ang="0">
                  <a:pos x="T10" y="T11"/>
                </a:cxn>
              </a:cxnLst>
              <a:rect l="0" t="0" r="r" b="b"/>
              <a:pathLst>
                <a:path w="11" h="14">
                  <a:moveTo>
                    <a:pt x="8" y="3"/>
                  </a:moveTo>
                  <a:lnTo>
                    <a:pt x="8" y="3"/>
                  </a:lnTo>
                  <a:cubicBezTo>
                    <a:pt x="6" y="0"/>
                    <a:pt x="3" y="0"/>
                    <a:pt x="2" y="2"/>
                  </a:cubicBezTo>
                  <a:cubicBezTo>
                    <a:pt x="0" y="3"/>
                    <a:pt x="1" y="7"/>
                    <a:pt x="3" y="10"/>
                  </a:cubicBezTo>
                  <a:cubicBezTo>
                    <a:pt x="6" y="13"/>
                    <a:pt x="9" y="14"/>
                    <a:pt x="10" y="12"/>
                  </a:cubicBezTo>
                  <a:cubicBezTo>
                    <a:pt x="11" y="10"/>
                    <a:pt x="10" y="6"/>
                    <a:pt x="8" y="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9" name="Freeform 174">
              <a:extLst>
                <a:ext uri="{FF2B5EF4-FFF2-40B4-BE49-F238E27FC236}">
                  <a16:creationId xmlns:a16="http://schemas.microsoft.com/office/drawing/2014/main" id="{65434C2F-97B3-4638-9ED3-4B5902B2B052}"/>
                </a:ext>
              </a:extLst>
            </p:cNvPr>
            <p:cNvSpPr>
              <a:spLocks/>
            </p:cNvSpPr>
            <p:nvPr/>
          </p:nvSpPr>
          <p:spPr bwMode="auto">
            <a:xfrm>
              <a:off x="3005" y="3916"/>
              <a:ext cx="18" cy="21"/>
            </a:xfrm>
            <a:custGeom>
              <a:avLst/>
              <a:gdLst>
                <a:gd name="T0" fmla="*/ 10 w 11"/>
                <a:gd name="T1" fmla="*/ 6 h 13"/>
                <a:gd name="T2" fmla="*/ 10 w 11"/>
                <a:gd name="T3" fmla="*/ 6 h 13"/>
                <a:gd name="T4" fmla="*/ 3 w 11"/>
                <a:gd name="T5" fmla="*/ 0 h 13"/>
                <a:gd name="T6" fmla="*/ 1 w 11"/>
                <a:gd name="T7" fmla="*/ 7 h 13"/>
                <a:gd name="T8" fmla="*/ 8 w 11"/>
                <a:gd name="T9" fmla="*/ 13 h 13"/>
                <a:gd name="T10" fmla="*/ 10 w 11"/>
                <a:gd name="T11" fmla="*/ 6 h 13"/>
              </a:gdLst>
              <a:ahLst/>
              <a:cxnLst>
                <a:cxn ang="0">
                  <a:pos x="T0" y="T1"/>
                </a:cxn>
                <a:cxn ang="0">
                  <a:pos x="T2" y="T3"/>
                </a:cxn>
                <a:cxn ang="0">
                  <a:pos x="T4" y="T5"/>
                </a:cxn>
                <a:cxn ang="0">
                  <a:pos x="T6" y="T7"/>
                </a:cxn>
                <a:cxn ang="0">
                  <a:pos x="T8" y="T9"/>
                </a:cxn>
                <a:cxn ang="0">
                  <a:pos x="T10" y="T11"/>
                </a:cxn>
              </a:cxnLst>
              <a:rect l="0" t="0" r="r" b="b"/>
              <a:pathLst>
                <a:path w="11" h="13">
                  <a:moveTo>
                    <a:pt x="10" y="6"/>
                  </a:moveTo>
                  <a:lnTo>
                    <a:pt x="10" y="6"/>
                  </a:lnTo>
                  <a:cubicBezTo>
                    <a:pt x="8" y="3"/>
                    <a:pt x="5" y="0"/>
                    <a:pt x="3" y="0"/>
                  </a:cubicBezTo>
                  <a:cubicBezTo>
                    <a:pt x="1" y="0"/>
                    <a:pt x="0" y="3"/>
                    <a:pt x="1" y="7"/>
                  </a:cubicBezTo>
                  <a:cubicBezTo>
                    <a:pt x="3" y="10"/>
                    <a:pt x="6" y="13"/>
                    <a:pt x="8" y="13"/>
                  </a:cubicBezTo>
                  <a:cubicBezTo>
                    <a:pt x="10" y="12"/>
                    <a:pt x="11" y="9"/>
                    <a:pt x="10" y="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0" name="Freeform 175">
              <a:extLst>
                <a:ext uri="{FF2B5EF4-FFF2-40B4-BE49-F238E27FC236}">
                  <a16:creationId xmlns:a16="http://schemas.microsoft.com/office/drawing/2014/main" id="{150FC733-5F59-4487-9D51-EF21D91CDEC3}"/>
                </a:ext>
              </a:extLst>
            </p:cNvPr>
            <p:cNvSpPr>
              <a:spLocks/>
            </p:cNvSpPr>
            <p:nvPr/>
          </p:nvSpPr>
          <p:spPr bwMode="auto">
            <a:xfrm>
              <a:off x="3003" y="3914"/>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1" name="Freeform 176">
              <a:extLst>
                <a:ext uri="{FF2B5EF4-FFF2-40B4-BE49-F238E27FC236}">
                  <a16:creationId xmlns:a16="http://schemas.microsoft.com/office/drawing/2014/main" id="{848027B4-8961-49ED-9FC6-3452CEA309E9}"/>
                </a:ext>
              </a:extLst>
            </p:cNvPr>
            <p:cNvSpPr>
              <a:spLocks/>
            </p:cNvSpPr>
            <p:nvPr/>
          </p:nvSpPr>
          <p:spPr bwMode="auto">
            <a:xfrm>
              <a:off x="3024" y="3914"/>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2" name="Freeform 177">
              <a:extLst>
                <a:ext uri="{FF2B5EF4-FFF2-40B4-BE49-F238E27FC236}">
                  <a16:creationId xmlns:a16="http://schemas.microsoft.com/office/drawing/2014/main" id="{4CDD4D55-2BC0-4F48-9910-549B8461E40C}"/>
                </a:ext>
              </a:extLst>
            </p:cNvPr>
            <p:cNvSpPr>
              <a:spLocks/>
            </p:cNvSpPr>
            <p:nvPr/>
          </p:nvSpPr>
          <p:spPr bwMode="auto">
            <a:xfrm>
              <a:off x="2985" y="3909"/>
              <a:ext cx="16" cy="23"/>
            </a:xfrm>
            <a:custGeom>
              <a:avLst/>
              <a:gdLst>
                <a:gd name="T0" fmla="*/ 10 w 10"/>
                <a:gd name="T1" fmla="*/ 10 h 14"/>
                <a:gd name="T2" fmla="*/ 10 w 10"/>
                <a:gd name="T3" fmla="*/ 10 h 14"/>
                <a:gd name="T4" fmla="*/ 5 w 10"/>
                <a:gd name="T5" fmla="*/ 2 h 14"/>
                <a:gd name="T6" fmla="*/ 0 w 10"/>
                <a:gd name="T7" fmla="*/ 5 h 14"/>
                <a:gd name="T8" fmla="*/ 5 w 10"/>
                <a:gd name="T9" fmla="*/ 13 h 14"/>
                <a:gd name="T10" fmla="*/ 10 w 10"/>
                <a:gd name="T11" fmla="*/ 10 h 14"/>
              </a:gdLst>
              <a:ahLst/>
              <a:cxnLst>
                <a:cxn ang="0">
                  <a:pos x="T0" y="T1"/>
                </a:cxn>
                <a:cxn ang="0">
                  <a:pos x="T2" y="T3"/>
                </a:cxn>
                <a:cxn ang="0">
                  <a:pos x="T4" y="T5"/>
                </a:cxn>
                <a:cxn ang="0">
                  <a:pos x="T6" y="T7"/>
                </a:cxn>
                <a:cxn ang="0">
                  <a:pos x="T8" y="T9"/>
                </a:cxn>
                <a:cxn ang="0">
                  <a:pos x="T10" y="T11"/>
                </a:cxn>
              </a:cxnLst>
              <a:rect l="0" t="0" r="r" b="b"/>
              <a:pathLst>
                <a:path w="10" h="14">
                  <a:moveTo>
                    <a:pt x="10" y="10"/>
                  </a:moveTo>
                  <a:lnTo>
                    <a:pt x="10" y="10"/>
                  </a:lnTo>
                  <a:cubicBezTo>
                    <a:pt x="10" y="7"/>
                    <a:pt x="7" y="3"/>
                    <a:pt x="5" y="2"/>
                  </a:cubicBezTo>
                  <a:cubicBezTo>
                    <a:pt x="2" y="0"/>
                    <a:pt x="0" y="2"/>
                    <a:pt x="0" y="5"/>
                  </a:cubicBezTo>
                  <a:cubicBezTo>
                    <a:pt x="0" y="8"/>
                    <a:pt x="2" y="11"/>
                    <a:pt x="5" y="13"/>
                  </a:cubicBezTo>
                  <a:cubicBezTo>
                    <a:pt x="7" y="14"/>
                    <a:pt x="10" y="13"/>
                    <a:pt x="10" y="1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3" name="Freeform 178">
              <a:extLst>
                <a:ext uri="{FF2B5EF4-FFF2-40B4-BE49-F238E27FC236}">
                  <a16:creationId xmlns:a16="http://schemas.microsoft.com/office/drawing/2014/main" id="{81C7A7BA-658C-4F0B-AB46-BFAD86982720}"/>
                </a:ext>
              </a:extLst>
            </p:cNvPr>
            <p:cNvSpPr>
              <a:spLocks/>
            </p:cNvSpPr>
            <p:nvPr/>
          </p:nvSpPr>
          <p:spPr bwMode="auto">
            <a:xfrm>
              <a:off x="2982" y="3907"/>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4" name="Freeform 179">
              <a:extLst>
                <a:ext uri="{FF2B5EF4-FFF2-40B4-BE49-F238E27FC236}">
                  <a16:creationId xmlns:a16="http://schemas.microsoft.com/office/drawing/2014/main" id="{E0B0B647-A183-4482-8271-9E1367033281}"/>
                </a:ext>
              </a:extLst>
            </p:cNvPr>
            <p:cNvSpPr>
              <a:spLocks/>
            </p:cNvSpPr>
            <p:nvPr/>
          </p:nvSpPr>
          <p:spPr bwMode="auto">
            <a:xfrm>
              <a:off x="2962" y="3891"/>
              <a:ext cx="18" cy="23"/>
            </a:xfrm>
            <a:custGeom>
              <a:avLst/>
              <a:gdLst>
                <a:gd name="T0" fmla="*/ 10 w 11"/>
                <a:gd name="T1" fmla="*/ 12 h 14"/>
                <a:gd name="T2" fmla="*/ 10 w 11"/>
                <a:gd name="T3" fmla="*/ 12 h 14"/>
                <a:gd name="T4" fmla="*/ 8 w 11"/>
                <a:gd name="T5" fmla="*/ 4 h 14"/>
                <a:gd name="T6" fmla="*/ 2 w 11"/>
                <a:gd name="T7" fmla="*/ 2 h 14"/>
                <a:gd name="T8" fmla="*/ 4 w 11"/>
                <a:gd name="T9" fmla="*/ 11 h 14"/>
                <a:gd name="T10" fmla="*/ 10 w 11"/>
                <a:gd name="T11" fmla="*/ 12 h 14"/>
              </a:gdLst>
              <a:ahLst/>
              <a:cxnLst>
                <a:cxn ang="0">
                  <a:pos x="T0" y="T1"/>
                </a:cxn>
                <a:cxn ang="0">
                  <a:pos x="T2" y="T3"/>
                </a:cxn>
                <a:cxn ang="0">
                  <a:pos x="T4" y="T5"/>
                </a:cxn>
                <a:cxn ang="0">
                  <a:pos x="T6" y="T7"/>
                </a:cxn>
                <a:cxn ang="0">
                  <a:pos x="T8" y="T9"/>
                </a:cxn>
                <a:cxn ang="0">
                  <a:pos x="T10" y="T11"/>
                </a:cxn>
              </a:cxnLst>
              <a:rect l="0" t="0" r="r" b="b"/>
              <a:pathLst>
                <a:path w="11" h="14">
                  <a:moveTo>
                    <a:pt x="10" y="12"/>
                  </a:moveTo>
                  <a:lnTo>
                    <a:pt x="10" y="12"/>
                  </a:lnTo>
                  <a:cubicBezTo>
                    <a:pt x="11" y="11"/>
                    <a:pt x="11" y="7"/>
                    <a:pt x="8" y="4"/>
                  </a:cubicBezTo>
                  <a:cubicBezTo>
                    <a:pt x="6" y="1"/>
                    <a:pt x="3" y="0"/>
                    <a:pt x="2" y="2"/>
                  </a:cubicBezTo>
                  <a:cubicBezTo>
                    <a:pt x="0" y="4"/>
                    <a:pt x="1" y="8"/>
                    <a:pt x="4" y="11"/>
                  </a:cubicBezTo>
                  <a:cubicBezTo>
                    <a:pt x="6" y="14"/>
                    <a:pt x="9" y="14"/>
                    <a:pt x="10" y="1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5" name="Freeform 180">
              <a:extLst>
                <a:ext uri="{FF2B5EF4-FFF2-40B4-BE49-F238E27FC236}">
                  <a16:creationId xmlns:a16="http://schemas.microsoft.com/office/drawing/2014/main" id="{DD763B08-B495-40B6-BF9E-3272C30ABEBD}"/>
                </a:ext>
              </a:extLst>
            </p:cNvPr>
            <p:cNvSpPr>
              <a:spLocks/>
            </p:cNvSpPr>
            <p:nvPr/>
          </p:nvSpPr>
          <p:spPr bwMode="auto">
            <a:xfrm>
              <a:off x="2947" y="3866"/>
              <a:ext cx="18" cy="20"/>
            </a:xfrm>
            <a:custGeom>
              <a:avLst/>
              <a:gdLst>
                <a:gd name="T0" fmla="*/ 8 w 11"/>
                <a:gd name="T1" fmla="*/ 12 h 12"/>
                <a:gd name="T2" fmla="*/ 8 w 11"/>
                <a:gd name="T3" fmla="*/ 12 h 12"/>
                <a:gd name="T4" fmla="*/ 10 w 11"/>
                <a:gd name="T5" fmla="*/ 6 h 12"/>
                <a:gd name="T6" fmla="*/ 3 w 11"/>
                <a:gd name="T7" fmla="*/ 0 h 12"/>
                <a:gd name="T8" fmla="*/ 1 w 11"/>
                <a:gd name="T9" fmla="*/ 6 h 12"/>
                <a:gd name="T10" fmla="*/ 8 w 11"/>
                <a:gd name="T11" fmla="*/ 12 h 12"/>
              </a:gdLst>
              <a:ahLst/>
              <a:cxnLst>
                <a:cxn ang="0">
                  <a:pos x="T0" y="T1"/>
                </a:cxn>
                <a:cxn ang="0">
                  <a:pos x="T2" y="T3"/>
                </a:cxn>
                <a:cxn ang="0">
                  <a:pos x="T4" y="T5"/>
                </a:cxn>
                <a:cxn ang="0">
                  <a:pos x="T6" y="T7"/>
                </a:cxn>
                <a:cxn ang="0">
                  <a:pos x="T8" y="T9"/>
                </a:cxn>
                <a:cxn ang="0">
                  <a:pos x="T10" y="T11"/>
                </a:cxn>
              </a:cxnLst>
              <a:rect l="0" t="0" r="r" b="b"/>
              <a:pathLst>
                <a:path w="11" h="12">
                  <a:moveTo>
                    <a:pt x="8" y="12"/>
                  </a:moveTo>
                  <a:lnTo>
                    <a:pt x="8" y="12"/>
                  </a:lnTo>
                  <a:cubicBezTo>
                    <a:pt x="10" y="12"/>
                    <a:pt x="11" y="9"/>
                    <a:pt x="10" y="6"/>
                  </a:cubicBezTo>
                  <a:cubicBezTo>
                    <a:pt x="8" y="2"/>
                    <a:pt x="5" y="0"/>
                    <a:pt x="3" y="0"/>
                  </a:cubicBezTo>
                  <a:cubicBezTo>
                    <a:pt x="1" y="0"/>
                    <a:pt x="0" y="3"/>
                    <a:pt x="1" y="6"/>
                  </a:cubicBezTo>
                  <a:cubicBezTo>
                    <a:pt x="3" y="10"/>
                    <a:pt x="6" y="12"/>
                    <a:pt x="8" y="1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6" name="Freeform 181">
              <a:extLst>
                <a:ext uri="{FF2B5EF4-FFF2-40B4-BE49-F238E27FC236}">
                  <a16:creationId xmlns:a16="http://schemas.microsoft.com/office/drawing/2014/main" id="{0DD5D145-A3D9-4CC1-B2D0-9EDA008697EB}"/>
                </a:ext>
              </a:extLst>
            </p:cNvPr>
            <p:cNvSpPr>
              <a:spLocks/>
            </p:cNvSpPr>
            <p:nvPr/>
          </p:nvSpPr>
          <p:spPr bwMode="auto">
            <a:xfrm>
              <a:off x="2945" y="3863"/>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7" name="Freeform 182">
              <a:extLst>
                <a:ext uri="{FF2B5EF4-FFF2-40B4-BE49-F238E27FC236}">
                  <a16:creationId xmlns:a16="http://schemas.microsoft.com/office/drawing/2014/main" id="{8AE48410-3286-458A-AB37-6BBACADD47F6}"/>
                </a:ext>
              </a:extLst>
            </p:cNvPr>
            <p:cNvSpPr>
              <a:spLocks/>
            </p:cNvSpPr>
            <p:nvPr/>
          </p:nvSpPr>
          <p:spPr bwMode="auto">
            <a:xfrm>
              <a:off x="2967" y="3863"/>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8" name="Freeform 183">
              <a:extLst>
                <a:ext uri="{FF2B5EF4-FFF2-40B4-BE49-F238E27FC236}">
                  <a16:creationId xmlns:a16="http://schemas.microsoft.com/office/drawing/2014/main" id="{276A6349-1DD7-4137-81C6-F2545936A075}"/>
                </a:ext>
              </a:extLst>
            </p:cNvPr>
            <p:cNvSpPr>
              <a:spLocks/>
            </p:cNvSpPr>
            <p:nvPr/>
          </p:nvSpPr>
          <p:spPr bwMode="auto">
            <a:xfrm>
              <a:off x="2942" y="3836"/>
              <a:ext cx="16" cy="23"/>
            </a:xfrm>
            <a:custGeom>
              <a:avLst/>
              <a:gdLst>
                <a:gd name="T0" fmla="*/ 5 w 10"/>
                <a:gd name="T1" fmla="*/ 13 h 14"/>
                <a:gd name="T2" fmla="*/ 5 w 10"/>
                <a:gd name="T3" fmla="*/ 13 h 14"/>
                <a:gd name="T4" fmla="*/ 10 w 10"/>
                <a:gd name="T5" fmla="*/ 10 h 14"/>
                <a:gd name="T6" fmla="*/ 5 w 10"/>
                <a:gd name="T7" fmla="*/ 2 h 14"/>
                <a:gd name="T8" fmla="*/ 0 w 10"/>
                <a:gd name="T9" fmla="*/ 4 h 14"/>
                <a:gd name="T10" fmla="*/ 5 w 10"/>
                <a:gd name="T11" fmla="*/ 13 h 14"/>
              </a:gdLst>
              <a:ahLst/>
              <a:cxnLst>
                <a:cxn ang="0">
                  <a:pos x="T0" y="T1"/>
                </a:cxn>
                <a:cxn ang="0">
                  <a:pos x="T2" y="T3"/>
                </a:cxn>
                <a:cxn ang="0">
                  <a:pos x="T4" y="T5"/>
                </a:cxn>
                <a:cxn ang="0">
                  <a:pos x="T6" y="T7"/>
                </a:cxn>
                <a:cxn ang="0">
                  <a:pos x="T8" y="T9"/>
                </a:cxn>
                <a:cxn ang="0">
                  <a:pos x="T10" y="T11"/>
                </a:cxn>
              </a:cxnLst>
              <a:rect l="0" t="0" r="r" b="b"/>
              <a:pathLst>
                <a:path w="10" h="14">
                  <a:moveTo>
                    <a:pt x="5" y="13"/>
                  </a:moveTo>
                  <a:lnTo>
                    <a:pt x="5" y="13"/>
                  </a:lnTo>
                  <a:cubicBezTo>
                    <a:pt x="7" y="14"/>
                    <a:pt x="10" y="13"/>
                    <a:pt x="10" y="10"/>
                  </a:cubicBezTo>
                  <a:cubicBezTo>
                    <a:pt x="10" y="7"/>
                    <a:pt x="7" y="3"/>
                    <a:pt x="5" y="2"/>
                  </a:cubicBezTo>
                  <a:cubicBezTo>
                    <a:pt x="2" y="0"/>
                    <a:pt x="0" y="1"/>
                    <a:pt x="0" y="4"/>
                  </a:cubicBezTo>
                  <a:cubicBezTo>
                    <a:pt x="0" y="8"/>
                    <a:pt x="2" y="11"/>
                    <a:pt x="5" y="1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9" name="Freeform 184">
              <a:extLst>
                <a:ext uri="{FF2B5EF4-FFF2-40B4-BE49-F238E27FC236}">
                  <a16:creationId xmlns:a16="http://schemas.microsoft.com/office/drawing/2014/main" id="{78D8F81D-4A3A-4C51-8AFB-09F97A0F6E2E}"/>
                </a:ext>
              </a:extLst>
            </p:cNvPr>
            <p:cNvSpPr>
              <a:spLocks/>
            </p:cNvSpPr>
            <p:nvPr/>
          </p:nvSpPr>
          <p:spPr bwMode="auto">
            <a:xfrm>
              <a:off x="2939" y="3835"/>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0" name="Freeform 185">
              <a:extLst>
                <a:ext uri="{FF2B5EF4-FFF2-40B4-BE49-F238E27FC236}">
                  <a16:creationId xmlns:a16="http://schemas.microsoft.com/office/drawing/2014/main" id="{96C61D7E-6FC9-4872-B22A-793BCA88E7CC}"/>
                </a:ext>
              </a:extLst>
            </p:cNvPr>
            <p:cNvSpPr>
              <a:spLocks/>
            </p:cNvSpPr>
            <p:nvPr/>
          </p:nvSpPr>
          <p:spPr bwMode="auto">
            <a:xfrm>
              <a:off x="2960" y="3835"/>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1" name="Freeform 186">
              <a:extLst>
                <a:ext uri="{FF2B5EF4-FFF2-40B4-BE49-F238E27FC236}">
                  <a16:creationId xmlns:a16="http://schemas.microsoft.com/office/drawing/2014/main" id="{76FDF4BF-721F-4C33-976E-B7B12E6CBECE}"/>
                </a:ext>
              </a:extLst>
            </p:cNvPr>
            <p:cNvSpPr>
              <a:spLocks/>
            </p:cNvSpPr>
            <p:nvPr/>
          </p:nvSpPr>
          <p:spPr bwMode="auto">
            <a:xfrm>
              <a:off x="2945" y="3815"/>
              <a:ext cx="18" cy="23"/>
            </a:xfrm>
            <a:custGeom>
              <a:avLst/>
              <a:gdLst>
                <a:gd name="T0" fmla="*/ 3 w 11"/>
                <a:gd name="T1" fmla="*/ 11 h 14"/>
                <a:gd name="T2" fmla="*/ 3 w 11"/>
                <a:gd name="T3" fmla="*/ 11 h 14"/>
                <a:gd name="T4" fmla="*/ 10 w 11"/>
                <a:gd name="T5" fmla="*/ 12 h 14"/>
                <a:gd name="T6" fmla="*/ 8 w 11"/>
                <a:gd name="T7" fmla="*/ 4 h 14"/>
                <a:gd name="T8" fmla="*/ 2 w 11"/>
                <a:gd name="T9" fmla="*/ 2 h 14"/>
                <a:gd name="T10" fmla="*/ 3 w 11"/>
                <a:gd name="T11" fmla="*/ 11 h 14"/>
              </a:gdLst>
              <a:ahLst/>
              <a:cxnLst>
                <a:cxn ang="0">
                  <a:pos x="T0" y="T1"/>
                </a:cxn>
                <a:cxn ang="0">
                  <a:pos x="T2" y="T3"/>
                </a:cxn>
                <a:cxn ang="0">
                  <a:pos x="T4" y="T5"/>
                </a:cxn>
                <a:cxn ang="0">
                  <a:pos x="T6" y="T7"/>
                </a:cxn>
                <a:cxn ang="0">
                  <a:pos x="T8" y="T9"/>
                </a:cxn>
                <a:cxn ang="0">
                  <a:pos x="T10" y="T11"/>
                </a:cxn>
              </a:cxnLst>
              <a:rect l="0" t="0" r="r" b="b"/>
              <a:pathLst>
                <a:path w="11" h="14">
                  <a:moveTo>
                    <a:pt x="3" y="11"/>
                  </a:moveTo>
                  <a:lnTo>
                    <a:pt x="3" y="11"/>
                  </a:lnTo>
                  <a:cubicBezTo>
                    <a:pt x="6" y="13"/>
                    <a:pt x="9" y="14"/>
                    <a:pt x="10" y="12"/>
                  </a:cubicBezTo>
                  <a:cubicBezTo>
                    <a:pt x="11" y="11"/>
                    <a:pt x="11" y="7"/>
                    <a:pt x="8" y="4"/>
                  </a:cubicBezTo>
                  <a:cubicBezTo>
                    <a:pt x="6" y="1"/>
                    <a:pt x="3" y="0"/>
                    <a:pt x="2" y="2"/>
                  </a:cubicBezTo>
                  <a:cubicBezTo>
                    <a:pt x="0" y="4"/>
                    <a:pt x="1" y="8"/>
                    <a:pt x="3" y="1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2" name="Freeform 187">
              <a:extLst>
                <a:ext uri="{FF2B5EF4-FFF2-40B4-BE49-F238E27FC236}">
                  <a16:creationId xmlns:a16="http://schemas.microsoft.com/office/drawing/2014/main" id="{EA42E9F5-74E6-4691-8BC0-66CD7B538360}"/>
                </a:ext>
              </a:extLst>
            </p:cNvPr>
            <p:cNvSpPr>
              <a:spLocks/>
            </p:cNvSpPr>
            <p:nvPr/>
          </p:nvSpPr>
          <p:spPr bwMode="auto">
            <a:xfrm>
              <a:off x="2962" y="3807"/>
              <a:ext cx="18" cy="21"/>
            </a:xfrm>
            <a:custGeom>
              <a:avLst/>
              <a:gdLst>
                <a:gd name="T0" fmla="*/ 1 w 11"/>
                <a:gd name="T1" fmla="*/ 7 h 13"/>
                <a:gd name="T2" fmla="*/ 1 w 11"/>
                <a:gd name="T3" fmla="*/ 7 h 13"/>
                <a:gd name="T4" fmla="*/ 7 w 11"/>
                <a:gd name="T5" fmla="*/ 13 h 13"/>
                <a:gd name="T6" fmla="*/ 9 w 11"/>
                <a:gd name="T7" fmla="*/ 6 h 13"/>
                <a:gd name="T8" fmla="*/ 3 w 11"/>
                <a:gd name="T9" fmla="*/ 0 h 13"/>
                <a:gd name="T10" fmla="*/ 1 w 11"/>
                <a:gd name="T11" fmla="*/ 7 h 13"/>
              </a:gdLst>
              <a:ahLst/>
              <a:cxnLst>
                <a:cxn ang="0">
                  <a:pos x="T0" y="T1"/>
                </a:cxn>
                <a:cxn ang="0">
                  <a:pos x="T2" y="T3"/>
                </a:cxn>
                <a:cxn ang="0">
                  <a:pos x="T4" y="T5"/>
                </a:cxn>
                <a:cxn ang="0">
                  <a:pos x="T6" y="T7"/>
                </a:cxn>
                <a:cxn ang="0">
                  <a:pos x="T8" y="T9"/>
                </a:cxn>
                <a:cxn ang="0">
                  <a:pos x="T10" y="T11"/>
                </a:cxn>
              </a:cxnLst>
              <a:rect l="0" t="0" r="r" b="b"/>
              <a:pathLst>
                <a:path w="11" h="13">
                  <a:moveTo>
                    <a:pt x="1" y="7"/>
                  </a:moveTo>
                  <a:lnTo>
                    <a:pt x="1" y="7"/>
                  </a:lnTo>
                  <a:cubicBezTo>
                    <a:pt x="2" y="10"/>
                    <a:pt x="5" y="13"/>
                    <a:pt x="7" y="13"/>
                  </a:cubicBezTo>
                  <a:cubicBezTo>
                    <a:pt x="10" y="12"/>
                    <a:pt x="11" y="10"/>
                    <a:pt x="9" y="6"/>
                  </a:cubicBezTo>
                  <a:cubicBezTo>
                    <a:pt x="8" y="3"/>
                    <a:pt x="5" y="0"/>
                    <a:pt x="3" y="0"/>
                  </a:cubicBezTo>
                  <a:cubicBezTo>
                    <a:pt x="0" y="1"/>
                    <a:pt x="0" y="3"/>
                    <a:pt x="1" y="7"/>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3" name="Freeform 188">
              <a:extLst>
                <a:ext uri="{FF2B5EF4-FFF2-40B4-BE49-F238E27FC236}">
                  <a16:creationId xmlns:a16="http://schemas.microsoft.com/office/drawing/2014/main" id="{E798452B-A5C0-45F4-832A-D0F7E5ED14A1}"/>
                </a:ext>
              </a:extLst>
            </p:cNvPr>
            <p:cNvSpPr>
              <a:spLocks/>
            </p:cNvSpPr>
            <p:nvPr/>
          </p:nvSpPr>
          <p:spPr bwMode="auto">
            <a:xfrm>
              <a:off x="2960" y="3805"/>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4" name="Freeform 189">
              <a:extLst>
                <a:ext uri="{FF2B5EF4-FFF2-40B4-BE49-F238E27FC236}">
                  <a16:creationId xmlns:a16="http://schemas.microsoft.com/office/drawing/2014/main" id="{4B5AA59B-C0B8-4628-B590-73EDFAB2EC5A}"/>
                </a:ext>
              </a:extLst>
            </p:cNvPr>
            <p:cNvSpPr>
              <a:spLocks/>
            </p:cNvSpPr>
            <p:nvPr/>
          </p:nvSpPr>
          <p:spPr bwMode="auto">
            <a:xfrm>
              <a:off x="2982" y="3805"/>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5" name="Freeform 190">
              <a:extLst>
                <a:ext uri="{FF2B5EF4-FFF2-40B4-BE49-F238E27FC236}">
                  <a16:creationId xmlns:a16="http://schemas.microsoft.com/office/drawing/2014/main" id="{71475AC8-F7D5-40D2-B016-28C3825F5255}"/>
                </a:ext>
              </a:extLst>
            </p:cNvPr>
            <p:cNvSpPr>
              <a:spLocks/>
            </p:cNvSpPr>
            <p:nvPr/>
          </p:nvSpPr>
          <p:spPr bwMode="auto">
            <a:xfrm>
              <a:off x="2970" y="3836"/>
              <a:ext cx="49" cy="68"/>
            </a:xfrm>
            <a:custGeom>
              <a:avLst/>
              <a:gdLst>
                <a:gd name="T0" fmla="*/ 5 w 30"/>
                <a:gd name="T1" fmla="*/ 1 h 41"/>
                <a:gd name="T2" fmla="*/ 5 w 30"/>
                <a:gd name="T3" fmla="*/ 1 h 41"/>
                <a:gd name="T4" fmla="*/ 14 w 30"/>
                <a:gd name="T5" fmla="*/ 2 h 41"/>
                <a:gd name="T6" fmla="*/ 15 w 30"/>
                <a:gd name="T7" fmla="*/ 2 h 41"/>
                <a:gd name="T8" fmla="*/ 28 w 30"/>
                <a:gd name="T9" fmla="*/ 18 h 41"/>
                <a:gd name="T10" fmla="*/ 30 w 30"/>
                <a:gd name="T11" fmla="*/ 28 h 41"/>
                <a:gd name="T12" fmla="*/ 26 w 30"/>
                <a:gd name="T13" fmla="*/ 38 h 41"/>
                <a:gd name="T14" fmla="*/ 21 w 30"/>
                <a:gd name="T15" fmla="*/ 41 h 41"/>
                <a:gd name="T16" fmla="*/ 25 w 30"/>
                <a:gd name="T17" fmla="*/ 31 h 41"/>
                <a:gd name="T18" fmla="*/ 23 w 30"/>
                <a:gd name="T19" fmla="*/ 21 h 41"/>
                <a:gd name="T20" fmla="*/ 10 w 30"/>
                <a:gd name="T21" fmla="*/ 5 h 41"/>
                <a:gd name="T22" fmla="*/ 9 w 30"/>
                <a:gd name="T23" fmla="*/ 5 h 41"/>
                <a:gd name="T24" fmla="*/ 0 w 30"/>
                <a:gd name="T25" fmla="*/ 4 h 41"/>
                <a:gd name="T26" fmla="*/ 5 w 30"/>
                <a:gd name="T27"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1">
                  <a:moveTo>
                    <a:pt x="5" y="1"/>
                  </a:moveTo>
                  <a:lnTo>
                    <a:pt x="5" y="1"/>
                  </a:lnTo>
                  <a:cubicBezTo>
                    <a:pt x="7" y="0"/>
                    <a:pt x="11" y="0"/>
                    <a:pt x="14" y="2"/>
                  </a:cubicBezTo>
                  <a:cubicBezTo>
                    <a:pt x="15" y="2"/>
                    <a:pt x="15" y="2"/>
                    <a:pt x="15" y="2"/>
                  </a:cubicBezTo>
                  <a:cubicBezTo>
                    <a:pt x="21" y="5"/>
                    <a:pt x="25" y="11"/>
                    <a:pt x="28" y="18"/>
                  </a:cubicBezTo>
                  <a:cubicBezTo>
                    <a:pt x="30" y="21"/>
                    <a:pt x="30" y="25"/>
                    <a:pt x="30" y="28"/>
                  </a:cubicBezTo>
                  <a:cubicBezTo>
                    <a:pt x="30" y="33"/>
                    <a:pt x="29" y="36"/>
                    <a:pt x="26" y="38"/>
                  </a:cubicBezTo>
                  <a:lnTo>
                    <a:pt x="21" y="41"/>
                  </a:lnTo>
                  <a:cubicBezTo>
                    <a:pt x="24" y="39"/>
                    <a:pt x="25" y="36"/>
                    <a:pt x="25" y="31"/>
                  </a:cubicBezTo>
                  <a:cubicBezTo>
                    <a:pt x="25" y="28"/>
                    <a:pt x="24" y="24"/>
                    <a:pt x="23" y="21"/>
                  </a:cubicBezTo>
                  <a:cubicBezTo>
                    <a:pt x="20" y="14"/>
                    <a:pt x="16" y="8"/>
                    <a:pt x="10" y="5"/>
                  </a:cubicBezTo>
                  <a:cubicBezTo>
                    <a:pt x="10" y="5"/>
                    <a:pt x="10" y="5"/>
                    <a:pt x="9" y="5"/>
                  </a:cubicBezTo>
                  <a:cubicBezTo>
                    <a:pt x="5" y="3"/>
                    <a:pt x="2" y="3"/>
                    <a:pt x="0" y="4"/>
                  </a:cubicBezTo>
                  <a:lnTo>
                    <a:pt x="5" y="1"/>
                  </a:ln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6" name="Freeform 191">
              <a:extLst>
                <a:ext uri="{FF2B5EF4-FFF2-40B4-BE49-F238E27FC236}">
                  <a16:creationId xmlns:a16="http://schemas.microsoft.com/office/drawing/2014/main" id="{02E1700F-139A-431F-BBD3-250937E71A07}"/>
                </a:ext>
              </a:extLst>
            </p:cNvPr>
            <p:cNvSpPr>
              <a:spLocks/>
            </p:cNvSpPr>
            <p:nvPr/>
          </p:nvSpPr>
          <p:spPr bwMode="auto">
            <a:xfrm>
              <a:off x="2968" y="3833"/>
              <a:ext cx="0" cy="73"/>
            </a:xfrm>
            <a:custGeom>
              <a:avLst/>
              <a:gdLst>
                <a:gd name="T0" fmla="*/ 44 h 44"/>
                <a:gd name="T1" fmla="*/ 44 h 44"/>
                <a:gd name="T2" fmla="*/ 0 h 44"/>
                <a:gd name="T3" fmla="*/ 0 h 44"/>
                <a:gd name="T4" fmla="*/ 0 h 44"/>
                <a:gd name="T5" fmla="*/ 44 h 44"/>
              </a:gdLst>
              <a:ahLst/>
              <a:cxnLst>
                <a:cxn ang="0">
                  <a:pos x="0" y="T0"/>
                </a:cxn>
                <a:cxn ang="0">
                  <a:pos x="0" y="T1"/>
                </a:cxn>
                <a:cxn ang="0">
                  <a:pos x="0" y="T2"/>
                </a:cxn>
                <a:cxn ang="0">
                  <a:pos x="0" y="T3"/>
                </a:cxn>
                <a:cxn ang="0">
                  <a:pos x="0" y="T4"/>
                </a:cxn>
                <a:cxn ang="0">
                  <a:pos x="0" y="T5"/>
                </a:cxn>
              </a:cxnLst>
              <a:rect l="0" t="0" r="r" b="b"/>
              <a:pathLst>
                <a:path h="44">
                  <a:moveTo>
                    <a:pt x="0" y="44"/>
                  </a:moveTo>
                  <a:lnTo>
                    <a:pt x="0" y="44"/>
                  </a:lnTo>
                  <a:lnTo>
                    <a:pt x="0" y="0"/>
                  </a:lnTo>
                  <a:lnTo>
                    <a:pt x="0" y="0"/>
                  </a:lnTo>
                  <a:lnTo>
                    <a:pt x="0" y="0"/>
                  </a:lnTo>
                  <a:lnTo>
                    <a:pt x="0" y="44"/>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7" name="Freeform 192">
              <a:extLst>
                <a:ext uri="{FF2B5EF4-FFF2-40B4-BE49-F238E27FC236}">
                  <a16:creationId xmlns:a16="http://schemas.microsoft.com/office/drawing/2014/main" id="{8A9EB0C5-5B09-4B54-9F3F-25AEA61789A5}"/>
                </a:ext>
              </a:extLst>
            </p:cNvPr>
            <p:cNvSpPr>
              <a:spLocks/>
            </p:cNvSpPr>
            <p:nvPr/>
          </p:nvSpPr>
          <p:spPr bwMode="auto">
            <a:xfrm>
              <a:off x="3023" y="3833"/>
              <a:ext cx="0" cy="73"/>
            </a:xfrm>
            <a:custGeom>
              <a:avLst/>
              <a:gdLst>
                <a:gd name="T0" fmla="*/ 44 h 44"/>
                <a:gd name="T1" fmla="*/ 44 h 44"/>
                <a:gd name="T2" fmla="*/ 0 h 44"/>
                <a:gd name="T3" fmla="*/ 0 h 44"/>
                <a:gd name="T4" fmla="*/ 0 h 44"/>
                <a:gd name="T5" fmla="*/ 44 h 44"/>
              </a:gdLst>
              <a:ahLst/>
              <a:cxnLst>
                <a:cxn ang="0">
                  <a:pos x="0" y="T0"/>
                </a:cxn>
                <a:cxn ang="0">
                  <a:pos x="0" y="T1"/>
                </a:cxn>
                <a:cxn ang="0">
                  <a:pos x="0" y="T2"/>
                </a:cxn>
                <a:cxn ang="0">
                  <a:pos x="0" y="T3"/>
                </a:cxn>
                <a:cxn ang="0">
                  <a:pos x="0" y="T4"/>
                </a:cxn>
                <a:cxn ang="0">
                  <a:pos x="0" y="T5"/>
                </a:cxn>
              </a:cxnLst>
              <a:rect l="0" t="0" r="r" b="b"/>
              <a:pathLst>
                <a:path h="44">
                  <a:moveTo>
                    <a:pt x="0" y="44"/>
                  </a:moveTo>
                  <a:lnTo>
                    <a:pt x="0" y="44"/>
                  </a:lnTo>
                  <a:lnTo>
                    <a:pt x="0" y="0"/>
                  </a:lnTo>
                  <a:lnTo>
                    <a:pt x="0" y="0"/>
                  </a:lnTo>
                  <a:lnTo>
                    <a:pt x="0" y="0"/>
                  </a:lnTo>
                  <a:lnTo>
                    <a:pt x="0" y="44"/>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8" name="Freeform 193">
              <a:extLst>
                <a:ext uri="{FF2B5EF4-FFF2-40B4-BE49-F238E27FC236}">
                  <a16:creationId xmlns:a16="http://schemas.microsoft.com/office/drawing/2014/main" id="{9DAB74C3-4BB9-416E-93DD-591C1564FC8C}"/>
                </a:ext>
              </a:extLst>
            </p:cNvPr>
            <p:cNvSpPr>
              <a:spLocks/>
            </p:cNvSpPr>
            <p:nvPr/>
          </p:nvSpPr>
          <p:spPr bwMode="auto">
            <a:xfrm>
              <a:off x="2962" y="3836"/>
              <a:ext cx="49" cy="73"/>
            </a:xfrm>
            <a:custGeom>
              <a:avLst/>
              <a:gdLst>
                <a:gd name="T0" fmla="*/ 15 w 30"/>
                <a:gd name="T1" fmla="*/ 5 h 44"/>
                <a:gd name="T2" fmla="*/ 15 w 30"/>
                <a:gd name="T3" fmla="*/ 5 h 44"/>
                <a:gd name="T4" fmla="*/ 0 w 30"/>
                <a:gd name="T5" fmla="*/ 14 h 44"/>
                <a:gd name="T6" fmla="*/ 15 w 30"/>
                <a:gd name="T7" fmla="*/ 40 h 44"/>
                <a:gd name="T8" fmla="*/ 30 w 30"/>
                <a:gd name="T9" fmla="*/ 31 h 44"/>
                <a:gd name="T10" fmla="*/ 15 w 30"/>
                <a:gd name="T11" fmla="*/ 5 h 44"/>
              </a:gdLst>
              <a:ahLst/>
              <a:cxnLst>
                <a:cxn ang="0">
                  <a:pos x="T0" y="T1"/>
                </a:cxn>
                <a:cxn ang="0">
                  <a:pos x="T2" y="T3"/>
                </a:cxn>
                <a:cxn ang="0">
                  <a:pos x="T4" y="T5"/>
                </a:cxn>
                <a:cxn ang="0">
                  <a:pos x="T6" y="T7"/>
                </a:cxn>
                <a:cxn ang="0">
                  <a:pos x="T8" y="T9"/>
                </a:cxn>
                <a:cxn ang="0">
                  <a:pos x="T10" y="T11"/>
                </a:cxn>
              </a:cxnLst>
              <a:rect l="0" t="0" r="r" b="b"/>
              <a:pathLst>
                <a:path w="30" h="44">
                  <a:moveTo>
                    <a:pt x="15" y="5"/>
                  </a:moveTo>
                  <a:lnTo>
                    <a:pt x="15" y="5"/>
                  </a:lnTo>
                  <a:cubicBezTo>
                    <a:pt x="7" y="0"/>
                    <a:pt x="0" y="4"/>
                    <a:pt x="0" y="14"/>
                  </a:cubicBezTo>
                  <a:cubicBezTo>
                    <a:pt x="0" y="23"/>
                    <a:pt x="7" y="35"/>
                    <a:pt x="15" y="40"/>
                  </a:cubicBezTo>
                  <a:cubicBezTo>
                    <a:pt x="24" y="44"/>
                    <a:pt x="30" y="41"/>
                    <a:pt x="30" y="31"/>
                  </a:cubicBezTo>
                  <a:cubicBezTo>
                    <a:pt x="30" y="22"/>
                    <a:pt x="24" y="10"/>
                    <a:pt x="15" y="5"/>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9" name="Freeform 194">
              <a:extLst>
                <a:ext uri="{FF2B5EF4-FFF2-40B4-BE49-F238E27FC236}">
                  <a16:creationId xmlns:a16="http://schemas.microsoft.com/office/drawing/2014/main" id="{59B5A070-879D-47F7-9717-0845BE2A24A9}"/>
                </a:ext>
              </a:extLst>
            </p:cNvPr>
            <p:cNvSpPr>
              <a:spLocks/>
            </p:cNvSpPr>
            <p:nvPr/>
          </p:nvSpPr>
          <p:spPr bwMode="auto">
            <a:xfrm>
              <a:off x="2960" y="3838"/>
              <a:ext cx="0" cy="69"/>
            </a:xfrm>
            <a:custGeom>
              <a:avLst/>
              <a:gdLst>
                <a:gd name="T0" fmla="*/ 42 h 42"/>
                <a:gd name="T1" fmla="*/ 42 h 42"/>
                <a:gd name="T2" fmla="*/ 0 h 42"/>
                <a:gd name="T3" fmla="*/ 0 h 42"/>
                <a:gd name="T4" fmla="*/ 0 h 42"/>
                <a:gd name="T5" fmla="*/ 42 h 42"/>
              </a:gdLst>
              <a:ahLst/>
              <a:cxnLst>
                <a:cxn ang="0">
                  <a:pos x="0" y="T0"/>
                </a:cxn>
                <a:cxn ang="0">
                  <a:pos x="0" y="T1"/>
                </a:cxn>
                <a:cxn ang="0">
                  <a:pos x="0" y="T2"/>
                </a:cxn>
                <a:cxn ang="0">
                  <a:pos x="0" y="T3"/>
                </a:cxn>
                <a:cxn ang="0">
                  <a:pos x="0" y="T4"/>
                </a:cxn>
                <a:cxn ang="0">
                  <a:pos x="0" y="T5"/>
                </a:cxn>
              </a:cxnLst>
              <a:rect l="0" t="0" r="r" b="b"/>
              <a:pathLst>
                <a:path h="42">
                  <a:moveTo>
                    <a:pt x="0" y="42"/>
                  </a:moveTo>
                  <a:lnTo>
                    <a:pt x="0" y="42"/>
                  </a:lnTo>
                  <a:lnTo>
                    <a:pt x="0" y="0"/>
                  </a:lnTo>
                  <a:lnTo>
                    <a:pt x="0" y="0"/>
                  </a:lnTo>
                  <a:lnTo>
                    <a:pt x="0" y="0"/>
                  </a:lnTo>
                  <a:lnTo>
                    <a:pt x="0" y="42"/>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70" name="Freeform 195">
              <a:extLst>
                <a:ext uri="{FF2B5EF4-FFF2-40B4-BE49-F238E27FC236}">
                  <a16:creationId xmlns:a16="http://schemas.microsoft.com/office/drawing/2014/main" id="{F3E7B5F3-3486-49A0-B109-C9A302908544}"/>
                </a:ext>
              </a:extLst>
            </p:cNvPr>
            <p:cNvSpPr>
              <a:spLocks/>
            </p:cNvSpPr>
            <p:nvPr/>
          </p:nvSpPr>
          <p:spPr bwMode="auto">
            <a:xfrm>
              <a:off x="3015" y="3838"/>
              <a:ext cx="0" cy="69"/>
            </a:xfrm>
            <a:custGeom>
              <a:avLst/>
              <a:gdLst>
                <a:gd name="T0" fmla="*/ 42 h 42"/>
                <a:gd name="T1" fmla="*/ 42 h 42"/>
                <a:gd name="T2" fmla="*/ 0 h 42"/>
                <a:gd name="T3" fmla="*/ 0 h 42"/>
                <a:gd name="T4" fmla="*/ 0 h 42"/>
                <a:gd name="T5" fmla="*/ 42 h 42"/>
              </a:gdLst>
              <a:ahLst/>
              <a:cxnLst>
                <a:cxn ang="0">
                  <a:pos x="0" y="T0"/>
                </a:cxn>
                <a:cxn ang="0">
                  <a:pos x="0" y="T1"/>
                </a:cxn>
                <a:cxn ang="0">
                  <a:pos x="0" y="T2"/>
                </a:cxn>
                <a:cxn ang="0">
                  <a:pos x="0" y="T3"/>
                </a:cxn>
                <a:cxn ang="0">
                  <a:pos x="0" y="T4"/>
                </a:cxn>
                <a:cxn ang="0">
                  <a:pos x="0" y="T5"/>
                </a:cxn>
              </a:cxnLst>
              <a:rect l="0" t="0" r="r" b="b"/>
              <a:pathLst>
                <a:path h="42">
                  <a:moveTo>
                    <a:pt x="0" y="42"/>
                  </a:moveTo>
                  <a:lnTo>
                    <a:pt x="0" y="42"/>
                  </a:lnTo>
                  <a:lnTo>
                    <a:pt x="0" y="0"/>
                  </a:lnTo>
                  <a:lnTo>
                    <a:pt x="0" y="0"/>
                  </a:lnTo>
                  <a:lnTo>
                    <a:pt x="0" y="0"/>
                  </a:lnTo>
                  <a:lnTo>
                    <a:pt x="0" y="42"/>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71" name="Freeform 196">
              <a:extLst>
                <a:ext uri="{FF2B5EF4-FFF2-40B4-BE49-F238E27FC236}">
                  <a16:creationId xmlns:a16="http://schemas.microsoft.com/office/drawing/2014/main" id="{63F49FC6-70A4-45FE-B78C-3D2FCCDAC7D0}"/>
                </a:ext>
              </a:extLst>
            </p:cNvPr>
            <p:cNvSpPr>
              <a:spLocks noEditPoints="1"/>
            </p:cNvSpPr>
            <p:nvPr/>
          </p:nvSpPr>
          <p:spPr bwMode="auto">
            <a:xfrm>
              <a:off x="2897" y="3751"/>
              <a:ext cx="172" cy="250"/>
            </a:xfrm>
            <a:custGeom>
              <a:avLst/>
              <a:gdLst>
                <a:gd name="T0" fmla="*/ 22 w 104"/>
                <a:gd name="T1" fmla="*/ 52 h 152"/>
                <a:gd name="T2" fmla="*/ 22 w 104"/>
                <a:gd name="T3" fmla="*/ 52 h 152"/>
                <a:gd name="T4" fmla="*/ 30 w 104"/>
                <a:gd name="T5" fmla="*/ 31 h 152"/>
                <a:gd name="T6" fmla="*/ 52 w 104"/>
                <a:gd name="T7" fmla="*/ 35 h 152"/>
                <a:gd name="T8" fmla="*/ 88 w 104"/>
                <a:gd name="T9" fmla="*/ 97 h 152"/>
                <a:gd name="T10" fmla="*/ 80 w 104"/>
                <a:gd name="T11" fmla="*/ 118 h 152"/>
                <a:gd name="T12" fmla="*/ 58 w 104"/>
                <a:gd name="T13" fmla="*/ 114 h 152"/>
                <a:gd name="T14" fmla="*/ 22 w 104"/>
                <a:gd name="T15" fmla="*/ 52 h 152"/>
                <a:gd name="T16" fmla="*/ 0 w 104"/>
                <a:gd name="T17" fmla="*/ 46 h 152"/>
                <a:gd name="T18" fmla="*/ 0 w 104"/>
                <a:gd name="T19" fmla="*/ 46 h 152"/>
                <a:gd name="T20" fmla="*/ 52 w 104"/>
                <a:gd name="T21" fmla="*/ 136 h 152"/>
                <a:gd name="T22" fmla="*/ 104 w 104"/>
                <a:gd name="T23" fmla="*/ 106 h 152"/>
                <a:gd name="T24" fmla="*/ 52 w 104"/>
                <a:gd name="T25" fmla="*/ 16 h 152"/>
                <a:gd name="T26" fmla="*/ 0 w 104"/>
                <a:gd name="T27" fmla="*/ 4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52">
                  <a:moveTo>
                    <a:pt x="22" y="52"/>
                  </a:moveTo>
                  <a:lnTo>
                    <a:pt x="22" y="52"/>
                  </a:lnTo>
                  <a:cubicBezTo>
                    <a:pt x="23" y="42"/>
                    <a:pt x="25" y="35"/>
                    <a:pt x="30" y="31"/>
                  </a:cubicBezTo>
                  <a:cubicBezTo>
                    <a:pt x="36" y="29"/>
                    <a:pt x="44" y="30"/>
                    <a:pt x="52" y="35"/>
                  </a:cubicBezTo>
                  <a:cubicBezTo>
                    <a:pt x="72" y="46"/>
                    <a:pt x="88" y="74"/>
                    <a:pt x="88" y="97"/>
                  </a:cubicBezTo>
                  <a:cubicBezTo>
                    <a:pt x="88" y="106"/>
                    <a:pt x="85" y="114"/>
                    <a:pt x="80" y="118"/>
                  </a:cubicBezTo>
                  <a:cubicBezTo>
                    <a:pt x="74" y="120"/>
                    <a:pt x="66" y="119"/>
                    <a:pt x="58" y="114"/>
                  </a:cubicBezTo>
                  <a:cubicBezTo>
                    <a:pt x="38" y="103"/>
                    <a:pt x="22" y="75"/>
                    <a:pt x="22" y="52"/>
                  </a:cubicBezTo>
                  <a:close/>
                  <a:moveTo>
                    <a:pt x="0" y="46"/>
                  </a:moveTo>
                  <a:lnTo>
                    <a:pt x="0" y="46"/>
                  </a:lnTo>
                  <a:cubicBezTo>
                    <a:pt x="0" y="79"/>
                    <a:pt x="23" y="119"/>
                    <a:pt x="52" y="136"/>
                  </a:cubicBezTo>
                  <a:cubicBezTo>
                    <a:pt x="80" y="152"/>
                    <a:pt x="104" y="139"/>
                    <a:pt x="104" y="106"/>
                  </a:cubicBezTo>
                  <a:cubicBezTo>
                    <a:pt x="104" y="73"/>
                    <a:pt x="81" y="33"/>
                    <a:pt x="52" y="16"/>
                  </a:cubicBezTo>
                  <a:cubicBezTo>
                    <a:pt x="23" y="0"/>
                    <a:pt x="0" y="13"/>
                    <a:pt x="0" y="4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grpSp>
      <p:grpSp>
        <p:nvGrpSpPr>
          <p:cNvPr id="4" name="Рисунок 22">
            <a:extLst>
              <a:ext uri="{FF2B5EF4-FFF2-40B4-BE49-F238E27FC236}">
                <a16:creationId xmlns:a16="http://schemas.microsoft.com/office/drawing/2014/main" id="{6BE81545-2264-40AB-8654-51DFA0B70F81}"/>
              </a:ext>
            </a:extLst>
          </p:cNvPr>
          <p:cNvGrpSpPr/>
          <p:nvPr/>
        </p:nvGrpSpPr>
        <p:grpSpPr>
          <a:xfrm>
            <a:off x="2585242" y="4692688"/>
            <a:ext cx="1056420" cy="1054186"/>
            <a:chOff x="8092444" y="4864171"/>
            <a:chExt cx="1056420" cy="1054186"/>
          </a:xfrm>
          <a:effectLst>
            <a:glow rad="63500">
              <a:schemeClr val="accent4">
                <a:satMod val="175000"/>
                <a:alpha val="40000"/>
              </a:schemeClr>
            </a:glow>
          </a:effectLst>
        </p:grpSpPr>
        <p:sp>
          <p:nvSpPr>
            <p:cNvPr id="12" name="Полилиния: фигура 11">
              <a:extLst>
                <a:ext uri="{FF2B5EF4-FFF2-40B4-BE49-F238E27FC236}">
                  <a16:creationId xmlns:a16="http://schemas.microsoft.com/office/drawing/2014/main" id="{0CF52A32-7E49-41A9-ABB6-AC9AE6088167}"/>
                </a:ext>
              </a:extLst>
            </p:cNvPr>
            <p:cNvSpPr/>
            <p:nvPr/>
          </p:nvSpPr>
          <p:spPr>
            <a:xfrm>
              <a:off x="9002814" y="5406982"/>
              <a:ext cx="105032" cy="243840"/>
            </a:xfrm>
            <a:custGeom>
              <a:avLst/>
              <a:gdLst>
                <a:gd name="connsiteX0" fmla="*/ 97838 w 105032"/>
                <a:gd name="connsiteY0" fmla="*/ 243841 h 243840"/>
                <a:gd name="connsiteX1" fmla="*/ 90662 w 105032"/>
                <a:gd name="connsiteY1" fmla="*/ 238931 h 243840"/>
                <a:gd name="connsiteX2" fmla="*/ 529 w 105032"/>
                <a:gd name="connsiteY2" fmla="*/ 10451 h 243840"/>
                <a:gd name="connsiteX3" fmla="*/ 4935 w 105032"/>
                <a:gd name="connsiteY3" fmla="*/ 380 h 243840"/>
                <a:gd name="connsiteX4" fmla="*/ 14376 w 105032"/>
                <a:gd name="connsiteY4" fmla="*/ 4660 h 243840"/>
                <a:gd name="connsiteX5" fmla="*/ 104510 w 105032"/>
                <a:gd name="connsiteY5" fmla="*/ 232637 h 243840"/>
                <a:gd name="connsiteX6" fmla="*/ 100129 w 105032"/>
                <a:gd name="connsiteY6" fmla="*/ 242569 h 243840"/>
                <a:gd name="connsiteX7" fmla="*/ 100104 w 105032"/>
                <a:gd name="connsiteY7" fmla="*/ 242582 h 243840"/>
                <a:gd name="connsiteX8" fmla="*/ 97838 w 105032"/>
                <a:gd name="connsiteY8" fmla="*/ 243841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32" h="243840">
                  <a:moveTo>
                    <a:pt x="97838" y="243841"/>
                  </a:moveTo>
                  <a:cubicBezTo>
                    <a:pt x="94666" y="243841"/>
                    <a:pt x="91808" y="241889"/>
                    <a:pt x="90662" y="238931"/>
                  </a:cubicBezTo>
                  <a:lnTo>
                    <a:pt x="529" y="10451"/>
                  </a:lnTo>
                  <a:cubicBezTo>
                    <a:pt x="-1019" y="6454"/>
                    <a:pt x="945" y="1959"/>
                    <a:pt x="4935" y="380"/>
                  </a:cubicBezTo>
                  <a:cubicBezTo>
                    <a:pt x="8712" y="-854"/>
                    <a:pt x="12816" y="1005"/>
                    <a:pt x="14376" y="4660"/>
                  </a:cubicBezTo>
                  <a:lnTo>
                    <a:pt x="104510" y="232637"/>
                  </a:lnTo>
                  <a:cubicBezTo>
                    <a:pt x="106045" y="236590"/>
                    <a:pt x="104082" y="241033"/>
                    <a:pt x="100129" y="242569"/>
                  </a:cubicBezTo>
                  <a:cubicBezTo>
                    <a:pt x="100116" y="242582"/>
                    <a:pt x="100116" y="242582"/>
                    <a:pt x="100104" y="242582"/>
                  </a:cubicBezTo>
                  <a:cubicBezTo>
                    <a:pt x="99424" y="243136"/>
                    <a:pt x="98656" y="243551"/>
                    <a:pt x="97838" y="24384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 name="Полилиния: фигура 13">
              <a:extLst>
                <a:ext uri="{FF2B5EF4-FFF2-40B4-BE49-F238E27FC236}">
                  <a16:creationId xmlns:a16="http://schemas.microsoft.com/office/drawing/2014/main" id="{AC5E3064-CDD7-408A-8046-4F50031E4B9E}"/>
                </a:ext>
              </a:extLst>
            </p:cNvPr>
            <p:cNvSpPr/>
            <p:nvPr/>
          </p:nvSpPr>
          <p:spPr>
            <a:xfrm>
              <a:off x="8706427" y="5286242"/>
              <a:ext cx="179067" cy="110043"/>
            </a:xfrm>
            <a:custGeom>
              <a:avLst/>
              <a:gdLst>
                <a:gd name="connsiteX0" fmla="*/ 171410 w 179067"/>
                <a:gd name="connsiteY0" fmla="*/ 110043 h 110043"/>
                <a:gd name="connsiteX1" fmla="*/ 167508 w 179067"/>
                <a:gd name="connsiteY1" fmla="*/ 109036 h 110043"/>
                <a:gd name="connsiteX2" fmla="*/ 3858 w 179067"/>
                <a:gd name="connsiteY2" fmla="*/ 14371 h 110043"/>
                <a:gd name="connsiteX3" fmla="*/ 1025 w 179067"/>
                <a:gd name="connsiteY3" fmla="*/ 3859 h 110043"/>
                <a:gd name="connsiteX4" fmla="*/ 11537 w 179067"/>
                <a:gd name="connsiteY4" fmla="*/ 1027 h 110043"/>
                <a:gd name="connsiteX5" fmla="*/ 175186 w 179067"/>
                <a:gd name="connsiteY5" fmla="*/ 95692 h 110043"/>
                <a:gd name="connsiteX6" fmla="*/ 178057 w 179067"/>
                <a:gd name="connsiteY6" fmla="*/ 106166 h 110043"/>
                <a:gd name="connsiteX7" fmla="*/ 171284 w 179067"/>
                <a:gd name="connsiteY7" fmla="*/ 110043 h 11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067" h="110043">
                  <a:moveTo>
                    <a:pt x="171410" y="110043"/>
                  </a:moveTo>
                  <a:cubicBezTo>
                    <a:pt x="170038" y="110067"/>
                    <a:pt x="168691" y="109718"/>
                    <a:pt x="167508" y="109036"/>
                  </a:cubicBezTo>
                  <a:lnTo>
                    <a:pt x="3858" y="14371"/>
                  </a:lnTo>
                  <a:cubicBezTo>
                    <a:pt x="170" y="12251"/>
                    <a:pt x="-1089" y="7544"/>
                    <a:pt x="1025" y="3859"/>
                  </a:cubicBezTo>
                  <a:cubicBezTo>
                    <a:pt x="3140" y="175"/>
                    <a:pt x="7848" y="-1093"/>
                    <a:pt x="11537" y="1027"/>
                  </a:cubicBezTo>
                  <a:lnTo>
                    <a:pt x="175186" y="95692"/>
                  </a:lnTo>
                  <a:cubicBezTo>
                    <a:pt x="178875" y="97790"/>
                    <a:pt x="180159" y="102480"/>
                    <a:pt x="178057" y="106166"/>
                  </a:cubicBezTo>
                  <a:cubicBezTo>
                    <a:pt x="176672" y="108595"/>
                    <a:pt x="174079" y="110081"/>
                    <a:pt x="171284" y="11004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4" name="Полилиния: фигура 23">
              <a:extLst>
                <a:ext uri="{FF2B5EF4-FFF2-40B4-BE49-F238E27FC236}">
                  <a16:creationId xmlns:a16="http://schemas.microsoft.com/office/drawing/2014/main" id="{D92E38F9-E033-40B2-9E1F-AF28A121EC74}"/>
                </a:ext>
              </a:extLst>
            </p:cNvPr>
            <p:cNvSpPr/>
            <p:nvPr/>
          </p:nvSpPr>
          <p:spPr>
            <a:xfrm>
              <a:off x="8704242" y="5287125"/>
              <a:ext cx="15483" cy="164801"/>
            </a:xfrm>
            <a:custGeom>
              <a:avLst/>
              <a:gdLst>
                <a:gd name="connsiteX0" fmla="*/ 7805 w 15483"/>
                <a:gd name="connsiteY0" fmla="*/ 164801 h 164801"/>
                <a:gd name="connsiteX1" fmla="*/ 0 w 15483"/>
                <a:gd name="connsiteY1" fmla="*/ 157122 h 164801"/>
                <a:gd name="connsiteX2" fmla="*/ 0 w 15483"/>
                <a:gd name="connsiteY2" fmla="*/ 6816 h 164801"/>
                <a:gd name="connsiteX3" fmla="*/ 8736 w 15483"/>
                <a:gd name="connsiteY3" fmla="*/ 64 h 164801"/>
                <a:gd name="connsiteX4" fmla="*/ 15484 w 15483"/>
                <a:gd name="connsiteY4" fmla="*/ 6816 h 164801"/>
                <a:gd name="connsiteX5" fmla="*/ 15484 w 15483"/>
                <a:gd name="connsiteY5" fmla="*/ 157122 h 164801"/>
                <a:gd name="connsiteX6" fmla="*/ 7805 w 15483"/>
                <a:gd name="connsiteY6" fmla="*/ 164801 h 1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83" h="164801">
                  <a:moveTo>
                    <a:pt x="7805" y="164801"/>
                  </a:moveTo>
                  <a:cubicBezTo>
                    <a:pt x="3537" y="164801"/>
                    <a:pt x="63" y="161383"/>
                    <a:pt x="0" y="157122"/>
                  </a:cubicBezTo>
                  <a:lnTo>
                    <a:pt x="0" y="6816"/>
                  </a:lnTo>
                  <a:cubicBezTo>
                    <a:pt x="541" y="2540"/>
                    <a:pt x="4456" y="-483"/>
                    <a:pt x="8736" y="64"/>
                  </a:cubicBezTo>
                  <a:cubicBezTo>
                    <a:pt x="12261" y="514"/>
                    <a:pt x="15031" y="3290"/>
                    <a:pt x="15484" y="6816"/>
                  </a:cubicBezTo>
                  <a:lnTo>
                    <a:pt x="15484" y="157122"/>
                  </a:lnTo>
                  <a:cubicBezTo>
                    <a:pt x="15421" y="161334"/>
                    <a:pt x="12022" y="164733"/>
                    <a:pt x="7805" y="16480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 name="Полилиния: фигура 24">
              <a:extLst>
                <a:ext uri="{FF2B5EF4-FFF2-40B4-BE49-F238E27FC236}">
                  <a16:creationId xmlns:a16="http://schemas.microsoft.com/office/drawing/2014/main" id="{167F6604-AE26-413E-9CE4-6566A4CD7F7E}"/>
                </a:ext>
              </a:extLst>
            </p:cNvPr>
            <p:cNvSpPr/>
            <p:nvPr/>
          </p:nvSpPr>
          <p:spPr>
            <a:xfrm>
              <a:off x="8870105" y="5380874"/>
              <a:ext cx="55464" cy="155393"/>
            </a:xfrm>
            <a:custGeom>
              <a:avLst/>
              <a:gdLst>
                <a:gd name="connsiteX0" fmla="*/ 47763 w 55464"/>
                <a:gd name="connsiteY0" fmla="*/ 155394 h 155393"/>
                <a:gd name="connsiteX1" fmla="*/ 40336 w 55464"/>
                <a:gd name="connsiteY1" fmla="*/ 149729 h 155393"/>
                <a:gd name="connsiteX2" fmla="*/ 305 w 55464"/>
                <a:gd name="connsiteY2" fmla="*/ 9871 h 155393"/>
                <a:gd name="connsiteX3" fmla="*/ 5592 w 55464"/>
                <a:gd name="connsiteY3" fmla="*/ 304 h 155393"/>
                <a:gd name="connsiteX4" fmla="*/ 15159 w 55464"/>
                <a:gd name="connsiteY4" fmla="*/ 5591 h 155393"/>
                <a:gd name="connsiteX5" fmla="*/ 55190 w 55464"/>
                <a:gd name="connsiteY5" fmla="*/ 145575 h 155393"/>
                <a:gd name="connsiteX6" fmla="*/ 49815 w 55464"/>
                <a:gd name="connsiteY6" fmla="*/ 155007 h 155393"/>
                <a:gd name="connsiteX7" fmla="*/ 49777 w 55464"/>
                <a:gd name="connsiteY7" fmla="*/ 155016 h 155393"/>
                <a:gd name="connsiteX8" fmla="*/ 47763 w 55464"/>
                <a:gd name="connsiteY8" fmla="*/ 155394 h 15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64" h="155393">
                  <a:moveTo>
                    <a:pt x="47763" y="155394"/>
                  </a:moveTo>
                  <a:cubicBezTo>
                    <a:pt x="44289" y="155401"/>
                    <a:pt x="41242" y="153079"/>
                    <a:pt x="40336" y="149729"/>
                  </a:cubicBezTo>
                  <a:lnTo>
                    <a:pt x="305" y="9871"/>
                  </a:lnTo>
                  <a:cubicBezTo>
                    <a:pt x="-878" y="5769"/>
                    <a:pt x="1488" y="1486"/>
                    <a:pt x="5592" y="304"/>
                  </a:cubicBezTo>
                  <a:cubicBezTo>
                    <a:pt x="9696" y="-878"/>
                    <a:pt x="13976" y="1489"/>
                    <a:pt x="15159" y="5591"/>
                  </a:cubicBezTo>
                  <a:lnTo>
                    <a:pt x="55190" y="145575"/>
                  </a:lnTo>
                  <a:cubicBezTo>
                    <a:pt x="56311" y="149666"/>
                    <a:pt x="53894" y="153888"/>
                    <a:pt x="49815" y="155007"/>
                  </a:cubicBezTo>
                  <a:cubicBezTo>
                    <a:pt x="49803" y="155010"/>
                    <a:pt x="49790" y="155014"/>
                    <a:pt x="49777" y="155016"/>
                  </a:cubicBezTo>
                  <a:cubicBezTo>
                    <a:pt x="49135" y="155263"/>
                    <a:pt x="48456" y="155391"/>
                    <a:pt x="47763" y="15539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6" name="Полилиния: фигура 25">
              <a:extLst>
                <a:ext uri="{FF2B5EF4-FFF2-40B4-BE49-F238E27FC236}">
                  <a16:creationId xmlns:a16="http://schemas.microsoft.com/office/drawing/2014/main" id="{9F3D87CD-D8DF-4623-99FB-FCFA6120899F}"/>
                </a:ext>
              </a:extLst>
            </p:cNvPr>
            <p:cNvSpPr/>
            <p:nvPr/>
          </p:nvSpPr>
          <p:spPr>
            <a:xfrm>
              <a:off x="8869630" y="5381153"/>
              <a:ext cx="166029" cy="46098"/>
            </a:xfrm>
            <a:custGeom>
              <a:avLst/>
              <a:gdLst>
                <a:gd name="connsiteX0" fmla="*/ 158764 w 166029"/>
                <a:gd name="connsiteY0" fmla="*/ 46099 h 46098"/>
                <a:gd name="connsiteX1" fmla="*/ 157254 w 166029"/>
                <a:gd name="connsiteY1" fmla="*/ 46099 h 46098"/>
                <a:gd name="connsiteX2" fmla="*/ 6192 w 166029"/>
                <a:gd name="connsiteY2" fmla="*/ 15257 h 46098"/>
                <a:gd name="connsiteX3" fmla="*/ 150 w 166029"/>
                <a:gd name="connsiteY3" fmla="*/ 6194 h 46098"/>
                <a:gd name="connsiteX4" fmla="*/ 9214 w 166029"/>
                <a:gd name="connsiteY4" fmla="*/ 151 h 46098"/>
                <a:gd name="connsiteX5" fmla="*/ 160149 w 166029"/>
                <a:gd name="connsiteY5" fmla="*/ 30489 h 46098"/>
                <a:gd name="connsiteX6" fmla="*/ 165789 w 166029"/>
                <a:gd name="connsiteY6" fmla="*/ 39977 h 46098"/>
                <a:gd name="connsiteX7" fmla="*/ 158638 w 166029"/>
                <a:gd name="connsiteY7" fmla="*/ 45847 h 4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029" h="46098">
                  <a:moveTo>
                    <a:pt x="158764" y="46099"/>
                  </a:moveTo>
                  <a:lnTo>
                    <a:pt x="157254" y="46099"/>
                  </a:lnTo>
                  <a:lnTo>
                    <a:pt x="6192" y="15257"/>
                  </a:lnTo>
                  <a:cubicBezTo>
                    <a:pt x="2026" y="14423"/>
                    <a:pt x="-681" y="10365"/>
                    <a:pt x="150" y="6194"/>
                  </a:cubicBezTo>
                  <a:cubicBezTo>
                    <a:pt x="981" y="2022"/>
                    <a:pt x="5047" y="-683"/>
                    <a:pt x="9214" y="151"/>
                  </a:cubicBezTo>
                  <a:lnTo>
                    <a:pt x="160149" y="30489"/>
                  </a:lnTo>
                  <a:cubicBezTo>
                    <a:pt x="164328" y="31552"/>
                    <a:pt x="166846" y="35799"/>
                    <a:pt x="165789" y="39977"/>
                  </a:cubicBezTo>
                  <a:cubicBezTo>
                    <a:pt x="164945" y="43288"/>
                    <a:pt x="162050" y="45666"/>
                    <a:pt x="158638" y="4584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27" name="Рисунок 22">
              <a:extLst>
                <a:ext uri="{FF2B5EF4-FFF2-40B4-BE49-F238E27FC236}">
                  <a16:creationId xmlns:a16="http://schemas.microsoft.com/office/drawing/2014/main" id="{6BE81545-2264-40AB-8654-51DFA0B70F81}"/>
                </a:ext>
              </a:extLst>
            </p:cNvPr>
            <p:cNvGrpSpPr/>
            <p:nvPr/>
          </p:nvGrpSpPr>
          <p:grpSpPr>
            <a:xfrm>
              <a:off x="8690647" y="5278179"/>
              <a:ext cx="42985" cy="46584"/>
              <a:chOff x="8690647" y="5278179"/>
              <a:chExt cx="42985" cy="46584"/>
            </a:xfrm>
          </p:grpSpPr>
          <p:grpSp>
            <p:nvGrpSpPr>
              <p:cNvPr id="28" name="Рисунок 22">
                <a:extLst>
                  <a:ext uri="{FF2B5EF4-FFF2-40B4-BE49-F238E27FC236}">
                    <a16:creationId xmlns:a16="http://schemas.microsoft.com/office/drawing/2014/main" id="{6BE81545-2264-40AB-8654-51DFA0B70F81}"/>
                  </a:ext>
                </a:extLst>
              </p:cNvPr>
              <p:cNvGrpSpPr/>
              <p:nvPr/>
            </p:nvGrpSpPr>
            <p:grpSpPr>
              <a:xfrm>
                <a:off x="8695053" y="5278179"/>
                <a:ext cx="23917" cy="9718"/>
                <a:chOff x="8695053" y="5278179"/>
                <a:chExt cx="23917" cy="9718"/>
              </a:xfrm>
            </p:grpSpPr>
            <p:sp>
              <p:nvSpPr>
                <p:cNvPr id="29" name="Полилиния: фигура 28">
                  <a:extLst>
                    <a:ext uri="{FF2B5EF4-FFF2-40B4-BE49-F238E27FC236}">
                      <a16:creationId xmlns:a16="http://schemas.microsoft.com/office/drawing/2014/main" id="{113B4672-C70D-45A2-9021-613CDFD27379}"/>
                    </a:ext>
                  </a:extLst>
                </p:cNvPr>
                <p:cNvSpPr/>
                <p:nvPr/>
              </p:nvSpPr>
              <p:spPr>
                <a:xfrm>
                  <a:off x="8695556" y="5278179"/>
                  <a:ext cx="23414" cy="9718"/>
                </a:xfrm>
                <a:custGeom>
                  <a:avLst/>
                  <a:gdLst>
                    <a:gd name="connsiteX0" fmla="*/ 12588 w 23414"/>
                    <a:gd name="connsiteY0" fmla="*/ 1033 h 9718"/>
                    <a:gd name="connsiteX1" fmla="*/ 0 w 23414"/>
                    <a:gd name="connsiteY1" fmla="*/ 8586 h 9718"/>
                    <a:gd name="connsiteX2" fmla="*/ 10826 w 23414"/>
                    <a:gd name="connsiteY2" fmla="*/ 9719 h 9718"/>
                    <a:gd name="connsiteX3" fmla="*/ 23415 w 23414"/>
                    <a:gd name="connsiteY3" fmla="*/ 2166 h 9718"/>
                    <a:gd name="connsiteX4" fmla="*/ 12588 w 23414"/>
                    <a:gd name="connsiteY4" fmla="*/ 1033 h 9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718">
                      <a:moveTo>
                        <a:pt x="12588" y="1033"/>
                      </a:moveTo>
                      <a:lnTo>
                        <a:pt x="0" y="8586"/>
                      </a:lnTo>
                      <a:cubicBezTo>
                        <a:pt x="3537" y="6934"/>
                        <a:pt x="7704" y="7370"/>
                        <a:pt x="10826" y="9719"/>
                      </a:cubicBezTo>
                      <a:lnTo>
                        <a:pt x="23415" y="2166"/>
                      </a:lnTo>
                      <a:cubicBezTo>
                        <a:pt x="20318" y="-239"/>
                        <a:pt x="16113" y="-678"/>
                        <a:pt x="12588" y="1033"/>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0" name="Рисунок 22">
                  <a:extLst>
                    <a:ext uri="{FF2B5EF4-FFF2-40B4-BE49-F238E27FC236}">
                      <a16:creationId xmlns:a16="http://schemas.microsoft.com/office/drawing/2014/main" id="{6BE81545-2264-40AB-8654-51DFA0B70F81}"/>
                    </a:ext>
                  </a:extLst>
                </p:cNvPr>
                <p:cNvGrpSpPr/>
                <p:nvPr/>
              </p:nvGrpSpPr>
              <p:grpSpPr>
                <a:xfrm>
                  <a:off x="8695053" y="5278205"/>
                  <a:ext cx="23414" cy="9693"/>
                  <a:chOff x="8695053" y="5278205"/>
                  <a:chExt cx="23414" cy="9693"/>
                </a:xfrm>
                <a:solidFill>
                  <a:srgbClr val="121822"/>
                </a:solidFill>
              </p:grpSpPr>
              <p:sp>
                <p:nvSpPr>
                  <p:cNvPr id="31" name="Полилиния: фигура 30">
                    <a:extLst>
                      <a:ext uri="{FF2B5EF4-FFF2-40B4-BE49-F238E27FC236}">
                        <a16:creationId xmlns:a16="http://schemas.microsoft.com/office/drawing/2014/main" id="{0CB5230D-FE01-4A85-8B58-887847AF19EB}"/>
                      </a:ext>
                    </a:extLst>
                  </p:cNvPr>
                  <p:cNvSpPr/>
                  <p:nvPr/>
                </p:nvSpPr>
                <p:spPr>
                  <a:xfrm>
                    <a:off x="8697067" y="5278244"/>
                    <a:ext cx="21400" cy="9654"/>
                  </a:xfrm>
                  <a:custGeom>
                    <a:avLst/>
                    <a:gdLst>
                      <a:gd name="connsiteX0" fmla="*/ 8812 w 21400"/>
                      <a:gd name="connsiteY0" fmla="*/ 9654 h 9654"/>
                      <a:gd name="connsiteX1" fmla="*/ 21400 w 21400"/>
                      <a:gd name="connsiteY1" fmla="*/ 2101 h 9654"/>
                      <a:gd name="connsiteX2" fmla="*/ 12588 w 21400"/>
                      <a:gd name="connsiteY2" fmla="*/ 213 h 9654"/>
                      <a:gd name="connsiteX3" fmla="*/ 0 w 21400"/>
                      <a:gd name="connsiteY3" fmla="*/ 7766 h 9654"/>
                      <a:gd name="connsiteX4" fmla="*/ 8938 w 21400"/>
                      <a:gd name="connsiteY4" fmla="*/ 9654 h 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0" h="9654">
                        <a:moveTo>
                          <a:pt x="8812" y="9654"/>
                        </a:moveTo>
                        <a:lnTo>
                          <a:pt x="21400" y="2101"/>
                        </a:lnTo>
                        <a:cubicBezTo>
                          <a:pt x="18845" y="295"/>
                          <a:pt x="15660" y="-388"/>
                          <a:pt x="12588" y="213"/>
                        </a:cubicBezTo>
                        <a:lnTo>
                          <a:pt x="0" y="7766"/>
                        </a:lnTo>
                        <a:cubicBezTo>
                          <a:pt x="3109" y="7173"/>
                          <a:pt x="6332" y="7854"/>
                          <a:pt x="8938" y="965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2" name="Полилиния: фигура 31">
                    <a:extLst>
                      <a:ext uri="{FF2B5EF4-FFF2-40B4-BE49-F238E27FC236}">
                        <a16:creationId xmlns:a16="http://schemas.microsoft.com/office/drawing/2014/main" id="{6994A4E9-E958-4BC1-9B2C-AF012B566940}"/>
                      </a:ext>
                    </a:extLst>
                  </p:cNvPr>
                  <p:cNvSpPr/>
                  <p:nvPr/>
                </p:nvSpPr>
                <p:spPr>
                  <a:xfrm>
                    <a:off x="8695053" y="5278205"/>
                    <a:ext cx="14476" cy="8308"/>
                  </a:xfrm>
                  <a:custGeom>
                    <a:avLst/>
                    <a:gdLst>
                      <a:gd name="connsiteX0" fmla="*/ 1888 w 14476"/>
                      <a:gd name="connsiteY0" fmla="*/ 7553 h 8308"/>
                      <a:gd name="connsiteX1" fmla="*/ 14477 w 14476"/>
                      <a:gd name="connsiteY1" fmla="*/ 0 h 8308"/>
                      <a:gd name="connsiteX2" fmla="*/ 12588 w 14476"/>
                      <a:gd name="connsiteY2" fmla="*/ 755 h 8308"/>
                      <a:gd name="connsiteX3" fmla="*/ 0 w 14476"/>
                      <a:gd name="connsiteY3" fmla="*/ 8308 h 8308"/>
                      <a:gd name="connsiteX4" fmla="*/ 1888 w 14476"/>
                      <a:gd name="connsiteY4" fmla="*/ 7553 h 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308">
                        <a:moveTo>
                          <a:pt x="1888" y="7553"/>
                        </a:moveTo>
                        <a:lnTo>
                          <a:pt x="14477" y="0"/>
                        </a:lnTo>
                        <a:cubicBezTo>
                          <a:pt x="13797" y="97"/>
                          <a:pt x="13142" y="355"/>
                          <a:pt x="12588" y="755"/>
                        </a:cubicBezTo>
                        <a:lnTo>
                          <a:pt x="0" y="8308"/>
                        </a:lnTo>
                        <a:cubicBezTo>
                          <a:pt x="579" y="7950"/>
                          <a:pt x="1221" y="7694"/>
                          <a:pt x="1888" y="755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3" name="Полилиния: фигура 32">
                  <a:extLst>
                    <a:ext uri="{FF2B5EF4-FFF2-40B4-BE49-F238E27FC236}">
                      <a16:creationId xmlns:a16="http://schemas.microsoft.com/office/drawing/2014/main" id="{D44F34CA-BCA5-4231-BCDD-2E82E49E9EA9}"/>
                    </a:ext>
                  </a:extLst>
                </p:cNvPr>
                <p:cNvSpPr/>
                <p:nvPr/>
              </p:nvSpPr>
              <p:spPr>
                <a:xfrm>
                  <a:off x="8695556" y="5278179"/>
                  <a:ext cx="23414" cy="9718"/>
                </a:xfrm>
                <a:custGeom>
                  <a:avLst/>
                  <a:gdLst>
                    <a:gd name="connsiteX0" fmla="*/ 12588 w 23414"/>
                    <a:gd name="connsiteY0" fmla="*/ 1033 h 9718"/>
                    <a:gd name="connsiteX1" fmla="*/ 0 w 23414"/>
                    <a:gd name="connsiteY1" fmla="*/ 8586 h 9718"/>
                    <a:gd name="connsiteX2" fmla="*/ 10826 w 23414"/>
                    <a:gd name="connsiteY2" fmla="*/ 9719 h 9718"/>
                    <a:gd name="connsiteX3" fmla="*/ 23415 w 23414"/>
                    <a:gd name="connsiteY3" fmla="*/ 2166 h 9718"/>
                    <a:gd name="connsiteX4" fmla="*/ 12588 w 23414"/>
                    <a:gd name="connsiteY4" fmla="*/ 1033 h 9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718">
                      <a:moveTo>
                        <a:pt x="12588" y="1033"/>
                      </a:moveTo>
                      <a:lnTo>
                        <a:pt x="0" y="8586"/>
                      </a:lnTo>
                      <a:cubicBezTo>
                        <a:pt x="3537" y="6934"/>
                        <a:pt x="7704" y="7370"/>
                        <a:pt x="10826" y="9719"/>
                      </a:cubicBezTo>
                      <a:lnTo>
                        <a:pt x="23415" y="2166"/>
                      </a:lnTo>
                      <a:cubicBezTo>
                        <a:pt x="20318" y="-239"/>
                        <a:pt x="16113" y="-678"/>
                        <a:pt x="12588" y="1033"/>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34" name="Рисунок 22">
                <a:extLst>
                  <a:ext uri="{FF2B5EF4-FFF2-40B4-BE49-F238E27FC236}">
                    <a16:creationId xmlns:a16="http://schemas.microsoft.com/office/drawing/2014/main" id="{6BE81545-2264-40AB-8654-51DFA0B70F81}"/>
                  </a:ext>
                </a:extLst>
              </p:cNvPr>
              <p:cNvGrpSpPr/>
              <p:nvPr/>
            </p:nvGrpSpPr>
            <p:grpSpPr>
              <a:xfrm>
                <a:off x="8705879" y="5279716"/>
                <a:ext cx="27753" cy="43807"/>
                <a:chOff x="8705879" y="5279716"/>
                <a:chExt cx="27753" cy="43807"/>
              </a:xfrm>
            </p:grpSpPr>
            <p:sp>
              <p:nvSpPr>
                <p:cNvPr id="35" name="Полилиния: фигура 34">
                  <a:extLst>
                    <a:ext uri="{FF2B5EF4-FFF2-40B4-BE49-F238E27FC236}">
                      <a16:creationId xmlns:a16="http://schemas.microsoft.com/office/drawing/2014/main" id="{2BFA38AE-91E9-4704-B394-A3BAA5745FAE}"/>
                    </a:ext>
                  </a:extLst>
                </p:cNvPr>
                <p:cNvSpPr/>
                <p:nvPr/>
              </p:nvSpPr>
              <p:spPr>
                <a:xfrm>
                  <a:off x="8705879" y="5280094"/>
                  <a:ext cx="27753" cy="43430"/>
                </a:xfrm>
                <a:custGeom>
                  <a:avLst/>
                  <a:gdLst>
                    <a:gd name="connsiteX0" fmla="*/ 10700 w 27753"/>
                    <a:gd name="connsiteY0" fmla="*/ 43430 h 43430"/>
                    <a:gd name="connsiteX1" fmla="*/ 23289 w 27753"/>
                    <a:gd name="connsiteY1" fmla="*/ 35877 h 43430"/>
                    <a:gd name="connsiteX2" fmla="*/ 27695 w 27753"/>
                    <a:gd name="connsiteY2" fmla="*/ 26058 h 43430"/>
                    <a:gd name="connsiteX3" fmla="*/ 12588 w 27753"/>
                    <a:gd name="connsiteY3" fmla="*/ 0 h 43430"/>
                    <a:gd name="connsiteX4" fmla="*/ 0 w 27753"/>
                    <a:gd name="connsiteY4" fmla="*/ 7553 h 43430"/>
                    <a:gd name="connsiteX5" fmla="*/ 15106 w 27753"/>
                    <a:gd name="connsiteY5" fmla="*/ 33611 h 43430"/>
                    <a:gd name="connsiteX6" fmla="*/ 10700 w 27753"/>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3" h="43430">
                      <a:moveTo>
                        <a:pt x="10700" y="43430"/>
                      </a:moveTo>
                      <a:lnTo>
                        <a:pt x="23289" y="35877"/>
                      </a:lnTo>
                      <a:cubicBezTo>
                        <a:pt x="26411" y="33635"/>
                        <a:pt x="28097" y="29885"/>
                        <a:pt x="27695" y="26058"/>
                      </a:cubicBezTo>
                      <a:cubicBezTo>
                        <a:pt x="27153" y="15446"/>
                        <a:pt x="21526" y="5745"/>
                        <a:pt x="12588" y="0"/>
                      </a:cubicBezTo>
                      <a:lnTo>
                        <a:pt x="0" y="7553"/>
                      </a:lnTo>
                      <a:cubicBezTo>
                        <a:pt x="8887" y="13342"/>
                        <a:pt x="14502" y="23017"/>
                        <a:pt x="15106" y="33611"/>
                      </a:cubicBezTo>
                      <a:cubicBezTo>
                        <a:pt x="15459" y="37429"/>
                        <a:pt x="13784" y="41154"/>
                        <a:pt x="10700" y="4343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6" name="Рисунок 22">
                  <a:extLst>
                    <a:ext uri="{FF2B5EF4-FFF2-40B4-BE49-F238E27FC236}">
                      <a16:creationId xmlns:a16="http://schemas.microsoft.com/office/drawing/2014/main" id="{6BE81545-2264-40AB-8654-51DFA0B70F81}"/>
                    </a:ext>
                  </a:extLst>
                </p:cNvPr>
                <p:cNvGrpSpPr/>
                <p:nvPr/>
              </p:nvGrpSpPr>
              <p:grpSpPr>
                <a:xfrm>
                  <a:off x="8705879" y="5279716"/>
                  <a:ext cx="27753" cy="43807"/>
                  <a:chOff x="8705879" y="5279716"/>
                  <a:chExt cx="27753" cy="43807"/>
                </a:xfrm>
                <a:solidFill>
                  <a:srgbClr val="121822"/>
                </a:solidFill>
              </p:grpSpPr>
              <p:sp>
                <p:nvSpPr>
                  <p:cNvPr id="37" name="Полилиния: фигура 36">
                    <a:extLst>
                      <a:ext uri="{FF2B5EF4-FFF2-40B4-BE49-F238E27FC236}">
                        <a16:creationId xmlns:a16="http://schemas.microsoft.com/office/drawing/2014/main" id="{3C28837B-5BAC-428D-AC54-8924825E97A1}"/>
                      </a:ext>
                    </a:extLst>
                  </p:cNvPr>
                  <p:cNvSpPr/>
                  <p:nvPr/>
                </p:nvSpPr>
                <p:spPr>
                  <a:xfrm>
                    <a:off x="8716579" y="5292052"/>
                    <a:ext cx="17053" cy="31471"/>
                  </a:xfrm>
                  <a:custGeom>
                    <a:avLst/>
                    <a:gdLst>
                      <a:gd name="connsiteX0" fmla="*/ 0 w 17053"/>
                      <a:gd name="connsiteY0" fmla="*/ 31471 h 31471"/>
                      <a:gd name="connsiteX1" fmla="*/ 12588 w 17053"/>
                      <a:gd name="connsiteY1" fmla="*/ 23918 h 31471"/>
                      <a:gd name="connsiteX2" fmla="*/ 16994 w 17053"/>
                      <a:gd name="connsiteY2" fmla="*/ 14099 h 31471"/>
                      <a:gd name="connsiteX3" fmla="*/ 12966 w 17053"/>
                      <a:gd name="connsiteY3" fmla="*/ 0 h 31471"/>
                      <a:gd name="connsiteX4" fmla="*/ 378 w 17053"/>
                      <a:gd name="connsiteY4" fmla="*/ 7553 h 31471"/>
                      <a:gd name="connsiteX5" fmla="*/ 4406 w 17053"/>
                      <a:gd name="connsiteY5" fmla="*/ 21652 h 31471"/>
                      <a:gd name="connsiteX6" fmla="*/ 0 w 17053"/>
                      <a:gd name="connsiteY6" fmla="*/ 31471 h 3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53" h="31471">
                        <a:moveTo>
                          <a:pt x="0" y="31471"/>
                        </a:moveTo>
                        <a:lnTo>
                          <a:pt x="12588" y="23918"/>
                        </a:lnTo>
                        <a:cubicBezTo>
                          <a:pt x="15710" y="21676"/>
                          <a:pt x="17397" y="17926"/>
                          <a:pt x="16994" y="14099"/>
                        </a:cubicBezTo>
                        <a:cubicBezTo>
                          <a:pt x="16831" y="9139"/>
                          <a:pt x="15446" y="4295"/>
                          <a:pt x="12966" y="0"/>
                        </a:cubicBezTo>
                        <a:lnTo>
                          <a:pt x="378" y="7553"/>
                        </a:lnTo>
                        <a:cubicBezTo>
                          <a:pt x="2858" y="11848"/>
                          <a:pt x="4242" y="16692"/>
                          <a:pt x="4406" y="21652"/>
                        </a:cubicBezTo>
                        <a:cubicBezTo>
                          <a:pt x="4758" y="25470"/>
                          <a:pt x="3084" y="29195"/>
                          <a:pt x="0" y="314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8" name="Полилиния: фигура 37">
                    <a:extLst>
                      <a:ext uri="{FF2B5EF4-FFF2-40B4-BE49-F238E27FC236}">
                        <a16:creationId xmlns:a16="http://schemas.microsoft.com/office/drawing/2014/main" id="{E4E0710F-64A3-4E0F-9B86-FEF8867C7A5C}"/>
                      </a:ext>
                    </a:extLst>
                  </p:cNvPr>
                  <p:cNvSpPr/>
                  <p:nvPr/>
                </p:nvSpPr>
                <p:spPr>
                  <a:xfrm>
                    <a:off x="8705879" y="5279716"/>
                    <a:ext cx="23666" cy="20141"/>
                  </a:xfrm>
                  <a:custGeom>
                    <a:avLst/>
                    <a:gdLst>
                      <a:gd name="connsiteX0" fmla="*/ 11078 w 23666"/>
                      <a:gd name="connsiteY0" fmla="*/ 20142 h 20141"/>
                      <a:gd name="connsiteX1" fmla="*/ 23666 w 23666"/>
                      <a:gd name="connsiteY1" fmla="*/ 12588 h 20141"/>
                      <a:gd name="connsiteX2" fmla="*/ 12588 w 23666"/>
                      <a:gd name="connsiteY2" fmla="*/ 0 h 20141"/>
                      <a:gd name="connsiteX3" fmla="*/ 0 w 23666"/>
                      <a:gd name="connsiteY3" fmla="*/ 7553 h 20141"/>
                      <a:gd name="connsiteX4" fmla="*/ 11078 w 23666"/>
                      <a:gd name="connsiteY4" fmla="*/ 20142 h 2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6" h="20141">
                        <a:moveTo>
                          <a:pt x="11078" y="20142"/>
                        </a:moveTo>
                        <a:lnTo>
                          <a:pt x="23666" y="12588"/>
                        </a:lnTo>
                        <a:cubicBezTo>
                          <a:pt x="21237" y="7427"/>
                          <a:pt x="17397" y="3062"/>
                          <a:pt x="12588" y="0"/>
                        </a:cubicBezTo>
                        <a:lnTo>
                          <a:pt x="0" y="7553"/>
                        </a:lnTo>
                        <a:cubicBezTo>
                          <a:pt x="4784" y="10651"/>
                          <a:pt x="8611" y="15007"/>
                          <a:pt x="11078" y="2014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9" name="Полилиния: фигура 38">
                  <a:extLst>
                    <a:ext uri="{FF2B5EF4-FFF2-40B4-BE49-F238E27FC236}">
                      <a16:creationId xmlns:a16="http://schemas.microsoft.com/office/drawing/2014/main" id="{27E1B837-C29D-4800-A851-7C900D02280E}"/>
                    </a:ext>
                  </a:extLst>
                </p:cNvPr>
                <p:cNvSpPr/>
                <p:nvPr/>
              </p:nvSpPr>
              <p:spPr>
                <a:xfrm>
                  <a:off x="8705879" y="5280094"/>
                  <a:ext cx="27753" cy="43430"/>
                </a:xfrm>
                <a:custGeom>
                  <a:avLst/>
                  <a:gdLst>
                    <a:gd name="connsiteX0" fmla="*/ 10700 w 27753"/>
                    <a:gd name="connsiteY0" fmla="*/ 43430 h 43430"/>
                    <a:gd name="connsiteX1" fmla="*/ 23289 w 27753"/>
                    <a:gd name="connsiteY1" fmla="*/ 35877 h 43430"/>
                    <a:gd name="connsiteX2" fmla="*/ 27695 w 27753"/>
                    <a:gd name="connsiteY2" fmla="*/ 26058 h 43430"/>
                    <a:gd name="connsiteX3" fmla="*/ 12588 w 27753"/>
                    <a:gd name="connsiteY3" fmla="*/ 0 h 43430"/>
                    <a:gd name="connsiteX4" fmla="*/ 0 w 27753"/>
                    <a:gd name="connsiteY4" fmla="*/ 7553 h 43430"/>
                    <a:gd name="connsiteX5" fmla="*/ 15106 w 27753"/>
                    <a:gd name="connsiteY5" fmla="*/ 33611 h 43430"/>
                    <a:gd name="connsiteX6" fmla="*/ 10700 w 27753"/>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3" h="43430">
                      <a:moveTo>
                        <a:pt x="10700" y="43430"/>
                      </a:moveTo>
                      <a:lnTo>
                        <a:pt x="23289" y="35877"/>
                      </a:lnTo>
                      <a:cubicBezTo>
                        <a:pt x="26411" y="33635"/>
                        <a:pt x="28097" y="29885"/>
                        <a:pt x="27695" y="26058"/>
                      </a:cubicBezTo>
                      <a:cubicBezTo>
                        <a:pt x="27153" y="15446"/>
                        <a:pt x="21526" y="5745"/>
                        <a:pt x="12588" y="0"/>
                      </a:cubicBezTo>
                      <a:lnTo>
                        <a:pt x="0" y="7553"/>
                      </a:lnTo>
                      <a:cubicBezTo>
                        <a:pt x="8887" y="13342"/>
                        <a:pt x="14502" y="23017"/>
                        <a:pt x="15106" y="33611"/>
                      </a:cubicBezTo>
                      <a:cubicBezTo>
                        <a:pt x="15459" y="37429"/>
                        <a:pt x="13784" y="41154"/>
                        <a:pt x="10700" y="43430"/>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40" name="Полилиния: фигура 39">
                <a:extLst>
                  <a:ext uri="{FF2B5EF4-FFF2-40B4-BE49-F238E27FC236}">
                    <a16:creationId xmlns:a16="http://schemas.microsoft.com/office/drawing/2014/main" id="{18C9581C-5410-461F-BE79-C10029CF1B41}"/>
                  </a:ext>
                </a:extLst>
              </p:cNvPr>
              <p:cNvSpPr/>
              <p:nvPr/>
            </p:nvSpPr>
            <p:spPr>
              <a:xfrm>
                <a:off x="8690647" y="5285773"/>
                <a:ext cx="30338" cy="38991"/>
              </a:xfrm>
              <a:custGeom>
                <a:avLst/>
                <a:gdLst>
                  <a:gd name="connsiteX0" fmla="*/ 15232 w 30338"/>
                  <a:gd name="connsiteY0" fmla="*/ 2125 h 38991"/>
                  <a:gd name="connsiteX1" fmla="*/ 0 w 30338"/>
                  <a:gd name="connsiteY1" fmla="*/ 10685 h 38991"/>
                  <a:gd name="connsiteX2" fmla="*/ 15106 w 30338"/>
                  <a:gd name="connsiteY2" fmla="*/ 36869 h 38991"/>
                  <a:gd name="connsiteX3" fmla="*/ 30338 w 30338"/>
                  <a:gd name="connsiteY3" fmla="*/ 28183 h 38991"/>
                  <a:gd name="connsiteX4" fmla="*/ 15232 w 30338"/>
                  <a:gd name="connsiteY4" fmla="*/ 2125 h 3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8" h="38991">
                    <a:moveTo>
                      <a:pt x="15232" y="2125"/>
                    </a:moveTo>
                    <a:cubicBezTo>
                      <a:pt x="6798" y="-2784"/>
                      <a:pt x="0" y="1118"/>
                      <a:pt x="0" y="10685"/>
                    </a:cubicBezTo>
                    <a:cubicBezTo>
                      <a:pt x="567" y="21325"/>
                      <a:pt x="6181" y="31055"/>
                      <a:pt x="15106" y="36869"/>
                    </a:cubicBezTo>
                    <a:cubicBezTo>
                      <a:pt x="23540" y="41779"/>
                      <a:pt x="30338" y="37876"/>
                      <a:pt x="30338" y="28183"/>
                    </a:cubicBezTo>
                    <a:cubicBezTo>
                      <a:pt x="29734" y="17589"/>
                      <a:pt x="24119" y="7915"/>
                      <a:pt x="15232" y="212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1" name="Полилиния: фигура 40">
                <a:extLst>
                  <a:ext uri="{FF2B5EF4-FFF2-40B4-BE49-F238E27FC236}">
                    <a16:creationId xmlns:a16="http://schemas.microsoft.com/office/drawing/2014/main" id="{F189466F-CE5D-4FCD-B2BC-F610DB5CE969}"/>
                  </a:ext>
                </a:extLst>
              </p:cNvPr>
              <p:cNvSpPr/>
              <p:nvPr/>
            </p:nvSpPr>
            <p:spPr>
              <a:xfrm>
                <a:off x="8694675" y="5290973"/>
                <a:ext cx="22281" cy="28539"/>
              </a:xfrm>
              <a:custGeom>
                <a:avLst/>
                <a:gdLst>
                  <a:gd name="connsiteX0" fmla="*/ 11204 w 22281"/>
                  <a:gd name="connsiteY0" fmla="*/ 1583 h 28539"/>
                  <a:gd name="connsiteX1" fmla="*/ 0 w 22281"/>
                  <a:gd name="connsiteY1" fmla="*/ 7877 h 28539"/>
                  <a:gd name="connsiteX2" fmla="*/ 11078 w 22281"/>
                  <a:gd name="connsiteY2" fmla="*/ 27012 h 28539"/>
                  <a:gd name="connsiteX3" fmla="*/ 22282 w 22281"/>
                  <a:gd name="connsiteY3" fmla="*/ 20718 h 28539"/>
                  <a:gd name="connsiteX4" fmla="*/ 11204 w 22281"/>
                  <a:gd name="connsiteY4" fmla="*/ 1583 h 28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1" h="28539">
                    <a:moveTo>
                      <a:pt x="11204" y="1583"/>
                    </a:moveTo>
                    <a:cubicBezTo>
                      <a:pt x="5035" y="-2067"/>
                      <a:pt x="126" y="828"/>
                      <a:pt x="0" y="7877"/>
                    </a:cubicBezTo>
                    <a:cubicBezTo>
                      <a:pt x="541" y="15623"/>
                      <a:pt x="4633" y="22683"/>
                      <a:pt x="11078" y="27012"/>
                    </a:cubicBezTo>
                    <a:cubicBezTo>
                      <a:pt x="17246" y="30537"/>
                      <a:pt x="22282" y="27767"/>
                      <a:pt x="22282" y="20718"/>
                    </a:cubicBezTo>
                    <a:cubicBezTo>
                      <a:pt x="21879" y="12932"/>
                      <a:pt x="17750" y="5814"/>
                      <a:pt x="11204" y="158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42" name="Рисунок 22">
              <a:extLst>
                <a:ext uri="{FF2B5EF4-FFF2-40B4-BE49-F238E27FC236}">
                  <a16:creationId xmlns:a16="http://schemas.microsoft.com/office/drawing/2014/main" id="{6BE81545-2264-40AB-8654-51DFA0B70F81}"/>
                </a:ext>
              </a:extLst>
            </p:cNvPr>
            <p:cNvGrpSpPr/>
            <p:nvPr/>
          </p:nvGrpSpPr>
          <p:grpSpPr>
            <a:xfrm>
              <a:off x="8853541" y="5368045"/>
              <a:ext cx="42847" cy="46522"/>
              <a:chOff x="8853541" y="5368045"/>
              <a:chExt cx="42847" cy="46522"/>
            </a:xfrm>
          </p:grpSpPr>
          <p:grpSp>
            <p:nvGrpSpPr>
              <p:cNvPr id="43" name="Рисунок 22">
                <a:extLst>
                  <a:ext uri="{FF2B5EF4-FFF2-40B4-BE49-F238E27FC236}">
                    <a16:creationId xmlns:a16="http://schemas.microsoft.com/office/drawing/2014/main" id="{6BE81545-2264-40AB-8654-51DFA0B70F81}"/>
                  </a:ext>
                </a:extLst>
              </p:cNvPr>
              <p:cNvGrpSpPr/>
              <p:nvPr/>
            </p:nvGrpSpPr>
            <p:grpSpPr>
              <a:xfrm>
                <a:off x="8857947" y="5368045"/>
                <a:ext cx="23792" cy="9608"/>
                <a:chOff x="8857947" y="5368045"/>
                <a:chExt cx="23792" cy="9608"/>
              </a:xfrm>
            </p:grpSpPr>
            <p:sp>
              <p:nvSpPr>
                <p:cNvPr id="44" name="Полилиния: фигура 43">
                  <a:extLst>
                    <a:ext uri="{FF2B5EF4-FFF2-40B4-BE49-F238E27FC236}">
                      <a16:creationId xmlns:a16="http://schemas.microsoft.com/office/drawing/2014/main" id="{D2346B1D-5822-42D2-ACFB-FDAA84FC9C01}"/>
                    </a:ext>
                  </a:extLst>
                </p:cNvPr>
                <p:cNvSpPr/>
                <p:nvPr/>
              </p:nvSpPr>
              <p:spPr>
                <a:xfrm>
                  <a:off x="8858325" y="5368074"/>
                  <a:ext cx="23414" cy="9580"/>
                </a:xfrm>
                <a:custGeom>
                  <a:avLst/>
                  <a:gdLst>
                    <a:gd name="connsiteX0" fmla="*/ 12588 w 23414"/>
                    <a:gd name="connsiteY0" fmla="*/ 1020 h 9580"/>
                    <a:gd name="connsiteX1" fmla="*/ 0 w 23414"/>
                    <a:gd name="connsiteY1" fmla="*/ 8573 h 9580"/>
                    <a:gd name="connsiteX2" fmla="*/ 10826 w 23414"/>
                    <a:gd name="connsiteY2" fmla="*/ 9580 h 9580"/>
                    <a:gd name="connsiteX3" fmla="*/ 23415 w 23414"/>
                    <a:gd name="connsiteY3" fmla="*/ 2027 h 9580"/>
                    <a:gd name="connsiteX4" fmla="*/ 12588 w 23414"/>
                    <a:gd name="connsiteY4" fmla="*/ 1020 h 9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580">
                      <a:moveTo>
                        <a:pt x="12588" y="1020"/>
                      </a:moveTo>
                      <a:lnTo>
                        <a:pt x="0" y="8573"/>
                      </a:lnTo>
                      <a:cubicBezTo>
                        <a:pt x="3525" y="6914"/>
                        <a:pt x="7666" y="7299"/>
                        <a:pt x="10826" y="9580"/>
                      </a:cubicBezTo>
                      <a:lnTo>
                        <a:pt x="23415" y="2027"/>
                      </a:lnTo>
                      <a:cubicBezTo>
                        <a:pt x="20255" y="-254"/>
                        <a:pt x="16113" y="-639"/>
                        <a:pt x="12588" y="102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45" name="Рисунок 22">
                  <a:extLst>
                    <a:ext uri="{FF2B5EF4-FFF2-40B4-BE49-F238E27FC236}">
                      <a16:creationId xmlns:a16="http://schemas.microsoft.com/office/drawing/2014/main" id="{6BE81545-2264-40AB-8654-51DFA0B70F81}"/>
                    </a:ext>
                  </a:extLst>
                </p:cNvPr>
                <p:cNvGrpSpPr/>
                <p:nvPr/>
              </p:nvGrpSpPr>
              <p:grpSpPr>
                <a:xfrm>
                  <a:off x="8857947" y="5368045"/>
                  <a:ext cx="23414" cy="9608"/>
                  <a:chOff x="8857947" y="5368045"/>
                  <a:chExt cx="23414" cy="9608"/>
                </a:xfrm>
                <a:solidFill>
                  <a:srgbClr val="121822"/>
                </a:solidFill>
              </p:grpSpPr>
              <p:sp>
                <p:nvSpPr>
                  <p:cNvPr id="46" name="Полилиния: фигура 45">
                    <a:extLst>
                      <a:ext uri="{FF2B5EF4-FFF2-40B4-BE49-F238E27FC236}">
                        <a16:creationId xmlns:a16="http://schemas.microsoft.com/office/drawing/2014/main" id="{6DB30455-9B21-408F-A0CE-BA4DAD757CCF}"/>
                      </a:ext>
                    </a:extLst>
                  </p:cNvPr>
                  <p:cNvSpPr/>
                  <p:nvPr/>
                </p:nvSpPr>
                <p:spPr>
                  <a:xfrm>
                    <a:off x="8859835" y="5368045"/>
                    <a:ext cx="21526" cy="9608"/>
                  </a:xfrm>
                  <a:custGeom>
                    <a:avLst/>
                    <a:gdLst>
                      <a:gd name="connsiteX0" fmla="*/ 8938 w 21526"/>
                      <a:gd name="connsiteY0" fmla="*/ 9609 h 9608"/>
                      <a:gd name="connsiteX1" fmla="*/ 21526 w 21526"/>
                      <a:gd name="connsiteY1" fmla="*/ 2055 h 9608"/>
                      <a:gd name="connsiteX2" fmla="*/ 12588 w 21526"/>
                      <a:gd name="connsiteY2" fmla="*/ 167 h 9608"/>
                      <a:gd name="connsiteX3" fmla="*/ 0 w 21526"/>
                      <a:gd name="connsiteY3" fmla="*/ 7720 h 9608"/>
                      <a:gd name="connsiteX4" fmla="*/ 8938 w 21526"/>
                      <a:gd name="connsiteY4" fmla="*/ 9609 h 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 h="9608">
                        <a:moveTo>
                          <a:pt x="8938" y="9609"/>
                        </a:moveTo>
                        <a:lnTo>
                          <a:pt x="21526" y="2055"/>
                        </a:lnTo>
                        <a:cubicBezTo>
                          <a:pt x="18883" y="330"/>
                          <a:pt x="15698" y="-345"/>
                          <a:pt x="12588" y="167"/>
                        </a:cubicBezTo>
                        <a:lnTo>
                          <a:pt x="0" y="7720"/>
                        </a:lnTo>
                        <a:cubicBezTo>
                          <a:pt x="3109" y="7208"/>
                          <a:pt x="6294" y="7883"/>
                          <a:pt x="8938" y="960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7" name="Полилиния: фигура 46">
                    <a:extLst>
                      <a:ext uri="{FF2B5EF4-FFF2-40B4-BE49-F238E27FC236}">
                        <a16:creationId xmlns:a16="http://schemas.microsoft.com/office/drawing/2014/main" id="{AB2A0349-229E-45D9-89C8-924BEC65BE86}"/>
                      </a:ext>
                    </a:extLst>
                  </p:cNvPr>
                  <p:cNvSpPr/>
                  <p:nvPr/>
                </p:nvSpPr>
                <p:spPr>
                  <a:xfrm>
                    <a:off x="8857947" y="5368213"/>
                    <a:ext cx="14476" cy="8434"/>
                  </a:xfrm>
                  <a:custGeom>
                    <a:avLst/>
                    <a:gdLst>
                      <a:gd name="connsiteX0" fmla="*/ 1888 w 14476"/>
                      <a:gd name="connsiteY0" fmla="*/ 7553 h 8434"/>
                      <a:gd name="connsiteX1" fmla="*/ 14477 w 14476"/>
                      <a:gd name="connsiteY1" fmla="*/ 0 h 8434"/>
                      <a:gd name="connsiteX2" fmla="*/ 12588 w 14476"/>
                      <a:gd name="connsiteY2" fmla="*/ 881 h 8434"/>
                      <a:gd name="connsiteX3" fmla="*/ 0 w 14476"/>
                      <a:gd name="connsiteY3" fmla="*/ 8434 h 8434"/>
                      <a:gd name="connsiteX4" fmla="*/ 1888 w 14476"/>
                      <a:gd name="connsiteY4" fmla="*/ 7553 h 8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434">
                        <a:moveTo>
                          <a:pt x="1888" y="7553"/>
                        </a:moveTo>
                        <a:lnTo>
                          <a:pt x="14477" y="0"/>
                        </a:lnTo>
                        <a:lnTo>
                          <a:pt x="12588" y="881"/>
                        </a:lnTo>
                        <a:lnTo>
                          <a:pt x="0" y="8434"/>
                        </a:lnTo>
                        <a:lnTo>
                          <a:pt x="1888" y="7553"/>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48" name="Полилиния: фигура 47">
                  <a:extLst>
                    <a:ext uri="{FF2B5EF4-FFF2-40B4-BE49-F238E27FC236}">
                      <a16:creationId xmlns:a16="http://schemas.microsoft.com/office/drawing/2014/main" id="{4A1EA0BC-9B4A-46FF-B9D5-261F35A3647B}"/>
                    </a:ext>
                  </a:extLst>
                </p:cNvPr>
                <p:cNvSpPr/>
                <p:nvPr/>
              </p:nvSpPr>
              <p:spPr>
                <a:xfrm>
                  <a:off x="8858325" y="5368074"/>
                  <a:ext cx="23414" cy="9580"/>
                </a:xfrm>
                <a:custGeom>
                  <a:avLst/>
                  <a:gdLst>
                    <a:gd name="connsiteX0" fmla="*/ 12588 w 23414"/>
                    <a:gd name="connsiteY0" fmla="*/ 1020 h 9580"/>
                    <a:gd name="connsiteX1" fmla="*/ 0 w 23414"/>
                    <a:gd name="connsiteY1" fmla="*/ 8573 h 9580"/>
                    <a:gd name="connsiteX2" fmla="*/ 10826 w 23414"/>
                    <a:gd name="connsiteY2" fmla="*/ 9580 h 9580"/>
                    <a:gd name="connsiteX3" fmla="*/ 23415 w 23414"/>
                    <a:gd name="connsiteY3" fmla="*/ 2027 h 9580"/>
                    <a:gd name="connsiteX4" fmla="*/ 12588 w 23414"/>
                    <a:gd name="connsiteY4" fmla="*/ 1020 h 9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580">
                      <a:moveTo>
                        <a:pt x="12588" y="1020"/>
                      </a:moveTo>
                      <a:lnTo>
                        <a:pt x="0" y="8573"/>
                      </a:lnTo>
                      <a:cubicBezTo>
                        <a:pt x="3525" y="6914"/>
                        <a:pt x="7666" y="7299"/>
                        <a:pt x="10826" y="9580"/>
                      </a:cubicBezTo>
                      <a:lnTo>
                        <a:pt x="23415" y="2027"/>
                      </a:lnTo>
                      <a:cubicBezTo>
                        <a:pt x="20255" y="-254"/>
                        <a:pt x="16113" y="-639"/>
                        <a:pt x="12588" y="1020"/>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49" name="Рисунок 22">
                <a:extLst>
                  <a:ext uri="{FF2B5EF4-FFF2-40B4-BE49-F238E27FC236}">
                    <a16:creationId xmlns:a16="http://schemas.microsoft.com/office/drawing/2014/main" id="{6BE81545-2264-40AB-8654-51DFA0B70F81}"/>
                  </a:ext>
                </a:extLst>
              </p:cNvPr>
              <p:cNvGrpSpPr/>
              <p:nvPr/>
            </p:nvGrpSpPr>
            <p:grpSpPr>
              <a:xfrm>
                <a:off x="8868647" y="5369471"/>
                <a:ext cx="27740" cy="44059"/>
                <a:chOff x="8868647" y="5369471"/>
                <a:chExt cx="27740" cy="44059"/>
              </a:xfrm>
            </p:grpSpPr>
            <p:sp>
              <p:nvSpPr>
                <p:cNvPr id="50" name="Полилиния: фигура 49">
                  <a:extLst>
                    <a:ext uri="{FF2B5EF4-FFF2-40B4-BE49-F238E27FC236}">
                      <a16:creationId xmlns:a16="http://schemas.microsoft.com/office/drawing/2014/main" id="{795288F6-58EA-4E57-B1AC-F9C1217A5084}"/>
                    </a:ext>
                  </a:extLst>
                </p:cNvPr>
                <p:cNvSpPr/>
                <p:nvPr/>
              </p:nvSpPr>
              <p:spPr>
                <a:xfrm>
                  <a:off x="8868647" y="5370101"/>
                  <a:ext cx="27740" cy="43430"/>
                </a:xfrm>
                <a:custGeom>
                  <a:avLst/>
                  <a:gdLst>
                    <a:gd name="connsiteX0" fmla="*/ 10700 w 27740"/>
                    <a:gd name="connsiteY0" fmla="*/ 43430 h 43430"/>
                    <a:gd name="connsiteX1" fmla="*/ 23289 w 27740"/>
                    <a:gd name="connsiteY1" fmla="*/ 35877 h 43430"/>
                    <a:gd name="connsiteX2" fmla="*/ 27695 w 27740"/>
                    <a:gd name="connsiteY2" fmla="*/ 26184 h 43430"/>
                    <a:gd name="connsiteX3" fmla="*/ 12588 w 27740"/>
                    <a:gd name="connsiteY3" fmla="*/ 0 h 43430"/>
                    <a:gd name="connsiteX4" fmla="*/ 0 w 27740"/>
                    <a:gd name="connsiteY4" fmla="*/ 7553 h 43430"/>
                    <a:gd name="connsiteX5" fmla="*/ 15106 w 27740"/>
                    <a:gd name="connsiteY5" fmla="*/ 33737 h 43430"/>
                    <a:gd name="connsiteX6" fmla="*/ 10700 w 27740"/>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0" h="43430">
                      <a:moveTo>
                        <a:pt x="10700" y="43430"/>
                      </a:moveTo>
                      <a:lnTo>
                        <a:pt x="23289" y="35877"/>
                      </a:lnTo>
                      <a:cubicBezTo>
                        <a:pt x="26373" y="33658"/>
                        <a:pt x="28047" y="29968"/>
                        <a:pt x="27695" y="26184"/>
                      </a:cubicBezTo>
                      <a:cubicBezTo>
                        <a:pt x="27128" y="15544"/>
                        <a:pt x="21514" y="5815"/>
                        <a:pt x="12588" y="0"/>
                      </a:cubicBezTo>
                      <a:lnTo>
                        <a:pt x="0" y="7553"/>
                      </a:lnTo>
                      <a:cubicBezTo>
                        <a:pt x="8925" y="13368"/>
                        <a:pt x="14540" y="23097"/>
                        <a:pt x="15106" y="33737"/>
                      </a:cubicBezTo>
                      <a:cubicBezTo>
                        <a:pt x="15433" y="37517"/>
                        <a:pt x="13772" y="41194"/>
                        <a:pt x="10700" y="4343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51" name="Рисунок 22">
                  <a:extLst>
                    <a:ext uri="{FF2B5EF4-FFF2-40B4-BE49-F238E27FC236}">
                      <a16:creationId xmlns:a16="http://schemas.microsoft.com/office/drawing/2014/main" id="{6BE81545-2264-40AB-8654-51DFA0B70F81}"/>
                    </a:ext>
                  </a:extLst>
                </p:cNvPr>
                <p:cNvGrpSpPr/>
                <p:nvPr/>
              </p:nvGrpSpPr>
              <p:grpSpPr>
                <a:xfrm>
                  <a:off x="8868773" y="5369471"/>
                  <a:ext cx="27614" cy="44059"/>
                  <a:chOff x="8868773" y="5369471"/>
                  <a:chExt cx="27614" cy="44059"/>
                </a:xfrm>
                <a:solidFill>
                  <a:srgbClr val="121822"/>
                </a:solidFill>
              </p:grpSpPr>
              <p:sp>
                <p:nvSpPr>
                  <p:cNvPr id="52" name="Полилиния: фигура 51">
                    <a:extLst>
                      <a:ext uri="{FF2B5EF4-FFF2-40B4-BE49-F238E27FC236}">
                        <a16:creationId xmlns:a16="http://schemas.microsoft.com/office/drawing/2014/main" id="{23CB5E43-3138-42AA-A3C4-DF117B225B10}"/>
                      </a:ext>
                    </a:extLst>
                  </p:cNvPr>
                  <p:cNvSpPr/>
                  <p:nvPr/>
                </p:nvSpPr>
                <p:spPr>
                  <a:xfrm>
                    <a:off x="8879221" y="5382060"/>
                    <a:ext cx="17166" cy="31471"/>
                  </a:xfrm>
                  <a:custGeom>
                    <a:avLst/>
                    <a:gdLst>
                      <a:gd name="connsiteX0" fmla="*/ 126 w 17166"/>
                      <a:gd name="connsiteY0" fmla="*/ 31471 h 31471"/>
                      <a:gd name="connsiteX1" fmla="*/ 12714 w 17166"/>
                      <a:gd name="connsiteY1" fmla="*/ 23918 h 31471"/>
                      <a:gd name="connsiteX2" fmla="*/ 17120 w 17166"/>
                      <a:gd name="connsiteY2" fmla="*/ 14225 h 31471"/>
                      <a:gd name="connsiteX3" fmla="*/ 13092 w 17166"/>
                      <a:gd name="connsiteY3" fmla="*/ 0 h 31471"/>
                      <a:gd name="connsiteX4" fmla="*/ 504 w 17166"/>
                      <a:gd name="connsiteY4" fmla="*/ 7553 h 31471"/>
                      <a:gd name="connsiteX5" fmla="*/ 4532 w 17166"/>
                      <a:gd name="connsiteY5" fmla="*/ 21778 h 31471"/>
                      <a:gd name="connsiteX6" fmla="*/ 0 w 17166"/>
                      <a:gd name="connsiteY6" fmla="*/ 31471 h 3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6" h="31471">
                        <a:moveTo>
                          <a:pt x="126" y="31471"/>
                        </a:moveTo>
                        <a:lnTo>
                          <a:pt x="12714" y="23918"/>
                        </a:lnTo>
                        <a:cubicBezTo>
                          <a:pt x="15799" y="21699"/>
                          <a:pt x="17473" y="18009"/>
                          <a:pt x="17120" y="14225"/>
                        </a:cubicBezTo>
                        <a:cubicBezTo>
                          <a:pt x="16982" y="9222"/>
                          <a:pt x="15597" y="4333"/>
                          <a:pt x="13092" y="0"/>
                        </a:cubicBezTo>
                        <a:lnTo>
                          <a:pt x="504" y="7553"/>
                        </a:lnTo>
                        <a:cubicBezTo>
                          <a:pt x="3009" y="11886"/>
                          <a:pt x="4394" y="16775"/>
                          <a:pt x="4532" y="21778"/>
                        </a:cubicBezTo>
                        <a:cubicBezTo>
                          <a:pt x="4834" y="25582"/>
                          <a:pt x="3109" y="29264"/>
                          <a:pt x="0" y="314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53" name="Полилиния: фигура 52">
                    <a:extLst>
                      <a:ext uri="{FF2B5EF4-FFF2-40B4-BE49-F238E27FC236}">
                        <a16:creationId xmlns:a16="http://schemas.microsoft.com/office/drawing/2014/main" id="{3D50A895-872D-4496-8FB5-57C7719FFADE}"/>
                      </a:ext>
                    </a:extLst>
                  </p:cNvPr>
                  <p:cNvSpPr/>
                  <p:nvPr/>
                </p:nvSpPr>
                <p:spPr>
                  <a:xfrm>
                    <a:off x="8868773" y="5369471"/>
                    <a:ext cx="23666" cy="20141"/>
                  </a:xfrm>
                  <a:custGeom>
                    <a:avLst/>
                    <a:gdLst>
                      <a:gd name="connsiteX0" fmla="*/ 11078 w 23666"/>
                      <a:gd name="connsiteY0" fmla="*/ 20141 h 20141"/>
                      <a:gd name="connsiteX1" fmla="*/ 23666 w 23666"/>
                      <a:gd name="connsiteY1" fmla="*/ 12588 h 20141"/>
                      <a:gd name="connsiteX2" fmla="*/ 12588 w 23666"/>
                      <a:gd name="connsiteY2" fmla="*/ 0 h 20141"/>
                      <a:gd name="connsiteX3" fmla="*/ 0 w 23666"/>
                      <a:gd name="connsiteY3" fmla="*/ 7553 h 20141"/>
                      <a:gd name="connsiteX4" fmla="*/ 11078 w 23666"/>
                      <a:gd name="connsiteY4" fmla="*/ 20141 h 2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6" h="20141">
                        <a:moveTo>
                          <a:pt x="11078" y="20141"/>
                        </a:moveTo>
                        <a:lnTo>
                          <a:pt x="23666" y="12588"/>
                        </a:lnTo>
                        <a:cubicBezTo>
                          <a:pt x="21199" y="7454"/>
                          <a:pt x="17372" y="3098"/>
                          <a:pt x="12588" y="0"/>
                        </a:cubicBezTo>
                        <a:lnTo>
                          <a:pt x="0" y="7553"/>
                        </a:lnTo>
                        <a:cubicBezTo>
                          <a:pt x="4746" y="10684"/>
                          <a:pt x="8573" y="15031"/>
                          <a:pt x="11078" y="2014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54" name="Полилиния: фигура 53">
                  <a:extLst>
                    <a:ext uri="{FF2B5EF4-FFF2-40B4-BE49-F238E27FC236}">
                      <a16:creationId xmlns:a16="http://schemas.microsoft.com/office/drawing/2014/main" id="{AA64A1DF-6C39-4794-BBE4-FEEB07D50AA7}"/>
                    </a:ext>
                  </a:extLst>
                </p:cNvPr>
                <p:cNvSpPr/>
                <p:nvPr/>
              </p:nvSpPr>
              <p:spPr>
                <a:xfrm>
                  <a:off x="8868647" y="5370101"/>
                  <a:ext cx="27740" cy="43430"/>
                </a:xfrm>
                <a:custGeom>
                  <a:avLst/>
                  <a:gdLst>
                    <a:gd name="connsiteX0" fmla="*/ 10700 w 27740"/>
                    <a:gd name="connsiteY0" fmla="*/ 43430 h 43430"/>
                    <a:gd name="connsiteX1" fmla="*/ 23289 w 27740"/>
                    <a:gd name="connsiteY1" fmla="*/ 35877 h 43430"/>
                    <a:gd name="connsiteX2" fmla="*/ 27695 w 27740"/>
                    <a:gd name="connsiteY2" fmla="*/ 26184 h 43430"/>
                    <a:gd name="connsiteX3" fmla="*/ 12588 w 27740"/>
                    <a:gd name="connsiteY3" fmla="*/ 0 h 43430"/>
                    <a:gd name="connsiteX4" fmla="*/ 0 w 27740"/>
                    <a:gd name="connsiteY4" fmla="*/ 7553 h 43430"/>
                    <a:gd name="connsiteX5" fmla="*/ 15106 w 27740"/>
                    <a:gd name="connsiteY5" fmla="*/ 33737 h 43430"/>
                    <a:gd name="connsiteX6" fmla="*/ 10700 w 27740"/>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0" h="43430">
                      <a:moveTo>
                        <a:pt x="10700" y="43430"/>
                      </a:moveTo>
                      <a:lnTo>
                        <a:pt x="23289" y="35877"/>
                      </a:lnTo>
                      <a:cubicBezTo>
                        <a:pt x="26373" y="33658"/>
                        <a:pt x="28047" y="29968"/>
                        <a:pt x="27695" y="26184"/>
                      </a:cubicBezTo>
                      <a:cubicBezTo>
                        <a:pt x="27128" y="15544"/>
                        <a:pt x="21514" y="5815"/>
                        <a:pt x="12588" y="0"/>
                      </a:cubicBezTo>
                      <a:lnTo>
                        <a:pt x="0" y="7553"/>
                      </a:lnTo>
                      <a:cubicBezTo>
                        <a:pt x="8925" y="13368"/>
                        <a:pt x="14540" y="23097"/>
                        <a:pt x="15106" y="33737"/>
                      </a:cubicBezTo>
                      <a:cubicBezTo>
                        <a:pt x="15433" y="37517"/>
                        <a:pt x="13772" y="41194"/>
                        <a:pt x="10700" y="43430"/>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55" name="Полилиния: фигура 54">
                <a:extLst>
                  <a:ext uri="{FF2B5EF4-FFF2-40B4-BE49-F238E27FC236}">
                    <a16:creationId xmlns:a16="http://schemas.microsoft.com/office/drawing/2014/main" id="{B4621C3F-90EC-4BCC-9B79-56B96A62FCD4}"/>
                  </a:ext>
                </a:extLst>
              </p:cNvPr>
              <p:cNvSpPr/>
              <p:nvPr/>
            </p:nvSpPr>
            <p:spPr>
              <a:xfrm>
                <a:off x="8853541" y="5375587"/>
                <a:ext cx="30338" cy="38980"/>
              </a:xfrm>
              <a:custGeom>
                <a:avLst/>
                <a:gdLst>
                  <a:gd name="connsiteX0" fmla="*/ 15232 w 30338"/>
                  <a:gd name="connsiteY0" fmla="*/ 2067 h 38980"/>
                  <a:gd name="connsiteX1" fmla="*/ 0 w 30338"/>
                  <a:gd name="connsiteY1" fmla="*/ 10753 h 38980"/>
                  <a:gd name="connsiteX2" fmla="*/ 15106 w 30338"/>
                  <a:gd name="connsiteY2" fmla="*/ 36937 h 38980"/>
                  <a:gd name="connsiteX3" fmla="*/ 30338 w 30338"/>
                  <a:gd name="connsiteY3" fmla="*/ 28251 h 38980"/>
                  <a:gd name="connsiteX4" fmla="*/ 15232 w 30338"/>
                  <a:gd name="connsiteY4" fmla="*/ 2067 h 38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8" h="38980">
                    <a:moveTo>
                      <a:pt x="15232" y="2067"/>
                    </a:moveTo>
                    <a:cubicBezTo>
                      <a:pt x="6798" y="-2717"/>
                      <a:pt x="0" y="1060"/>
                      <a:pt x="0" y="10753"/>
                    </a:cubicBezTo>
                    <a:cubicBezTo>
                      <a:pt x="579" y="21386"/>
                      <a:pt x="6194" y="31107"/>
                      <a:pt x="15106" y="36937"/>
                    </a:cubicBezTo>
                    <a:cubicBezTo>
                      <a:pt x="23415" y="41720"/>
                      <a:pt x="30212" y="37818"/>
                      <a:pt x="30338" y="28251"/>
                    </a:cubicBezTo>
                    <a:cubicBezTo>
                      <a:pt x="29772" y="17611"/>
                      <a:pt x="24157" y="7881"/>
                      <a:pt x="15232" y="206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56" name="Полилиния: фигура 55">
                <a:extLst>
                  <a:ext uri="{FF2B5EF4-FFF2-40B4-BE49-F238E27FC236}">
                    <a16:creationId xmlns:a16="http://schemas.microsoft.com/office/drawing/2014/main" id="{8DCE74A4-A07B-4A77-9DE0-0C36A4C8E4C9}"/>
                  </a:ext>
                </a:extLst>
              </p:cNvPr>
              <p:cNvSpPr/>
              <p:nvPr/>
            </p:nvSpPr>
            <p:spPr>
              <a:xfrm>
                <a:off x="8857569" y="5380784"/>
                <a:ext cx="22155" cy="28477"/>
              </a:xfrm>
              <a:custGeom>
                <a:avLst/>
                <a:gdLst>
                  <a:gd name="connsiteX0" fmla="*/ 11078 w 22155"/>
                  <a:gd name="connsiteY0" fmla="*/ 1528 h 28477"/>
                  <a:gd name="connsiteX1" fmla="*/ 0 w 22155"/>
                  <a:gd name="connsiteY1" fmla="*/ 7822 h 28477"/>
                  <a:gd name="connsiteX2" fmla="*/ 11078 w 22155"/>
                  <a:gd name="connsiteY2" fmla="*/ 27082 h 28477"/>
                  <a:gd name="connsiteX3" fmla="*/ 22156 w 22155"/>
                  <a:gd name="connsiteY3" fmla="*/ 20662 h 28477"/>
                  <a:gd name="connsiteX4" fmla="*/ 11078 w 22155"/>
                  <a:gd name="connsiteY4" fmla="*/ 1528 h 2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5" h="28477">
                    <a:moveTo>
                      <a:pt x="11078" y="1528"/>
                    </a:moveTo>
                    <a:cubicBezTo>
                      <a:pt x="5035" y="-1997"/>
                      <a:pt x="0" y="773"/>
                      <a:pt x="0" y="7822"/>
                    </a:cubicBezTo>
                    <a:cubicBezTo>
                      <a:pt x="503" y="15612"/>
                      <a:pt x="4595" y="22727"/>
                      <a:pt x="11078" y="27082"/>
                    </a:cubicBezTo>
                    <a:cubicBezTo>
                      <a:pt x="17246" y="30607"/>
                      <a:pt x="22156" y="27082"/>
                      <a:pt x="22156" y="20662"/>
                    </a:cubicBezTo>
                    <a:cubicBezTo>
                      <a:pt x="21753" y="12876"/>
                      <a:pt x="17624" y="5759"/>
                      <a:pt x="11078" y="15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57" name="Рисунок 22">
              <a:extLst>
                <a:ext uri="{FF2B5EF4-FFF2-40B4-BE49-F238E27FC236}">
                  <a16:creationId xmlns:a16="http://schemas.microsoft.com/office/drawing/2014/main" id="{6BE81545-2264-40AB-8654-51DFA0B70F81}"/>
                </a:ext>
              </a:extLst>
            </p:cNvPr>
            <p:cNvGrpSpPr/>
            <p:nvPr/>
          </p:nvGrpSpPr>
          <p:grpSpPr>
            <a:xfrm>
              <a:off x="8994280" y="5391304"/>
              <a:ext cx="42973" cy="46552"/>
              <a:chOff x="8994280" y="5391304"/>
              <a:chExt cx="42973" cy="46552"/>
            </a:xfrm>
          </p:grpSpPr>
          <p:grpSp>
            <p:nvGrpSpPr>
              <p:cNvPr id="58" name="Рисунок 22">
                <a:extLst>
                  <a:ext uri="{FF2B5EF4-FFF2-40B4-BE49-F238E27FC236}">
                    <a16:creationId xmlns:a16="http://schemas.microsoft.com/office/drawing/2014/main" id="{6BE81545-2264-40AB-8654-51DFA0B70F81}"/>
                  </a:ext>
                </a:extLst>
              </p:cNvPr>
              <p:cNvGrpSpPr/>
              <p:nvPr/>
            </p:nvGrpSpPr>
            <p:grpSpPr>
              <a:xfrm>
                <a:off x="8998686" y="5391304"/>
                <a:ext cx="23792" cy="9638"/>
                <a:chOff x="8998686" y="5391304"/>
                <a:chExt cx="23792" cy="9638"/>
              </a:xfrm>
            </p:grpSpPr>
            <p:sp>
              <p:nvSpPr>
                <p:cNvPr id="59" name="Полилиния: фигура 58">
                  <a:extLst>
                    <a:ext uri="{FF2B5EF4-FFF2-40B4-BE49-F238E27FC236}">
                      <a16:creationId xmlns:a16="http://schemas.microsoft.com/office/drawing/2014/main" id="{A35C2FA6-4FAB-4A6B-89B0-EE5504F29A8C}"/>
                    </a:ext>
                  </a:extLst>
                </p:cNvPr>
                <p:cNvSpPr/>
                <p:nvPr/>
              </p:nvSpPr>
              <p:spPr>
                <a:xfrm>
                  <a:off x="8999063" y="5391304"/>
                  <a:ext cx="23414" cy="9638"/>
                </a:xfrm>
                <a:custGeom>
                  <a:avLst/>
                  <a:gdLst>
                    <a:gd name="connsiteX0" fmla="*/ 12588 w 23414"/>
                    <a:gd name="connsiteY0" fmla="*/ 952 h 9638"/>
                    <a:gd name="connsiteX1" fmla="*/ 0 w 23414"/>
                    <a:gd name="connsiteY1" fmla="*/ 8505 h 9638"/>
                    <a:gd name="connsiteX2" fmla="*/ 10826 w 23414"/>
                    <a:gd name="connsiteY2" fmla="*/ 9638 h 9638"/>
                    <a:gd name="connsiteX3" fmla="*/ 23415 w 23414"/>
                    <a:gd name="connsiteY3" fmla="*/ 2085 h 9638"/>
                    <a:gd name="connsiteX4" fmla="*/ 12588 w 23414"/>
                    <a:gd name="connsiteY4" fmla="*/ 952 h 9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638">
                      <a:moveTo>
                        <a:pt x="12588" y="952"/>
                      </a:moveTo>
                      <a:lnTo>
                        <a:pt x="0" y="8505"/>
                      </a:lnTo>
                      <a:cubicBezTo>
                        <a:pt x="3550" y="6909"/>
                        <a:pt x="7679" y="7342"/>
                        <a:pt x="10826" y="9638"/>
                      </a:cubicBezTo>
                      <a:lnTo>
                        <a:pt x="23415" y="2085"/>
                      </a:lnTo>
                      <a:cubicBezTo>
                        <a:pt x="20267" y="-211"/>
                        <a:pt x="16138" y="-644"/>
                        <a:pt x="12588" y="952"/>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60" name="Рисунок 22">
                  <a:extLst>
                    <a:ext uri="{FF2B5EF4-FFF2-40B4-BE49-F238E27FC236}">
                      <a16:creationId xmlns:a16="http://schemas.microsoft.com/office/drawing/2014/main" id="{6BE81545-2264-40AB-8654-51DFA0B70F81}"/>
                    </a:ext>
                  </a:extLst>
                </p:cNvPr>
                <p:cNvGrpSpPr/>
                <p:nvPr/>
              </p:nvGrpSpPr>
              <p:grpSpPr>
                <a:xfrm>
                  <a:off x="8998686" y="5391334"/>
                  <a:ext cx="23414" cy="9608"/>
                  <a:chOff x="8998686" y="5391334"/>
                  <a:chExt cx="23414" cy="9608"/>
                </a:xfrm>
                <a:solidFill>
                  <a:srgbClr val="121822"/>
                </a:solidFill>
              </p:grpSpPr>
              <p:sp>
                <p:nvSpPr>
                  <p:cNvPr id="61" name="Полилиния: фигура 60">
                    <a:extLst>
                      <a:ext uri="{FF2B5EF4-FFF2-40B4-BE49-F238E27FC236}">
                        <a16:creationId xmlns:a16="http://schemas.microsoft.com/office/drawing/2014/main" id="{66D29797-B637-4DEB-9B49-D5D9D0C03AA5}"/>
                      </a:ext>
                    </a:extLst>
                  </p:cNvPr>
                  <p:cNvSpPr/>
                  <p:nvPr/>
                </p:nvSpPr>
                <p:spPr>
                  <a:xfrm>
                    <a:off x="9000574" y="5391334"/>
                    <a:ext cx="21526" cy="9608"/>
                  </a:xfrm>
                  <a:custGeom>
                    <a:avLst/>
                    <a:gdLst>
                      <a:gd name="connsiteX0" fmla="*/ 8938 w 21526"/>
                      <a:gd name="connsiteY0" fmla="*/ 9609 h 9608"/>
                      <a:gd name="connsiteX1" fmla="*/ 21526 w 21526"/>
                      <a:gd name="connsiteY1" fmla="*/ 2056 h 9608"/>
                      <a:gd name="connsiteX2" fmla="*/ 12588 w 21526"/>
                      <a:gd name="connsiteY2" fmla="*/ 167 h 9608"/>
                      <a:gd name="connsiteX3" fmla="*/ 0 w 21526"/>
                      <a:gd name="connsiteY3" fmla="*/ 7720 h 9608"/>
                      <a:gd name="connsiteX4" fmla="*/ 8938 w 21526"/>
                      <a:gd name="connsiteY4" fmla="*/ 9609 h 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 h="9608">
                        <a:moveTo>
                          <a:pt x="8938" y="9609"/>
                        </a:moveTo>
                        <a:lnTo>
                          <a:pt x="21526" y="2056"/>
                        </a:lnTo>
                        <a:cubicBezTo>
                          <a:pt x="18883" y="330"/>
                          <a:pt x="15698" y="-345"/>
                          <a:pt x="12588" y="167"/>
                        </a:cubicBezTo>
                        <a:lnTo>
                          <a:pt x="0" y="7720"/>
                        </a:lnTo>
                        <a:cubicBezTo>
                          <a:pt x="3109" y="7208"/>
                          <a:pt x="6294" y="7883"/>
                          <a:pt x="8938" y="960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62" name="Полилиния: фигура 61">
                    <a:extLst>
                      <a:ext uri="{FF2B5EF4-FFF2-40B4-BE49-F238E27FC236}">
                        <a16:creationId xmlns:a16="http://schemas.microsoft.com/office/drawing/2014/main" id="{C748503B-7F64-42D4-BD15-E292272CB806}"/>
                      </a:ext>
                    </a:extLst>
                  </p:cNvPr>
                  <p:cNvSpPr/>
                  <p:nvPr/>
                </p:nvSpPr>
                <p:spPr>
                  <a:xfrm>
                    <a:off x="8998686" y="5391501"/>
                    <a:ext cx="14476" cy="8308"/>
                  </a:xfrm>
                  <a:custGeom>
                    <a:avLst/>
                    <a:gdLst>
                      <a:gd name="connsiteX0" fmla="*/ 1888 w 14476"/>
                      <a:gd name="connsiteY0" fmla="*/ 7553 h 8308"/>
                      <a:gd name="connsiteX1" fmla="*/ 14477 w 14476"/>
                      <a:gd name="connsiteY1" fmla="*/ 0 h 8308"/>
                      <a:gd name="connsiteX2" fmla="*/ 12588 w 14476"/>
                      <a:gd name="connsiteY2" fmla="*/ 755 h 8308"/>
                      <a:gd name="connsiteX3" fmla="*/ 0 w 14476"/>
                      <a:gd name="connsiteY3" fmla="*/ 8308 h 8308"/>
                      <a:gd name="connsiteX4" fmla="*/ 1888 w 14476"/>
                      <a:gd name="connsiteY4" fmla="*/ 7553 h 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308">
                        <a:moveTo>
                          <a:pt x="1888" y="7553"/>
                        </a:moveTo>
                        <a:lnTo>
                          <a:pt x="14477" y="0"/>
                        </a:lnTo>
                        <a:lnTo>
                          <a:pt x="12588" y="755"/>
                        </a:lnTo>
                        <a:lnTo>
                          <a:pt x="0" y="8308"/>
                        </a:lnTo>
                        <a:lnTo>
                          <a:pt x="1888" y="7553"/>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63" name="Полилиния: фигура 62">
                  <a:extLst>
                    <a:ext uri="{FF2B5EF4-FFF2-40B4-BE49-F238E27FC236}">
                      <a16:creationId xmlns:a16="http://schemas.microsoft.com/office/drawing/2014/main" id="{B11DE92A-62C8-4C83-B7A4-59DB7DFC29F3}"/>
                    </a:ext>
                  </a:extLst>
                </p:cNvPr>
                <p:cNvSpPr/>
                <p:nvPr/>
              </p:nvSpPr>
              <p:spPr>
                <a:xfrm>
                  <a:off x="8999063" y="5391304"/>
                  <a:ext cx="23414" cy="9638"/>
                </a:xfrm>
                <a:custGeom>
                  <a:avLst/>
                  <a:gdLst>
                    <a:gd name="connsiteX0" fmla="*/ 12588 w 23414"/>
                    <a:gd name="connsiteY0" fmla="*/ 952 h 9638"/>
                    <a:gd name="connsiteX1" fmla="*/ 0 w 23414"/>
                    <a:gd name="connsiteY1" fmla="*/ 8505 h 9638"/>
                    <a:gd name="connsiteX2" fmla="*/ 10826 w 23414"/>
                    <a:gd name="connsiteY2" fmla="*/ 9638 h 9638"/>
                    <a:gd name="connsiteX3" fmla="*/ 23415 w 23414"/>
                    <a:gd name="connsiteY3" fmla="*/ 2085 h 9638"/>
                    <a:gd name="connsiteX4" fmla="*/ 12588 w 23414"/>
                    <a:gd name="connsiteY4" fmla="*/ 952 h 9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638">
                      <a:moveTo>
                        <a:pt x="12588" y="952"/>
                      </a:moveTo>
                      <a:lnTo>
                        <a:pt x="0" y="8505"/>
                      </a:lnTo>
                      <a:cubicBezTo>
                        <a:pt x="3550" y="6909"/>
                        <a:pt x="7679" y="7342"/>
                        <a:pt x="10826" y="9638"/>
                      </a:cubicBezTo>
                      <a:lnTo>
                        <a:pt x="23415" y="2085"/>
                      </a:lnTo>
                      <a:cubicBezTo>
                        <a:pt x="20267" y="-211"/>
                        <a:pt x="16138" y="-644"/>
                        <a:pt x="12588" y="952"/>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64" name="Рисунок 22">
                <a:extLst>
                  <a:ext uri="{FF2B5EF4-FFF2-40B4-BE49-F238E27FC236}">
                    <a16:creationId xmlns:a16="http://schemas.microsoft.com/office/drawing/2014/main" id="{6BE81545-2264-40AB-8654-51DFA0B70F81}"/>
                  </a:ext>
                </a:extLst>
              </p:cNvPr>
              <p:cNvGrpSpPr/>
              <p:nvPr/>
            </p:nvGrpSpPr>
            <p:grpSpPr>
              <a:xfrm>
                <a:off x="9009512" y="5392760"/>
                <a:ext cx="27740" cy="44059"/>
                <a:chOff x="9009512" y="5392760"/>
                <a:chExt cx="27740" cy="44059"/>
              </a:xfrm>
            </p:grpSpPr>
            <p:sp>
              <p:nvSpPr>
                <p:cNvPr id="65" name="Полилиния: фигура 64">
                  <a:extLst>
                    <a:ext uri="{FF2B5EF4-FFF2-40B4-BE49-F238E27FC236}">
                      <a16:creationId xmlns:a16="http://schemas.microsoft.com/office/drawing/2014/main" id="{BB087D99-860F-4566-A6ED-C9CD275478A9}"/>
                    </a:ext>
                  </a:extLst>
                </p:cNvPr>
                <p:cNvSpPr/>
                <p:nvPr/>
              </p:nvSpPr>
              <p:spPr>
                <a:xfrm>
                  <a:off x="9009512" y="5393389"/>
                  <a:ext cx="27740" cy="43430"/>
                </a:xfrm>
                <a:custGeom>
                  <a:avLst/>
                  <a:gdLst>
                    <a:gd name="connsiteX0" fmla="*/ 10700 w 27740"/>
                    <a:gd name="connsiteY0" fmla="*/ 43430 h 43430"/>
                    <a:gd name="connsiteX1" fmla="*/ 23289 w 27740"/>
                    <a:gd name="connsiteY1" fmla="*/ 35877 h 43430"/>
                    <a:gd name="connsiteX2" fmla="*/ 27695 w 27740"/>
                    <a:gd name="connsiteY2" fmla="*/ 26184 h 43430"/>
                    <a:gd name="connsiteX3" fmla="*/ 12588 w 27740"/>
                    <a:gd name="connsiteY3" fmla="*/ 0 h 43430"/>
                    <a:gd name="connsiteX4" fmla="*/ 0 w 27740"/>
                    <a:gd name="connsiteY4" fmla="*/ 7553 h 43430"/>
                    <a:gd name="connsiteX5" fmla="*/ 15106 w 27740"/>
                    <a:gd name="connsiteY5" fmla="*/ 33737 h 43430"/>
                    <a:gd name="connsiteX6" fmla="*/ 10700 w 27740"/>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0" h="43430">
                      <a:moveTo>
                        <a:pt x="10700" y="43430"/>
                      </a:moveTo>
                      <a:lnTo>
                        <a:pt x="23289" y="35877"/>
                      </a:lnTo>
                      <a:cubicBezTo>
                        <a:pt x="26373" y="33658"/>
                        <a:pt x="28047" y="29968"/>
                        <a:pt x="27695" y="26184"/>
                      </a:cubicBezTo>
                      <a:cubicBezTo>
                        <a:pt x="27128" y="15544"/>
                        <a:pt x="21514" y="5815"/>
                        <a:pt x="12588" y="0"/>
                      </a:cubicBezTo>
                      <a:lnTo>
                        <a:pt x="0" y="7553"/>
                      </a:lnTo>
                      <a:cubicBezTo>
                        <a:pt x="8925" y="13368"/>
                        <a:pt x="14540" y="23097"/>
                        <a:pt x="15106" y="33737"/>
                      </a:cubicBezTo>
                      <a:cubicBezTo>
                        <a:pt x="15459" y="37521"/>
                        <a:pt x="13784" y="41211"/>
                        <a:pt x="10700" y="4343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66" name="Рисунок 22">
                  <a:extLst>
                    <a:ext uri="{FF2B5EF4-FFF2-40B4-BE49-F238E27FC236}">
                      <a16:creationId xmlns:a16="http://schemas.microsoft.com/office/drawing/2014/main" id="{6BE81545-2264-40AB-8654-51DFA0B70F81}"/>
                    </a:ext>
                  </a:extLst>
                </p:cNvPr>
                <p:cNvGrpSpPr/>
                <p:nvPr/>
              </p:nvGrpSpPr>
              <p:grpSpPr>
                <a:xfrm>
                  <a:off x="9009512" y="5392760"/>
                  <a:ext cx="27740" cy="44059"/>
                  <a:chOff x="9009512" y="5392760"/>
                  <a:chExt cx="27740" cy="44059"/>
                </a:xfrm>
                <a:solidFill>
                  <a:srgbClr val="121822"/>
                </a:solidFill>
              </p:grpSpPr>
              <p:sp>
                <p:nvSpPr>
                  <p:cNvPr id="67" name="Полилиния: фигура 66">
                    <a:extLst>
                      <a:ext uri="{FF2B5EF4-FFF2-40B4-BE49-F238E27FC236}">
                        <a16:creationId xmlns:a16="http://schemas.microsoft.com/office/drawing/2014/main" id="{1090406F-686C-4603-959C-A2360EB3DA1C}"/>
                      </a:ext>
                    </a:extLst>
                  </p:cNvPr>
                  <p:cNvSpPr/>
                  <p:nvPr/>
                </p:nvSpPr>
                <p:spPr>
                  <a:xfrm>
                    <a:off x="9020212" y="5405348"/>
                    <a:ext cx="17040" cy="31471"/>
                  </a:xfrm>
                  <a:custGeom>
                    <a:avLst/>
                    <a:gdLst>
                      <a:gd name="connsiteX0" fmla="*/ 0 w 17040"/>
                      <a:gd name="connsiteY0" fmla="*/ 31471 h 31471"/>
                      <a:gd name="connsiteX1" fmla="*/ 12588 w 17040"/>
                      <a:gd name="connsiteY1" fmla="*/ 23918 h 31471"/>
                      <a:gd name="connsiteX2" fmla="*/ 16994 w 17040"/>
                      <a:gd name="connsiteY2" fmla="*/ 14225 h 31471"/>
                      <a:gd name="connsiteX3" fmla="*/ 12966 w 17040"/>
                      <a:gd name="connsiteY3" fmla="*/ 0 h 31471"/>
                      <a:gd name="connsiteX4" fmla="*/ 378 w 17040"/>
                      <a:gd name="connsiteY4" fmla="*/ 7553 h 31471"/>
                      <a:gd name="connsiteX5" fmla="*/ 4406 w 17040"/>
                      <a:gd name="connsiteY5" fmla="*/ 21778 h 31471"/>
                      <a:gd name="connsiteX6" fmla="*/ 0 w 17040"/>
                      <a:gd name="connsiteY6" fmla="*/ 31471 h 3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40" h="31471">
                        <a:moveTo>
                          <a:pt x="0" y="31471"/>
                        </a:moveTo>
                        <a:lnTo>
                          <a:pt x="12588" y="23918"/>
                        </a:lnTo>
                        <a:cubicBezTo>
                          <a:pt x="15673" y="21699"/>
                          <a:pt x="17347" y="18009"/>
                          <a:pt x="16994" y="14225"/>
                        </a:cubicBezTo>
                        <a:cubicBezTo>
                          <a:pt x="16856" y="9222"/>
                          <a:pt x="15471" y="4333"/>
                          <a:pt x="12966" y="0"/>
                        </a:cubicBezTo>
                        <a:lnTo>
                          <a:pt x="378" y="7553"/>
                        </a:lnTo>
                        <a:cubicBezTo>
                          <a:pt x="2883" y="11886"/>
                          <a:pt x="4267" y="16775"/>
                          <a:pt x="4406" y="21778"/>
                        </a:cubicBezTo>
                        <a:cubicBezTo>
                          <a:pt x="4758" y="25562"/>
                          <a:pt x="3084" y="29252"/>
                          <a:pt x="0" y="314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68" name="Полилиния: фигура 67">
                    <a:extLst>
                      <a:ext uri="{FF2B5EF4-FFF2-40B4-BE49-F238E27FC236}">
                        <a16:creationId xmlns:a16="http://schemas.microsoft.com/office/drawing/2014/main" id="{5AB984B4-1224-469C-ACDD-9182F8CB0B89}"/>
                      </a:ext>
                    </a:extLst>
                  </p:cNvPr>
                  <p:cNvSpPr/>
                  <p:nvPr/>
                </p:nvSpPr>
                <p:spPr>
                  <a:xfrm>
                    <a:off x="9009512" y="5392760"/>
                    <a:ext cx="23666" cy="20141"/>
                  </a:xfrm>
                  <a:custGeom>
                    <a:avLst/>
                    <a:gdLst>
                      <a:gd name="connsiteX0" fmla="*/ 11078 w 23666"/>
                      <a:gd name="connsiteY0" fmla="*/ 20141 h 20141"/>
                      <a:gd name="connsiteX1" fmla="*/ 23666 w 23666"/>
                      <a:gd name="connsiteY1" fmla="*/ 12588 h 20141"/>
                      <a:gd name="connsiteX2" fmla="*/ 12588 w 23666"/>
                      <a:gd name="connsiteY2" fmla="*/ 0 h 20141"/>
                      <a:gd name="connsiteX3" fmla="*/ 0 w 23666"/>
                      <a:gd name="connsiteY3" fmla="*/ 7553 h 20141"/>
                      <a:gd name="connsiteX4" fmla="*/ 11078 w 23666"/>
                      <a:gd name="connsiteY4" fmla="*/ 19512 h 2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6" h="20141">
                        <a:moveTo>
                          <a:pt x="11078" y="20141"/>
                        </a:moveTo>
                        <a:lnTo>
                          <a:pt x="23666" y="12588"/>
                        </a:lnTo>
                        <a:cubicBezTo>
                          <a:pt x="21199" y="7454"/>
                          <a:pt x="17372" y="3098"/>
                          <a:pt x="12588" y="0"/>
                        </a:cubicBezTo>
                        <a:lnTo>
                          <a:pt x="0" y="7553"/>
                        </a:lnTo>
                        <a:cubicBezTo>
                          <a:pt x="4696" y="10479"/>
                          <a:pt x="8522" y="14608"/>
                          <a:pt x="11078" y="195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69" name="Полилиния: фигура 68">
                  <a:extLst>
                    <a:ext uri="{FF2B5EF4-FFF2-40B4-BE49-F238E27FC236}">
                      <a16:creationId xmlns:a16="http://schemas.microsoft.com/office/drawing/2014/main" id="{4F661BDD-3C1E-43F2-A97D-0BEB20330691}"/>
                    </a:ext>
                  </a:extLst>
                </p:cNvPr>
                <p:cNvSpPr/>
                <p:nvPr/>
              </p:nvSpPr>
              <p:spPr>
                <a:xfrm>
                  <a:off x="9009512" y="5393389"/>
                  <a:ext cx="27740" cy="43430"/>
                </a:xfrm>
                <a:custGeom>
                  <a:avLst/>
                  <a:gdLst>
                    <a:gd name="connsiteX0" fmla="*/ 10700 w 27740"/>
                    <a:gd name="connsiteY0" fmla="*/ 43430 h 43430"/>
                    <a:gd name="connsiteX1" fmla="*/ 23289 w 27740"/>
                    <a:gd name="connsiteY1" fmla="*/ 35877 h 43430"/>
                    <a:gd name="connsiteX2" fmla="*/ 27695 w 27740"/>
                    <a:gd name="connsiteY2" fmla="*/ 26184 h 43430"/>
                    <a:gd name="connsiteX3" fmla="*/ 12588 w 27740"/>
                    <a:gd name="connsiteY3" fmla="*/ 0 h 43430"/>
                    <a:gd name="connsiteX4" fmla="*/ 0 w 27740"/>
                    <a:gd name="connsiteY4" fmla="*/ 7553 h 43430"/>
                    <a:gd name="connsiteX5" fmla="*/ 15106 w 27740"/>
                    <a:gd name="connsiteY5" fmla="*/ 33737 h 43430"/>
                    <a:gd name="connsiteX6" fmla="*/ 10700 w 27740"/>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0" h="43430">
                      <a:moveTo>
                        <a:pt x="10700" y="43430"/>
                      </a:moveTo>
                      <a:lnTo>
                        <a:pt x="23289" y="35877"/>
                      </a:lnTo>
                      <a:cubicBezTo>
                        <a:pt x="26373" y="33658"/>
                        <a:pt x="28047" y="29968"/>
                        <a:pt x="27695" y="26184"/>
                      </a:cubicBezTo>
                      <a:cubicBezTo>
                        <a:pt x="27128" y="15544"/>
                        <a:pt x="21514" y="5815"/>
                        <a:pt x="12588" y="0"/>
                      </a:cubicBezTo>
                      <a:lnTo>
                        <a:pt x="0" y="7553"/>
                      </a:lnTo>
                      <a:cubicBezTo>
                        <a:pt x="8925" y="13368"/>
                        <a:pt x="14540" y="23097"/>
                        <a:pt x="15106" y="33737"/>
                      </a:cubicBezTo>
                      <a:cubicBezTo>
                        <a:pt x="15459" y="37521"/>
                        <a:pt x="13784" y="41211"/>
                        <a:pt x="10700" y="43430"/>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70" name="Полилиния: фигура 69">
                <a:extLst>
                  <a:ext uri="{FF2B5EF4-FFF2-40B4-BE49-F238E27FC236}">
                    <a16:creationId xmlns:a16="http://schemas.microsoft.com/office/drawing/2014/main" id="{98DE2D58-039C-4140-AB4F-8FB343BC54DF}"/>
                  </a:ext>
                </a:extLst>
              </p:cNvPr>
              <p:cNvSpPr/>
              <p:nvPr/>
            </p:nvSpPr>
            <p:spPr>
              <a:xfrm>
                <a:off x="8994280" y="5398821"/>
                <a:ext cx="30338" cy="39035"/>
              </a:xfrm>
              <a:custGeom>
                <a:avLst/>
                <a:gdLst>
                  <a:gd name="connsiteX0" fmla="*/ 15232 w 30338"/>
                  <a:gd name="connsiteY0" fmla="*/ 2122 h 39035"/>
                  <a:gd name="connsiteX1" fmla="*/ 0 w 30338"/>
                  <a:gd name="connsiteY1" fmla="*/ 10808 h 39035"/>
                  <a:gd name="connsiteX2" fmla="*/ 15106 w 30338"/>
                  <a:gd name="connsiteY2" fmla="*/ 36992 h 39035"/>
                  <a:gd name="connsiteX3" fmla="*/ 30338 w 30338"/>
                  <a:gd name="connsiteY3" fmla="*/ 28306 h 39035"/>
                  <a:gd name="connsiteX4" fmla="*/ 15232 w 30338"/>
                  <a:gd name="connsiteY4" fmla="*/ 2122 h 3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8" h="39035">
                    <a:moveTo>
                      <a:pt x="15232" y="2122"/>
                    </a:moveTo>
                    <a:cubicBezTo>
                      <a:pt x="6798" y="-2788"/>
                      <a:pt x="0" y="1115"/>
                      <a:pt x="0" y="10808"/>
                    </a:cubicBezTo>
                    <a:cubicBezTo>
                      <a:pt x="579" y="21441"/>
                      <a:pt x="6194" y="31162"/>
                      <a:pt x="15106" y="36992"/>
                    </a:cubicBezTo>
                    <a:cubicBezTo>
                      <a:pt x="23415" y="41776"/>
                      <a:pt x="30212" y="37873"/>
                      <a:pt x="30338" y="28306"/>
                    </a:cubicBezTo>
                    <a:cubicBezTo>
                      <a:pt x="29772" y="17666"/>
                      <a:pt x="24157" y="7937"/>
                      <a:pt x="15232" y="212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1" name="Полилиния: фигура 70">
                <a:extLst>
                  <a:ext uri="{FF2B5EF4-FFF2-40B4-BE49-F238E27FC236}">
                    <a16:creationId xmlns:a16="http://schemas.microsoft.com/office/drawing/2014/main" id="{037571CB-D485-4E06-9261-C47349C77727}"/>
                  </a:ext>
                </a:extLst>
              </p:cNvPr>
              <p:cNvSpPr/>
              <p:nvPr/>
            </p:nvSpPr>
            <p:spPr>
              <a:xfrm>
                <a:off x="8998308" y="5404072"/>
                <a:ext cx="22155" cy="28539"/>
              </a:xfrm>
              <a:custGeom>
                <a:avLst/>
                <a:gdLst>
                  <a:gd name="connsiteX0" fmla="*/ 11204 w 22155"/>
                  <a:gd name="connsiteY0" fmla="*/ 1528 h 28539"/>
                  <a:gd name="connsiteX1" fmla="*/ 0 w 22155"/>
                  <a:gd name="connsiteY1" fmla="*/ 7822 h 28539"/>
                  <a:gd name="connsiteX2" fmla="*/ 11078 w 22155"/>
                  <a:gd name="connsiteY2" fmla="*/ 26957 h 28539"/>
                  <a:gd name="connsiteX3" fmla="*/ 22156 w 22155"/>
                  <a:gd name="connsiteY3" fmla="*/ 20662 h 28539"/>
                  <a:gd name="connsiteX4" fmla="*/ 11204 w 22155"/>
                  <a:gd name="connsiteY4" fmla="*/ 1528 h 28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5" h="28539">
                    <a:moveTo>
                      <a:pt x="11204" y="1528"/>
                    </a:moveTo>
                    <a:cubicBezTo>
                      <a:pt x="5035" y="-1997"/>
                      <a:pt x="0" y="773"/>
                      <a:pt x="0" y="7822"/>
                    </a:cubicBezTo>
                    <a:cubicBezTo>
                      <a:pt x="403" y="15608"/>
                      <a:pt x="4532" y="22726"/>
                      <a:pt x="11078" y="26957"/>
                    </a:cubicBezTo>
                    <a:cubicBezTo>
                      <a:pt x="17246" y="30607"/>
                      <a:pt x="22156" y="27712"/>
                      <a:pt x="22156" y="20662"/>
                    </a:cubicBezTo>
                    <a:cubicBezTo>
                      <a:pt x="21791" y="12894"/>
                      <a:pt x="17725" y="5773"/>
                      <a:pt x="11204" y="15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72" name="Рисунок 22">
              <a:extLst>
                <a:ext uri="{FF2B5EF4-FFF2-40B4-BE49-F238E27FC236}">
                  <a16:creationId xmlns:a16="http://schemas.microsoft.com/office/drawing/2014/main" id="{6BE81545-2264-40AB-8654-51DFA0B70F81}"/>
                </a:ext>
              </a:extLst>
            </p:cNvPr>
            <p:cNvGrpSpPr/>
            <p:nvPr/>
          </p:nvGrpSpPr>
          <p:grpSpPr>
            <a:xfrm>
              <a:off x="8640796" y="5359904"/>
              <a:ext cx="130853" cy="145931"/>
              <a:chOff x="8640796" y="5359904"/>
              <a:chExt cx="130853" cy="145931"/>
            </a:xfrm>
            <a:solidFill>
              <a:srgbClr val="121822"/>
            </a:solidFill>
          </p:grpSpPr>
          <p:sp>
            <p:nvSpPr>
              <p:cNvPr id="73" name="Полилиния: фигура 72">
                <a:extLst>
                  <a:ext uri="{FF2B5EF4-FFF2-40B4-BE49-F238E27FC236}">
                    <a16:creationId xmlns:a16="http://schemas.microsoft.com/office/drawing/2014/main" id="{9A9C8EAF-CB74-4642-9EE0-06B07C08D06C}"/>
                  </a:ext>
                </a:extLst>
              </p:cNvPr>
              <p:cNvSpPr/>
              <p:nvPr/>
            </p:nvSpPr>
            <p:spPr>
              <a:xfrm>
                <a:off x="8654518" y="5359904"/>
                <a:ext cx="117132" cy="141997"/>
              </a:xfrm>
              <a:custGeom>
                <a:avLst/>
                <a:gdLst>
                  <a:gd name="connsiteX0" fmla="*/ 33233 w 117132"/>
                  <a:gd name="connsiteY0" fmla="*/ 3273 h 141997"/>
                  <a:gd name="connsiteX1" fmla="*/ 64201 w 117132"/>
                  <a:gd name="connsiteY1" fmla="*/ 4658 h 141997"/>
                  <a:gd name="connsiteX2" fmla="*/ 68103 w 117132"/>
                  <a:gd name="connsiteY2" fmla="*/ 6672 h 141997"/>
                  <a:gd name="connsiteX3" fmla="*/ 109519 w 117132"/>
                  <a:gd name="connsiteY3" fmla="*/ 57026 h 141997"/>
                  <a:gd name="connsiteX4" fmla="*/ 116947 w 117132"/>
                  <a:gd name="connsiteY4" fmla="*/ 91267 h 141997"/>
                  <a:gd name="connsiteX5" fmla="*/ 102722 w 117132"/>
                  <a:gd name="connsiteY5" fmla="*/ 122738 h 141997"/>
                  <a:gd name="connsiteX6" fmla="*/ 69488 w 117132"/>
                  <a:gd name="connsiteY6" fmla="*/ 141998 h 141997"/>
                  <a:gd name="connsiteX7" fmla="*/ 83839 w 117132"/>
                  <a:gd name="connsiteY7" fmla="*/ 110527 h 141997"/>
                  <a:gd name="connsiteX8" fmla="*/ 76412 w 117132"/>
                  <a:gd name="connsiteY8" fmla="*/ 76286 h 141997"/>
                  <a:gd name="connsiteX9" fmla="*/ 34870 w 117132"/>
                  <a:gd name="connsiteY9" fmla="*/ 25933 h 141997"/>
                  <a:gd name="connsiteX10" fmla="*/ 30968 w 117132"/>
                  <a:gd name="connsiteY10" fmla="*/ 23792 h 141997"/>
                  <a:gd name="connsiteX11" fmla="*/ 0 w 117132"/>
                  <a:gd name="connsiteY11" fmla="*/ 22534 h 1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132" h="141997">
                    <a:moveTo>
                      <a:pt x="33233" y="3273"/>
                    </a:moveTo>
                    <a:cubicBezTo>
                      <a:pt x="43128" y="-1539"/>
                      <a:pt x="54785" y="-1018"/>
                      <a:pt x="64201" y="4658"/>
                    </a:cubicBezTo>
                    <a:lnTo>
                      <a:pt x="68103" y="6672"/>
                    </a:lnTo>
                    <a:cubicBezTo>
                      <a:pt x="86848" y="18702"/>
                      <a:pt x="101337" y="36316"/>
                      <a:pt x="109519" y="57026"/>
                    </a:cubicBezTo>
                    <a:cubicBezTo>
                      <a:pt x="114290" y="67819"/>
                      <a:pt x="116821" y="79467"/>
                      <a:pt x="116947" y="91267"/>
                    </a:cubicBezTo>
                    <a:cubicBezTo>
                      <a:pt x="118231" y="103555"/>
                      <a:pt x="112792" y="115582"/>
                      <a:pt x="102722" y="122738"/>
                    </a:cubicBezTo>
                    <a:lnTo>
                      <a:pt x="69488" y="141998"/>
                    </a:lnTo>
                    <a:cubicBezTo>
                      <a:pt x="79546" y="134820"/>
                      <a:pt x="85010" y="122827"/>
                      <a:pt x="83839" y="110527"/>
                    </a:cubicBezTo>
                    <a:cubicBezTo>
                      <a:pt x="83575" y="98744"/>
                      <a:pt x="81057" y="87121"/>
                      <a:pt x="76412" y="76286"/>
                    </a:cubicBezTo>
                    <a:cubicBezTo>
                      <a:pt x="68192" y="55558"/>
                      <a:pt x="53652" y="37942"/>
                      <a:pt x="34870" y="25933"/>
                    </a:cubicBezTo>
                    <a:lnTo>
                      <a:pt x="30968" y="23792"/>
                    </a:lnTo>
                    <a:cubicBezTo>
                      <a:pt x="21526" y="18157"/>
                      <a:pt x="9869" y="17683"/>
                      <a:pt x="0" y="2253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4" name="Полилиния: фигура 73">
                <a:extLst>
                  <a:ext uri="{FF2B5EF4-FFF2-40B4-BE49-F238E27FC236}">
                    <a16:creationId xmlns:a16="http://schemas.microsoft.com/office/drawing/2014/main" id="{6C6F8858-A61C-43CF-B193-25F58A27925A}"/>
                  </a:ext>
                </a:extLst>
              </p:cNvPr>
              <p:cNvSpPr/>
              <p:nvPr/>
            </p:nvSpPr>
            <p:spPr>
              <a:xfrm>
                <a:off x="8640796" y="5379737"/>
                <a:ext cx="98063" cy="126097"/>
              </a:xfrm>
              <a:custGeom>
                <a:avLst/>
                <a:gdLst>
                  <a:gd name="connsiteX0" fmla="*/ 49095 w 98063"/>
                  <a:gd name="connsiteY0" fmla="*/ 6728 h 126097"/>
                  <a:gd name="connsiteX1" fmla="*/ 0 w 98063"/>
                  <a:gd name="connsiteY1" fmla="*/ 34675 h 126097"/>
                  <a:gd name="connsiteX2" fmla="*/ 48843 w 98063"/>
                  <a:gd name="connsiteY2" fmla="*/ 119395 h 126097"/>
                  <a:gd name="connsiteX3" fmla="*/ 98064 w 98063"/>
                  <a:gd name="connsiteY3" fmla="*/ 91323 h 126097"/>
                  <a:gd name="connsiteX4" fmla="*/ 49095 w 98063"/>
                  <a:gd name="connsiteY4" fmla="*/ 6728 h 12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3" h="126097">
                    <a:moveTo>
                      <a:pt x="49095" y="6728"/>
                    </a:moveTo>
                    <a:cubicBezTo>
                      <a:pt x="22030" y="-8881"/>
                      <a:pt x="0" y="3581"/>
                      <a:pt x="0" y="34675"/>
                    </a:cubicBezTo>
                    <a:cubicBezTo>
                      <a:pt x="1750" y="69114"/>
                      <a:pt x="19915" y="100623"/>
                      <a:pt x="48843" y="119395"/>
                    </a:cubicBezTo>
                    <a:cubicBezTo>
                      <a:pt x="75908" y="135005"/>
                      <a:pt x="97938" y="122416"/>
                      <a:pt x="98064" y="91323"/>
                    </a:cubicBezTo>
                    <a:cubicBezTo>
                      <a:pt x="96163" y="56930"/>
                      <a:pt x="77973" y="25505"/>
                      <a:pt x="49095" y="67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75" name="Полилиния: фигура 74">
              <a:extLst>
                <a:ext uri="{FF2B5EF4-FFF2-40B4-BE49-F238E27FC236}">
                  <a16:creationId xmlns:a16="http://schemas.microsoft.com/office/drawing/2014/main" id="{D0BF0733-7E59-4FD1-9F2C-611D54AF9D4B}"/>
                </a:ext>
              </a:extLst>
            </p:cNvPr>
            <p:cNvSpPr/>
            <p:nvPr/>
          </p:nvSpPr>
          <p:spPr>
            <a:xfrm>
              <a:off x="8655399" y="5399016"/>
              <a:ext cx="67811" cy="86474"/>
            </a:xfrm>
            <a:custGeom>
              <a:avLst/>
              <a:gdLst>
                <a:gd name="connsiteX0" fmla="*/ 0 w 67811"/>
                <a:gd name="connsiteY0" fmla="*/ 23704 h 86474"/>
                <a:gd name="connsiteX1" fmla="*/ 33737 w 67811"/>
                <a:gd name="connsiteY1" fmla="*/ 82115 h 86474"/>
                <a:gd name="connsiteX2" fmla="*/ 60299 w 67811"/>
                <a:gd name="connsiteY2" fmla="*/ 82115 h 86474"/>
                <a:gd name="connsiteX3" fmla="*/ 67726 w 67811"/>
                <a:gd name="connsiteY3" fmla="*/ 62099 h 86474"/>
                <a:gd name="connsiteX4" fmla="*/ 34492 w 67811"/>
                <a:gd name="connsiteY4" fmla="*/ 4444 h 86474"/>
                <a:gd name="connsiteX5" fmla="*/ 13973 w 67811"/>
                <a:gd name="connsiteY5" fmla="*/ 667 h 86474"/>
                <a:gd name="connsiteX6" fmla="*/ 0 w 67811"/>
                <a:gd name="connsiteY6" fmla="*/ 23704 h 8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11" h="86474">
                  <a:moveTo>
                    <a:pt x="0" y="23704"/>
                  </a:moveTo>
                  <a:cubicBezTo>
                    <a:pt x="1309" y="47435"/>
                    <a:pt x="13835" y="69125"/>
                    <a:pt x="33737" y="82115"/>
                  </a:cubicBezTo>
                  <a:cubicBezTo>
                    <a:pt x="41643" y="87928"/>
                    <a:pt x="52393" y="87928"/>
                    <a:pt x="60299" y="82115"/>
                  </a:cubicBezTo>
                  <a:cubicBezTo>
                    <a:pt x="65624" y="76874"/>
                    <a:pt x="68343" y="69543"/>
                    <a:pt x="67726" y="62099"/>
                  </a:cubicBezTo>
                  <a:cubicBezTo>
                    <a:pt x="66404" y="38703"/>
                    <a:pt x="54067" y="17318"/>
                    <a:pt x="34492" y="4444"/>
                  </a:cubicBezTo>
                  <a:cubicBezTo>
                    <a:pt x="28462" y="411"/>
                    <a:pt x="21035" y="-955"/>
                    <a:pt x="13973" y="667"/>
                  </a:cubicBezTo>
                  <a:cubicBezTo>
                    <a:pt x="5287" y="2933"/>
                    <a:pt x="126" y="11116"/>
                    <a:pt x="0" y="2370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6" name="Полилиния: фигура 75">
              <a:extLst>
                <a:ext uri="{FF2B5EF4-FFF2-40B4-BE49-F238E27FC236}">
                  <a16:creationId xmlns:a16="http://schemas.microsoft.com/office/drawing/2014/main" id="{81634845-B5F2-404E-A087-4197B1DAB8AC}"/>
                </a:ext>
              </a:extLst>
            </p:cNvPr>
            <p:cNvSpPr/>
            <p:nvPr/>
          </p:nvSpPr>
          <p:spPr>
            <a:xfrm>
              <a:off x="8661291" y="5399016"/>
              <a:ext cx="61920" cy="83554"/>
            </a:xfrm>
            <a:custGeom>
              <a:avLst/>
              <a:gdLst>
                <a:gd name="connsiteX0" fmla="*/ 25 w 61920"/>
                <a:gd name="connsiteY0" fmla="*/ 20683 h 83554"/>
                <a:gd name="connsiteX1" fmla="*/ 33762 w 61920"/>
                <a:gd name="connsiteY1" fmla="*/ 79093 h 83554"/>
                <a:gd name="connsiteX2" fmla="*/ 54407 w 61920"/>
                <a:gd name="connsiteY2" fmla="*/ 82744 h 83554"/>
                <a:gd name="connsiteX3" fmla="*/ 61834 w 61920"/>
                <a:gd name="connsiteY3" fmla="*/ 62728 h 83554"/>
                <a:gd name="connsiteX4" fmla="*/ 28600 w 61920"/>
                <a:gd name="connsiteY4" fmla="*/ 4444 h 83554"/>
                <a:gd name="connsiteX5" fmla="*/ 8081 w 61920"/>
                <a:gd name="connsiteY5" fmla="*/ 667 h 83554"/>
                <a:gd name="connsiteX6" fmla="*/ 25 w 61920"/>
                <a:gd name="connsiteY6" fmla="*/ 20683 h 8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20" h="83554">
                  <a:moveTo>
                    <a:pt x="25" y="20683"/>
                  </a:moveTo>
                  <a:cubicBezTo>
                    <a:pt x="1334" y="44413"/>
                    <a:pt x="13859" y="66103"/>
                    <a:pt x="33762" y="79093"/>
                  </a:cubicBezTo>
                  <a:cubicBezTo>
                    <a:pt x="39792" y="83254"/>
                    <a:pt x="47319" y="84587"/>
                    <a:pt x="54407" y="82744"/>
                  </a:cubicBezTo>
                  <a:cubicBezTo>
                    <a:pt x="59732" y="77503"/>
                    <a:pt x="62451" y="70172"/>
                    <a:pt x="61834" y="62728"/>
                  </a:cubicBezTo>
                  <a:cubicBezTo>
                    <a:pt x="60701" y="39107"/>
                    <a:pt x="48352" y="17448"/>
                    <a:pt x="28600" y="4444"/>
                  </a:cubicBezTo>
                  <a:cubicBezTo>
                    <a:pt x="22571" y="411"/>
                    <a:pt x="15143" y="-955"/>
                    <a:pt x="8081" y="667"/>
                  </a:cubicBezTo>
                  <a:cubicBezTo>
                    <a:pt x="2630" y="5861"/>
                    <a:pt x="-303" y="13160"/>
                    <a:pt x="25" y="2068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7" name="Полилиния: фигура 76">
              <a:extLst>
                <a:ext uri="{FF2B5EF4-FFF2-40B4-BE49-F238E27FC236}">
                  <a16:creationId xmlns:a16="http://schemas.microsoft.com/office/drawing/2014/main" id="{EB648BAF-0AB5-477B-A536-BA9AB57298D3}"/>
                </a:ext>
              </a:extLst>
            </p:cNvPr>
            <p:cNvSpPr/>
            <p:nvPr/>
          </p:nvSpPr>
          <p:spPr>
            <a:xfrm>
              <a:off x="8689891" y="5405768"/>
              <a:ext cx="9063" cy="11639"/>
            </a:xfrm>
            <a:custGeom>
              <a:avLst/>
              <a:gdLst>
                <a:gd name="connsiteX0" fmla="*/ 0 w 9063"/>
                <a:gd name="connsiteY0" fmla="*/ 3232 h 11639"/>
                <a:gd name="connsiteX1" fmla="*/ 4532 w 9063"/>
                <a:gd name="connsiteY1" fmla="*/ 11036 h 11639"/>
                <a:gd name="connsiteX2" fmla="*/ 9064 w 9063"/>
                <a:gd name="connsiteY2" fmla="*/ 8519 h 11639"/>
                <a:gd name="connsiteX3" fmla="*/ 4532 w 9063"/>
                <a:gd name="connsiteY3" fmla="*/ 588 h 11639"/>
                <a:gd name="connsiteX4" fmla="*/ 0 w 9063"/>
                <a:gd name="connsiteY4" fmla="*/ 3232 h 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39">
                  <a:moveTo>
                    <a:pt x="0" y="3232"/>
                  </a:moveTo>
                  <a:cubicBezTo>
                    <a:pt x="151" y="6414"/>
                    <a:pt x="1838" y="9324"/>
                    <a:pt x="4532" y="11036"/>
                  </a:cubicBezTo>
                  <a:cubicBezTo>
                    <a:pt x="7049" y="12547"/>
                    <a:pt x="9064" y="11036"/>
                    <a:pt x="9064" y="8519"/>
                  </a:cubicBezTo>
                  <a:cubicBezTo>
                    <a:pt x="8887" y="5309"/>
                    <a:pt x="7213" y="2369"/>
                    <a:pt x="4532" y="588"/>
                  </a:cubicBezTo>
                  <a:cubicBezTo>
                    <a:pt x="1511" y="-797"/>
                    <a:pt x="0" y="336"/>
                    <a:pt x="0" y="323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8" name="Полилиния: фигура 77">
              <a:extLst>
                <a:ext uri="{FF2B5EF4-FFF2-40B4-BE49-F238E27FC236}">
                  <a16:creationId xmlns:a16="http://schemas.microsoft.com/office/drawing/2014/main" id="{E07BE385-B0C7-4D34-B3EE-D7341DC3D293}"/>
                </a:ext>
              </a:extLst>
            </p:cNvPr>
            <p:cNvSpPr/>
            <p:nvPr/>
          </p:nvSpPr>
          <p:spPr>
            <a:xfrm>
              <a:off x="8701961" y="5416234"/>
              <a:ext cx="8851" cy="11721"/>
            </a:xfrm>
            <a:custGeom>
              <a:avLst/>
              <a:gdLst>
                <a:gd name="connsiteX0" fmla="*/ 519 w 8851"/>
                <a:gd name="connsiteY0" fmla="*/ 948 h 11721"/>
                <a:gd name="connsiteX1" fmla="*/ 2155 w 8851"/>
                <a:gd name="connsiteY1" fmla="*/ 9130 h 11721"/>
                <a:gd name="connsiteX2" fmla="*/ 8324 w 8851"/>
                <a:gd name="connsiteY2" fmla="*/ 10767 h 11721"/>
                <a:gd name="connsiteX3" fmla="*/ 6687 w 8851"/>
                <a:gd name="connsiteY3" fmla="*/ 2710 h 11721"/>
                <a:gd name="connsiteX4" fmla="*/ 519 w 8851"/>
                <a:gd name="connsiteY4" fmla="*/ 948 h 1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 h="11721">
                  <a:moveTo>
                    <a:pt x="519" y="948"/>
                  </a:moveTo>
                  <a:cubicBezTo>
                    <a:pt x="-564" y="3763"/>
                    <a:pt x="78" y="6948"/>
                    <a:pt x="2155" y="9130"/>
                  </a:cubicBezTo>
                  <a:cubicBezTo>
                    <a:pt x="4296" y="11774"/>
                    <a:pt x="7065" y="12529"/>
                    <a:pt x="8324" y="10767"/>
                  </a:cubicBezTo>
                  <a:cubicBezTo>
                    <a:pt x="9419" y="7994"/>
                    <a:pt x="8777" y="4838"/>
                    <a:pt x="6687" y="2710"/>
                  </a:cubicBezTo>
                  <a:cubicBezTo>
                    <a:pt x="4170" y="-59"/>
                    <a:pt x="1400" y="-814"/>
                    <a:pt x="519" y="94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9" name="Полилиния: фигура 78">
              <a:extLst>
                <a:ext uri="{FF2B5EF4-FFF2-40B4-BE49-F238E27FC236}">
                  <a16:creationId xmlns:a16="http://schemas.microsoft.com/office/drawing/2014/main" id="{4CEC983A-DE50-4CAD-8DC5-6B8B8708E1C0}"/>
                </a:ext>
              </a:extLst>
            </p:cNvPr>
            <p:cNvSpPr/>
            <p:nvPr/>
          </p:nvSpPr>
          <p:spPr>
            <a:xfrm>
              <a:off x="8710555" y="5431514"/>
              <a:ext cx="9026" cy="11730"/>
            </a:xfrm>
            <a:custGeom>
              <a:avLst/>
              <a:gdLst>
                <a:gd name="connsiteX0" fmla="*/ 2247 w 9026"/>
                <a:gd name="connsiteY0" fmla="*/ 18 h 11730"/>
                <a:gd name="connsiteX1" fmla="*/ 611 w 9026"/>
                <a:gd name="connsiteY1" fmla="*/ 6186 h 11730"/>
                <a:gd name="connsiteX2" fmla="*/ 6779 w 9026"/>
                <a:gd name="connsiteY2" fmla="*/ 11725 h 11730"/>
                <a:gd name="connsiteX3" fmla="*/ 8416 w 9026"/>
                <a:gd name="connsiteY3" fmla="*/ 5431 h 11730"/>
                <a:gd name="connsiteX4" fmla="*/ 2247 w 9026"/>
                <a:gd name="connsiteY4" fmla="*/ 18 h 1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30">
                  <a:moveTo>
                    <a:pt x="2247" y="18"/>
                  </a:moveTo>
                  <a:cubicBezTo>
                    <a:pt x="107" y="18"/>
                    <a:pt x="-648" y="2913"/>
                    <a:pt x="611" y="6186"/>
                  </a:cubicBezTo>
                  <a:cubicBezTo>
                    <a:pt x="1870" y="9460"/>
                    <a:pt x="4639" y="11851"/>
                    <a:pt x="6779" y="11725"/>
                  </a:cubicBezTo>
                  <a:cubicBezTo>
                    <a:pt x="8919" y="11600"/>
                    <a:pt x="9675" y="8704"/>
                    <a:pt x="8416" y="5431"/>
                  </a:cubicBezTo>
                  <a:cubicBezTo>
                    <a:pt x="7157" y="2158"/>
                    <a:pt x="4513" y="-234"/>
                    <a:pt x="2247" y="1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0" name="Полилиния: фигура 79">
              <a:extLst>
                <a:ext uri="{FF2B5EF4-FFF2-40B4-BE49-F238E27FC236}">
                  <a16:creationId xmlns:a16="http://schemas.microsoft.com/office/drawing/2014/main" id="{CD928C7C-6415-4EA2-BD07-26911568A467}"/>
                </a:ext>
              </a:extLst>
            </p:cNvPr>
            <p:cNvSpPr/>
            <p:nvPr/>
          </p:nvSpPr>
          <p:spPr>
            <a:xfrm>
              <a:off x="8714061" y="5447478"/>
              <a:ext cx="9063" cy="11594"/>
            </a:xfrm>
            <a:custGeom>
              <a:avLst/>
              <a:gdLst>
                <a:gd name="connsiteX0" fmla="*/ 4532 w 9063"/>
                <a:gd name="connsiteY0" fmla="*/ 546 h 11594"/>
                <a:gd name="connsiteX1" fmla="*/ 0 w 9063"/>
                <a:gd name="connsiteY1" fmla="*/ 3189 h 11594"/>
                <a:gd name="connsiteX2" fmla="*/ 4532 w 9063"/>
                <a:gd name="connsiteY2" fmla="*/ 10994 h 11594"/>
                <a:gd name="connsiteX3" fmla="*/ 9064 w 9063"/>
                <a:gd name="connsiteY3" fmla="*/ 8351 h 11594"/>
                <a:gd name="connsiteX4" fmla="*/ 4532 w 9063"/>
                <a:gd name="connsiteY4" fmla="*/ 546 h 11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4">
                  <a:moveTo>
                    <a:pt x="4532" y="546"/>
                  </a:moveTo>
                  <a:cubicBezTo>
                    <a:pt x="2014" y="-839"/>
                    <a:pt x="0" y="546"/>
                    <a:pt x="0" y="3189"/>
                  </a:cubicBezTo>
                  <a:cubicBezTo>
                    <a:pt x="151" y="6372"/>
                    <a:pt x="1838" y="9282"/>
                    <a:pt x="4532" y="10994"/>
                  </a:cubicBezTo>
                  <a:cubicBezTo>
                    <a:pt x="6924" y="12505"/>
                    <a:pt x="9064" y="10994"/>
                    <a:pt x="9064" y="8351"/>
                  </a:cubicBezTo>
                  <a:cubicBezTo>
                    <a:pt x="8850" y="5186"/>
                    <a:pt x="7175" y="2301"/>
                    <a:pt x="4532" y="54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1" name="Полилиния: фигура 80">
              <a:extLst>
                <a:ext uri="{FF2B5EF4-FFF2-40B4-BE49-F238E27FC236}">
                  <a16:creationId xmlns:a16="http://schemas.microsoft.com/office/drawing/2014/main" id="{3A46DDFE-0662-4E7D-896A-08D715D2F1DE}"/>
                </a:ext>
              </a:extLst>
            </p:cNvPr>
            <p:cNvSpPr/>
            <p:nvPr/>
          </p:nvSpPr>
          <p:spPr>
            <a:xfrm>
              <a:off x="8711167" y="5459318"/>
              <a:ext cx="8834" cy="11689"/>
            </a:xfrm>
            <a:custGeom>
              <a:avLst/>
              <a:gdLst>
                <a:gd name="connsiteX0" fmla="*/ 6671 w 8834"/>
                <a:gd name="connsiteY0" fmla="*/ 2679 h 11689"/>
                <a:gd name="connsiteX1" fmla="*/ 503 w 8834"/>
                <a:gd name="connsiteY1" fmla="*/ 1042 h 11689"/>
                <a:gd name="connsiteX2" fmla="*/ 2139 w 8834"/>
                <a:gd name="connsiteY2" fmla="*/ 9099 h 11689"/>
                <a:gd name="connsiteX3" fmla="*/ 8307 w 8834"/>
                <a:gd name="connsiteY3" fmla="*/ 10735 h 11689"/>
                <a:gd name="connsiteX4" fmla="*/ 6671 w 8834"/>
                <a:gd name="connsiteY4" fmla="*/ 2679 h 1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4" h="11689">
                  <a:moveTo>
                    <a:pt x="6671" y="2679"/>
                  </a:moveTo>
                  <a:cubicBezTo>
                    <a:pt x="4405" y="-91"/>
                    <a:pt x="1635" y="-846"/>
                    <a:pt x="503" y="1042"/>
                  </a:cubicBezTo>
                  <a:cubicBezTo>
                    <a:pt x="-555" y="3818"/>
                    <a:pt x="87" y="6956"/>
                    <a:pt x="2139" y="9099"/>
                  </a:cubicBezTo>
                  <a:cubicBezTo>
                    <a:pt x="4279" y="11742"/>
                    <a:pt x="7049" y="12498"/>
                    <a:pt x="8307" y="10735"/>
                  </a:cubicBezTo>
                  <a:cubicBezTo>
                    <a:pt x="9403" y="7962"/>
                    <a:pt x="8761" y="4806"/>
                    <a:pt x="6671" y="267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2" name="Полилиния: фигура 81">
              <a:extLst>
                <a:ext uri="{FF2B5EF4-FFF2-40B4-BE49-F238E27FC236}">
                  <a16:creationId xmlns:a16="http://schemas.microsoft.com/office/drawing/2014/main" id="{6FE4B191-FC5E-47F8-B0FF-C68A1F60FF81}"/>
                </a:ext>
              </a:extLst>
            </p:cNvPr>
            <p:cNvSpPr/>
            <p:nvPr/>
          </p:nvSpPr>
          <p:spPr>
            <a:xfrm>
              <a:off x="8702333" y="5465126"/>
              <a:ext cx="9065" cy="11729"/>
            </a:xfrm>
            <a:custGeom>
              <a:avLst/>
              <a:gdLst>
                <a:gd name="connsiteX0" fmla="*/ 8455 w 9065"/>
                <a:gd name="connsiteY0" fmla="*/ 5430 h 11729"/>
                <a:gd name="connsiteX1" fmla="*/ 2287 w 9065"/>
                <a:gd name="connsiteY1" fmla="*/ 17 h 11729"/>
                <a:gd name="connsiteX2" fmla="*/ 524 w 9065"/>
                <a:gd name="connsiteY2" fmla="*/ 6186 h 11729"/>
                <a:gd name="connsiteX3" fmla="*/ 6819 w 9065"/>
                <a:gd name="connsiteY3" fmla="*/ 11725 h 11729"/>
                <a:gd name="connsiteX4" fmla="*/ 8455 w 9065"/>
                <a:gd name="connsiteY4" fmla="*/ 5430 h 11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 h="11729">
                  <a:moveTo>
                    <a:pt x="8455" y="5430"/>
                  </a:moveTo>
                  <a:cubicBezTo>
                    <a:pt x="7196" y="2283"/>
                    <a:pt x="4427" y="-234"/>
                    <a:pt x="2287" y="17"/>
                  </a:cubicBezTo>
                  <a:cubicBezTo>
                    <a:pt x="147" y="269"/>
                    <a:pt x="-609" y="2913"/>
                    <a:pt x="524" y="6186"/>
                  </a:cubicBezTo>
                  <a:cubicBezTo>
                    <a:pt x="1657" y="9459"/>
                    <a:pt x="4678" y="11851"/>
                    <a:pt x="6819" y="11725"/>
                  </a:cubicBezTo>
                  <a:cubicBezTo>
                    <a:pt x="8959" y="11599"/>
                    <a:pt x="9714" y="8703"/>
                    <a:pt x="8455" y="543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3" name="Полилиния: фигура 82">
              <a:extLst>
                <a:ext uri="{FF2B5EF4-FFF2-40B4-BE49-F238E27FC236}">
                  <a16:creationId xmlns:a16="http://schemas.microsoft.com/office/drawing/2014/main" id="{1B723632-ADBB-4CA1-B6B2-EFE886E7C94C}"/>
                </a:ext>
              </a:extLst>
            </p:cNvPr>
            <p:cNvSpPr/>
            <p:nvPr/>
          </p:nvSpPr>
          <p:spPr>
            <a:xfrm>
              <a:off x="8690269" y="5462206"/>
              <a:ext cx="9063" cy="11652"/>
            </a:xfrm>
            <a:custGeom>
              <a:avLst/>
              <a:gdLst>
                <a:gd name="connsiteX0" fmla="*/ 9064 w 9063"/>
                <a:gd name="connsiteY0" fmla="*/ 8476 h 11652"/>
                <a:gd name="connsiteX1" fmla="*/ 4532 w 9063"/>
                <a:gd name="connsiteY1" fmla="*/ 546 h 11652"/>
                <a:gd name="connsiteX2" fmla="*/ 0 w 9063"/>
                <a:gd name="connsiteY2" fmla="*/ 3189 h 11652"/>
                <a:gd name="connsiteX3" fmla="*/ 4532 w 9063"/>
                <a:gd name="connsiteY3" fmla="*/ 11120 h 11652"/>
                <a:gd name="connsiteX4" fmla="*/ 9064 w 9063"/>
                <a:gd name="connsiteY4" fmla="*/ 8476 h 1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52">
                  <a:moveTo>
                    <a:pt x="9064" y="8476"/>
                  </a:moveTo>
                  <a:cubicBezTo>
                    <a:pt x="8887" y="5266"/>
                    <a:pt x="7213" y="2327"/>
                    <a:pt x="4532" y="546"/>
                  </a:cubicBezTo>
                  <a:cubicBezTo>
                    <a:pt x="2014" y="-839"/>
                    <a:pt x="0" y="546"/>
                    <a:pt x="0" y="3189"/>
                  </a:cubicBezTo>
                  <a:cubicBezTo>
                    <a:pt x="176" y="6399"/>
                    <a:pt x="1851" y="9339"/>
                    <a:pt x="4532" y="11120"/>
                  </a:cubicBezTo>
                  <a:cubicBezTo>
                    <a:pt x="7049" y="12379"/>
                    <a:pt x="9064" y="11372"/>
                    <a:pt x="9064" y="847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4" name="Полилиния: фигура 83">
              <a:extLst>
                <a:ext uri="{FF2B5EF4-FFF2-40B4-BE49-F238E27FC236}">
                  <a16:creationId xmlns:a16="http://schemas.microsoft.com/office/drawing/2014/main" id="{4F2E8460-78FA-41FC-A94E-1382D3FDB2E3}"/>
                </a:ext>
              </a:extLst>
            </p:cNvPr>
            <p:cNvSpPr/>
            <p:nvPr/>
          </p:nvSpPr>
          <p:spPr>
            <a:xfrm>
              <a:off x="8678160" y="5451349"/>
              <a:ext cx="8970" cy="11957"/>
            </a:xfrm>
            <a:custGeom>
              <a:avLst/>
              <a:gdLst>
                <a:gd name="connsiteX0" fmla="*/ 8458 w 8970"/>
                <a:gd name="connsiteY0" fmla="*/ 10647 h 11957"/>
                <a:gd name="connsiteX1" fmla="*/ 6696 w 8970"/>
                <a:gd name="connsiteY1" fmla="*/ 2591 h 11957"/>
                <a:gd name="connsiteX2" fmla="*/ 527 w 8970"/>
                <a:gd name="connsiteY2" fmla="*/ 954 h 11957"/>
                <a:gd name="connsiteX3" fmla="*/ 2164 w 8970"/>
                <a:gd name="connsiteY3" fmla="*/ 9011 h 11957"/>
                <a:gd name="connsiteX4" fmla="*/ 8458 w 8970"/>
                <a:gd name="connsiteY4" fmla="*/ 10647 h 11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957">
                  <a:moveTo>
                    <a:pt x="8458" y="10647"/>
                  </a:moveTo>
                  <a:cubicBezTo>
                    <a:pt x="9553" y="7853"/>
                    <a:pt x="8861" y="4673"/>
                    <a:pt x="6696" y="2591"/>
                  </a:cubicBezTo>
                  <a:cubicBezTo>
                    <a:pt x="4556" y="-53"/>
                    <a:pt x="1786" y="-808"/>
                    <a:pt x="527" y="954"/>
                  </a:cubicBezTo>
                  <a:cubicBezTo>
                    <a:pt x="-568" y="3727"/>
                    <a:pt x="74" y="6883"/>
                    <a:pt x="2164" y="9011"/>
                  </a:cubicBezTo>
                  <a:cubicBezTo>
                    <a:pt x="4430" y="12158"/>
                    <a:pt x="7199" y="12913"/>
                    <a:pt x="8458" y="1064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5" name="Полилиния: фигура 84">
              <a:extLst>
                <a:ext uri="{FF2B5EF4-FFF2-40B4-BE49-F238E27FC236}">
                  <a16:creationId xmlns:a16="http://schemas.microsoft.com/office/drawing/2014/main" id="{9BD93180-F914-486E-B64A-346F8FFC0865}"/>
                </a:ext>
              </a:extLst>
            </p:cNvPr>
            <p:cNvSpPr/>
            <p:nvPr/>
          </p:nvSpPr>
          <p:spPr>
            <a:xfrm>
              <a:off x="8669139" y="5436437"/>
              <a:ext cx="9026" cy="11728"/>
            </a:xfrm>
            <a:custGeom>
              <a:avLst/>
              <a:gdLst>
                <a:gd name="connsiteX0" fmla="*/ 6779 w 9026"/>
                <a:gd name="connsiteY0" fmla="*/ 11712 h 11728"/>
                <a:gd name="connsiteX1" fmla="*/ 8416 w 9026"/>
                <a:gd name="connsiteY1" fmla="*/ 5543 h 11728"/>
                <a:gd name="connsiteX2" fmla="*/ 2247 w 9026"/>
                <a:gd name="connsiteY2" fmla="*/ 5 h 11728"/>
                <a:gd name="connsiteX3" fmla="*/ 611 w 9026"/>
                <a:gd name="connsiteY3" fmla="*/ 6173 h 11728"/>
                <a:gd name="connsiteX4" fmla="*/ 6779 w 9026"/>
                <a:gd name="connsiteY4" fmla="*/ 11712 h 1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28">
                  <a:moveTo>
                    <a:pt x="6779" y="11712"/>
                  </a:moveTo>
                  <a:cubicBezTo>
                    <a:pt x="8919" y="11712"/>
                    <a:pt x="9675" y="8691"/>
                    <a:pt x="8416" y="5543"/>
                  </a:cubicBezTo>
                  <a:cubicBezTo>
                    <a:pt x="7157" y="2396"/>
                    <a:pt x="4387" y="-121"/>
                    <a:pt x="2247" y="5"/>
                  </a:cubicBezTo>
                  <a:cubicBezTo>
                    <a:pt x="107" y="130"/>
                    <a:pt x="-648" y="3026"/>
                    <a:pt x="611" y="6173"/>
                  </a:cubicBezTo>
                  <a:cubicBezTo>
                    <a:pt x="1870" y="9320"/>
                    <a:pt x="4639" y="11964"/>
                    <a:pt x="6779" y="117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6" name="Полилиния: фигура 85">
              <a:extLst>
                <a:ext uri="{FF2B5EF4-FFF2-40B4-BE49-F238E27FC236}">
                  <a16:creationId xmlns:a16="http://schemas.microsoft.com/office/drawing/2014/main" id="{8B18BF88-C995-406E-A3FF-733D069678D0}"/>
                </a:ext>
              </a:extLst>
            </p:cNvPr>
            <p:cNvSpPr/>
            <p:nvPr/>
          </p:nvSpPr>
          <p:spPr>
            <a:xfrm>
              <a:off x="8665596" y="5420610"/>
              <a:ext cx="9063" cy="11594"/>
            </a:xfrm>
            <a:custGeom>
              <a:avLst/>
              <a:gdLst>
                <a:gd name="connsiteX0" fmla="*/ 4532 w 9063"/>
                <a:gd name="connsiteY0" fmla="*/ 11048 h 11594"/>
                <a:gd name="connsiteX1" fmla="*/ 9064 w 9063"/>
                <a:gd name="connsiteY1" fmla="*/ 8405 h 11594"/>
                <a:gd name="connsiteX2" fmla="*/ 4532 w 9063"/>
                <a:gd name="connsiteY2" fmla="*/ 600 h 11594"/>
                <a:gd name="connsiteX3" fmla="*/ 0 w 9063"/>
                <a:gd name="connsiteY3" fmla="*/ 3244 h 11594"/>
                <a:gd name="connsiteX4" fmla="*/ 4532 w 9063"/>
                <a:gd name="connsiteY4" fmla="*/ 11048 h 11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4">
                  <a:moveTo>
                    <a:pt x="4532" y="11048"/>
                  </a:moveTo>
                  <a:cubicBezTo>
                    <a:pt x="7049" y="12433"/>
                    <a:pt x="9064" y="11048"/>
                    <a:pt x="9064" y="8405"/>
                  </a:cubicBezTo>
                  <a:cubicBezTo>
                    <a:pt x="8913" y="5223"/>
                    <a:pt x="7226" y="2312"/>
                    <a:pt x="4532" y="600"/>
                  </a:cubicBezTo>
                  <a:cubicBezTo>
                    <a:pt x="2014" y="-911"/>
                    <a:pt x="0" y="600"/>
                    <a:pt x="0" y="3244"/>
                  </a:cubicBezTo>
                  <a:cubicBezTo>
                    <a:pt x="214" y="6408"/>
                    <a:pt x="1888" y="9294"/>
                    <a:pt x="4532" y="1104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7" name="Полилиния: фигура 86">
              <a:extLst>
                <a:ext uri="{FF2B5EF4-FFF2-40B4-BE49-F238E27FC236}">
                  <a16:creationId xmlns:a16="http://schemas.microsoft.com/office/drawing/2014/main" id="{F72C7181-B825-4EC4-A866-99906B97DEB0}"/>
                </a:ext>
              </a:extLst>
            </p:cNvPr>
            <p:cNvSpPr/>
            <p:nvPr/>
          </p:nvSpPr>
          <p:spPr>
            <a:xfrm>
              <a:off x="8668719" y="5408297"/>
              <a:ext cx="8859" cy="11634"/>
            </a:xfrm>
            <a:custGeom>
              <a:avLst/>
              <a:gdLst>
                <a:gd name="connsiteX0" fmla="*/ 2164 w 8859"/>
                <a:gd name="connsiteY0" fmla="*/ 9011 h 11634"/>
                <a:gd name="connsiteX1" fmla="*/ 8332 w 8859"/>
                <a:gd name="connsiteY1" fmla="*/ 10647 h 11634"/>
                <a:gd name="connsiteX2" fmla="*/ 6696 w 8859"/>
                <a:gd name="connsiteY2" fmla="*/ 2591 h 11634"/>
                <a:gd name="connsiteX3" fmla="*/ 527 w 8859"/>
                <a:gd name="connsiteY3" fmla="*/ 954 h 11634"/>
                <a:gd name="connsiteX4" fmla="*/ 2164 w 8859"/>
                <a:gd name="connsiteY4" fmla="*/ 9011 h 1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 h="11634">
                  <a:moveTo>
                    <a:pt x="2164" y="9011"/>
                  </a:moveTo>
                  <a:cubicBezTo>
                    <a:pt x="4304" y="11780"/>
                    <a:pt x="7073" y="12410"/>
                    <a:pt x="8332" y="10647"/>
                  </a:cubicBezTo>
                  <a:cubicBezTo>
                    <a:pt x="9427" y="7874"/>
                    <a:pt x="8785" y="4718"/>
                    <a:pt x="6696" y="2591"/>
                  </a:cubicBezTo>
                  <a:cubicBezTo>
                    <a:pt x="4556" y="-53"/>
                    <a:pt x="1786" y="-808"/>
                    <a:pt x="527" y="954"/>
                  </a:cubicBezTo>
                  <a:cubicBezTo>
                    <a:pt x="-568" y="3727"/>
                    <a:pt x="74" y="6883"/>
                    <a:pt x="2164" y="901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8" name="Полилиния: фигура 87">
              <a:extLst>
                <a:ext uri="{FF2B5EF4-FFF2-40B4-BE49-F238E27FC236}">
                  <a16:creationId xmlns:a16="http://schemas.microsoft.com/office/drawing/2014/main" id="{61460B14-05D4-4A17-AE4E-30A61D9434A9}"/>
                </a:ext>
              </a:extLst>
            </p:cNvPr>
            <p:cNvSpPr/>
            <p:nvPr/>
          </p:nvSpPr>
          <p:spPr>
            <a:xfrm>
              <a:off x="8677601" y="5402826"/>
              <a:ext cx="8746" cy="11729"/>
            </a:xfrm>
            <a:custGeom>
              <a:avLst/>
              <a:gdLst>
                <a:gd name="connsiteX0" fmla="*/ 331 w 8746"/>
                <a:gd name="connsiteY0" fmla="*/ 6173 h 11729"/>
                <a:gd name="connsiteX1" fmla="*/ 6499 w 8746"/>
                <a:gd name="connsiteY1" fmla="*/ 11712 h 11729"/>
                <a:gd name="connsiteX2" fmla="*/ 8136 w 8746"/>
                <a:gd name="connsiteY2" fmla="*/ 5543 h 11729"/>
                <a:gd name="connsiteX3" fmla="*/ 1968 w 8746"/>
                <a:gd name="connsiteY3" fmla="*/ 5 h 11729"/>
                <a:gd name="connsiteX4" fmla="*/ 331 w 8746"/>
                <a:gd name="connsiteY4" fmla="*/ 6173 h 11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6" h="11729">
                  <a:moveTo>
                    <a:pt x="331" y="6173"/>
                  </a:moveTo>
                  <a:cubicBezTo>
                    <a:pt x="1590" y="9446"/>
                    <a:pt x="4359" y="11964"/>
                    <a:pt x="6499" y="11712"/>
                  </a:cubicBezTo>
                  <a:cubicBezTo>
                    <a:pt x="8639" y="11460"/>
                    <a:pt x="9395" y="8690"/>
                    <a:pt x="8136" y="5543"/>
                  </a:cubicBezTo>
                  <a:cubicBezTo>
                    <a:pt x="6877" y="2396"/>
                    <a:pt x="4108" y="-121"/>
                    <a:pt x="1968" y="5"/>
                  </a:cubicBezTo>
                  <a:cubicBezTo>
                    <a:pt x="-172" y="130"/>
                    <a:pt x="-298" y="3026"/>
                    <a:pt x="331" y="61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89" name="Рисунок 22">
              <a:extLst>
                <a:ext uri="{FF2B5EF4-FFF2-40B4-BE49-F238E27FC236}">
                  <a16:creationId xmlns:a16="http://schemas.microsoft.com/office/drawing/2014/main" id="{6BE81545-2264-40AB-8654-51DFA0B70F81}"/>
                </a:ext>
              </a:extLst>
            </p:cNvPr>
            <p:cNvGrpSpPr/>
            <p:nvPr/>
          </p:nvGrpSpPr>
          <p:grpSpPr>
            <a:xfrm>
              <a:off x="8677303" y="5419528"/>
              <a:ext cx="33165" cy="39130"/>
              <a:chOff x="8677303" y="5419528"/>
              <a:chExt cx="33165" cy="39130"/>
            </a:xfrm>
            <a:solidFill>
              <a:srgbClr val="121822"/>
            </a:solidFill>
          </p:grpSpPr>
          <p:sp>
            <p:nvSpPr>
              <p:cNvPr id="90" name="Полилиния: фигура 89">
                <a:extLst>
                  <a:ext uri="{FF2B5EF4-FFF2-40B4-BE49-F238E27FC236}">
                    <a16:creationId xmlns:a16="http://schemas.microsoft.com/office/drawing/2014/main" id="{340A125A-94A6-4E7E-B478-15BB5DB889C1}"/>
                  </a:ext>
                </a:extLst>
              </p:cNvPr>
              <p:cNvSpPr/>
              <p:nvPr/>
            </p:nvSpPr>
            <p:spPr>
              <a:xfrm>
                <a:off x="8680954" y="5419528"/>
                <a:ext cx="29514" cy="37558"/>
              </a:xfrm>
              <a:custGeom>
                <a:avLst/>
                <a:gdLst>
                  <a:gd name="connsiteX0" fmla="*/ 5287 w 29514"/>
                  <a:gd name="connsiteY0" fmla="*/ 1178 h 37558"/>
                  <a:gd name="connsiteX1" fmla="*/ 14225 w 29514"/>
                  <a:gd name="connsiteY1" fmla="*/ 1178 h 37558"/>
                  <a:gd name="connsiteX2" fmla="*/ 15358 w 29514"/>
                  <a:gd name="connsiteY2" fmla="*/ 1178 h 37558"/>
                  <a:gd name="connsiteX3" fmla="*/ 27317 w 29514"/>
                  <a:gd name="connsiteY3" fmla="*/ 15781 h 37558"/>
                  <a:gd name="connsiteX4" fmla="*/ 29457 w 29514"/>
                  <a:gd name="connsiteY4" fmla="*/ 25726 h 37558"/>
                  <a:gd name="connsiteX5" fmla="*/ 25303 w 29514"/>
                  <a:gd name="connsiteY5" fmla="*/ 34789 h 37558"/>
                  <a:gd name="connsiteX6" fmla="*/ 20519 w 29514"/>
                  <a:gd name="connsiteY6" fmla="*/ 37559 h 37558"/>
                  <a:gd name="connsiteX7" fmla="*/ 24673 w 29514"/>
                  <a:gd name="connsiteY7" fmla="*/ 28495 h 37558"/>
                  <a:gd name="connsiteX8" fmla="*/ 22533 w 29514"/>
                  <a:gd name="connsiteY8" fmla="*/ 18550 h 37558"/>
                  <a:gd name="connsiteX9" fmla="*/ 9945 w 29514"/>
                  <a:gd name="connsiteY9" fmla="*/ 4074 h 37558"/>
                  <a:gd name="connsiteX10" fmla="*/ 8938 w 29514"/>
                  <a:gd name="connsiteY10" fmla="*/ 4703 h 37558"/>
                  <a:gd name="connsiteX11" fmla="*/ 0 w 29514"/>
                  <a:gd name="connsiteY11" fmla="*/ 4703 h 3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14" h="37558">
                    <a:moveTo>
                      <a:pt x="5287" y="1178"/>
                    </a:moveTo>
                    <a:cubicBezTo>
                      <a:pt x="8057" y="-393"/>
                      <a:pt x="11455" y="-393"/>
                      <a:pt x="14225" y="1178"/>
                    </a:cubicBezTo>
                    <a:lnTo>
                      <a:pt x="15358" y="1178"/>
                    </a:lnTo>
                    <a:cubicBezTo>
                      <a:pt x="20746" y="4708"/>
                      <a:pt x="24912" y="9804"/>
                      <a:pt x="27317" y="15781"/>
                    </a:cubicBezTo>
                    <a:cubicBezTo>
                      <a:pt x="28702" y="18915"/>
                      <a:pt x="29432" y="22300"/>
                      <a:pt x="29457" y="25726"/>
                    </a:cubicBezTo>
                    <a:cubicBezTo>
                      <a:pt x="29847" y="29282"/>
                      <a:pt x="28248" y="32766"/>
                      <a:pt x="25303" y="34789"/>
                    </a:cubicBezTo>
                    <a:lnTo>
                      <a:pt x="20519" y="37559"/>
                    </a:lnTo>
                    <a:cubicBezTo>
                      <a:pt x="23465" y="35536"/>
                      <a:pt x="25064" y="32051"/>
                      <a:pt x="24673" y="28495"/>
                    </a:cubicBezTo>
                    <a:cubicBezTo>
                      <a:pt x="24623" y="25072"/>
                      <a:pt x="23893" y="21694"/>
                      <a:pt x="22533" y="18550"/>
                    </a:cubicBezTo>
                    <a:cubicBezTo>
                      <a:pt x="20003" y="12495"/>
                      <a:pt x="15584" y="7417"/>
                      <a:pt x="9945" y="4074"/>
                    </a:cubicBezTo>
                    <a:lnTo>
                      <a:pt x="8938" y="4703"/>
                    </a:lnTo>
                    <a:cubicBezTo>
                      <a:pt x="6168" y="3132"/>
                      <a:pt x="2769" y="3132"/>
                      <a:pt x="0" y="470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1" name="Полилиния: фигура 90">
                <a:extLst>
                  <a:ext uri="{FF2B5EF4-FFF2-40B4-BE49-F238E27FC236}">
                    <a16:creationId xmlns:a16="http://schemas.microsoft.com/office/drawing/2014/main" id="{41B521AB-C835-4A2E-B792-DE434C252264}"/>
                  </a:ext>
                </a:extLst>
              </p:cNvPr>
              <p:cNvSpPr/>
              <p:nvPr/>
            </p:nvSpPr>
            <p:spPr>
              <a:xfrm>
                <a:off x="8677303" y="5422259"/>
                <a:ext cx="28323" cy="36399"/>
              </a:xfrm>
              <a:custGeom>
                <a:avLst/>
                <a:gdLst>
                  <a:gd name="connsiteX0" fmla="*/ 14225 w 28323"/>
                  <a:gd name="connsiteY0" fmla="*/ 1972 h 36399"/>
                  <a:gd name="connsiteX1" fmla="*/ 0 w 28323"/>
                  <a:gd name="connsiteY1" fmla="*/ 10029 h 36399"/>
                  <a:gd name="connsiteX2" fmla="*/ 14099 w 28323"/>
                  <a:gd name="connsiteY2" fmla="*/ 34450 h 36399"/>
                  <a:gd name="connsiteX3" fmla="*/ 28324 w 28323"/>
                  <a:gd name="connsiteY3" fmla="*/ 26394 h 36399"/>
                  <a:gd name="connsiteX4" fmla="*/ 14225 w 28323"/>
                  <a:gd name="connsiteY4" fmla="*/ 1972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3" h="36399">
                    <a:moveTo>
                      <a:pt x="14225" y="1972"/>
                    </a:moveTo>
                    <a:cubicBezTo>
                      <a:pt x="6420" y="-2560"/>
                      <a:pt x="0" y="965"/>
                      <a:pt x="0" y="10029"/>
                    </a:cubicBezTo>
                    <a:cubicBezTo>
                      <a:pt x="541" y="19948"/>
                      <a:pt x="5778" y="29017"/>
                      <a:pt x="14099" y="34450"/>
                    </a:cubicBezTo>
                    <a:cubicBezTo>
                      <a:pt x="21904" y="38982"/>
                      <a:pt x="28324" y="35331"/>
                      <a:pt x="28324" y="26394"/>
                    </a:cubicBezTo>
                    <a:cubicBezTo>
                      <a:pt x="27833" y="16455"/>
                      <a:pt x="22584" y="7361"/>
                      <a:pt x="14225" y="197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92" name="Полилиния: фигура 91">
              <a:extLst>
                <a:ext uri="{FF2B5EF4-FFF2-40B4-BE49-F238E27FC236}">
                  <a16:creationId xmlns:a16="http://schemas.microsoft.com/office/drawing/2014/main" id="{F8C56D0C-E813-4BBF-BBB8-1CDE8DDCBEE1}"/>
                </a:ext>
              </a:extLst>
            </p:cNvPr>
            <p:cNvSpPr/>
            <p:nvPr/>
          </p:nvSpPr>
          <p:spPr>
            <a:xfrm>
              <a:off x="8640293" y="5379410"/>
              <a:ext cx="98063" cy="125921"/>
            </a:xfrm>
            <a:custGeom>
              <a:avLst/>
              <a:gdLst>
                <a:gd name="connsiteX0" fmla="*/ 0 w 98063"/>
                <a:gd name="connsiteY0" fmla="*/ 34498 h 125921"/>
                <a:gd name="connsiteX1" fmla="*/ 48843 w 98063"/>
                <a:gd name="connsiteY1" fmla="*/ 119219 h 125921"/>
                <a:gd name="connsiteX2" fmla="*/ 98064 w 98063"/>
                <a:gd name="connsiteY2" fmla="*/ 91146 h 125921"/>
                <a:gd name="connsiteX3" fmla="*/ 49598 w 98063"/>
                <a:gd name="connsiteY3" fmla="*/ 7055 h 125921"/>
                <a:gd name="connsiteX4" fmla="*/ 0 w 98063"/>
                <a:gd name="connsiteY4" fmla="*/ 34498 h 125921"/>
                <a:gd name="connsiteX5" fmla="*/ 21023 w 98063"/>
                <a:gd name="connsiteY5" fmla="*/ 40289 h 125921"/>
                <a:gd name="connsiteX6" fmla="*/ 28576 w 98063"/>
                <a:gd name="connsiteY6" fmla="*/ 20273 h 125921"/>
                <a:gd name="connsiteX7" fmla="*/ 49095 w 98063"/>
                <a:gd name="connsiteY7" fmla="*/ 24050 h 125921"/>
                <a:gd name="connsiteX8" fmla="*/ 82832 w 98063"/>
                <a:gd name="connsiteY8" fmla="*/ 82586 h 125921"/>
                <a:gd name="connsiteX9" fmla="*/ 75405 w 98063"/>
                <a:gd name="connsiteY9" fmla="*/ 102602 h 125921"/>
                <a:gd name="connsiteX10" fmla="*/ 54760 w 98063"/>
                <a:gd name="connsiteY10" fmla="*/ 98951 h 125921"/>
                <a:gd name="connsiteX11" fmla="*/ 21023 w 98063"/>
                <a:gd name="connsiteY11" fmla="*/ 40289 h 12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63" h="125921">
                  <a:moveTo>
                    <a:pt x="0" y="34498"/>
                  </a:moveTo>
                  <a:cubicBezTo>
                    <a:pt x="1750" y="68938"/>
                    <a:pt x="19915" y="100447"/>
                    <a:pt x="48843" y="119219"/>
                  </a:cubicBezTo>
                  <a:cubicBezTo>
                    <a:pt x="75908" y="134828"/>
                    <a:pt x="97938" y="122240"/>
                    <a:pt x="98064" y="91146"/>
                  </a:cubicBezTo>
                  <a:cubicBezTo>
                    <a:pt x="96125" y="57027"/>
                    <a:pt x="78149" y="25840"/>
                    <a:pt x="49598" y="7055"/>
                  </a:cubicBezTo>
                  <a:cubicBezTo>
                    <a:pt x="22030" y="-9058"/>
                    <a:pt x="0" y="3405"/>
                    <a:pt x="0" y="34498"/>
                  </a:cubicBezTo>
                  <a:close/>
                  <a:moveTo>
                    <a:pt x="21023" y="40289"/>
                  </a:moveTo>
                  <a:cubicBezTo>
                    <a:pt x="20557" y="32843"/>
                    <a:pt x="23314" y="25557"/>
                    <a:pt x="28576" y="20273"/>
                  </a:cubicBezTo>
                  <a:cubicBezTo>
                    <a:pt x="35638" y="18651"/>
                    <a:pt x="43065" y="20017"/>
                    <a:pt x="49095" y="24050"/>
                  </a:cubicBezTo>
                  <a:cubicBezTo>
                    <a:pt x="69111" y="36992"/>
                    <a:pt x="81661" y="58780"/>
                    <a:pt x="82832" y="82586"/>
                  </a:cubicBezTo>
                  <a:cubicBezTo>
                    <a:pt x="83449" y="90030"/>
                    <a:pt x="80730" y="97362"/>
                    <a:pt x="75405" y="102602"/>
                  </a:cubicBezTo>
                  <a:cubicBezTo>
                    <a:pt x="68317" y="104445"/>
                    <a:pt x="60790" y="103112"/>
                    <a:pt x="54760" y="98951"/>
                  </a:cubicBezTo>
                  <a:cubicBezTo>
                    <a:pt x="34782" y="85909"/>
                    <a:pt x="22256" y="64110"/>
                    <a:pt x="21023" y="4028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93" name="Рисунок 22">
              <a:extLst>
                <a:ext uri="{FF2B5EF4-FFF2-40B4-BE49-F238E27FC236}">
                  <a16:creationId xmlns:a16="http://schemas.microsoft.com/office/drawing/2014/main" id="{6BE81545-2264-40AB-8654-51DFA0B70F81}"/>
                </a:ext>
              </a:extLst>
            </p:cNvPr>
            <p:cNvGrpSpPr/>
            <p:nvPr/>
          </p:nvGrpSpPr>
          <p:grpSpPr>
            <a:xfrm>
              <a:off x="8825721" y="5462225"/>
              <a:ext cx="131475" cy="145350"/>
              <a:chOff x="8825721" y="5462225"/>
              <a:chExt cx="131475" cy="145350"/>
            </a:xfrm>
            <a:solidFill>
              <a:srgbClr val="121822"/>
            </a:solidFill>
          </p:grpSpPr>
          <p:sp>
            <p:nvSpPr>
              <p:cNvPr id="94" name="Полилиния: фигура 93">
                <a:extLst>
                  <a:ext uri="{FF2B5EF4-FFF2-40B4-BE49-F238E27FC236}">
                    <a16:creationId xmlns:a16="http://schemas.microsoft.com/office/drawing/2014/main" id="{BB3E5D96-45B3-42FF-BA35-D006E3408D28}"/>
                  </a:ext>
                </a:extLst>
              </p:cNvPr>
              <p:cNvSpPr/>
              <p:nvPr/>
            </p:nvSpPr>
            <p:spPr>
              <a:xfrm>
                <a:off x="8840071" y="5462225"/>
                <a:ext cx="117124" cy="142020"/>
              </a:xfrm>
              <a:custGeom>
                <a:avLst/>
                <a:gdLst>
                  <a:gd name="connsiteX0" fmla="*/ 33234 w 117124"/>
                  <a:gd name="connsiteY0" fmla="*/ 3296 h 142020"/>
                  <a:gd name="connsiteX1" fmla="*/ 64075 w 117124"/>
                  <a:gd name="connsiteY1" fmla="*/ 4555 h 142020"/>
                  <a:gd name="connsiteX2" fmla="*/ 68103 w 117124"/>
                  <a:gd name="connsiteY2" fmla="*/ 6695 h 142020"/>
                  <a:gd name="connsiteX3" fmla="*/ 109519 w 117124"/>
                  <a:gd name="connsiteY3" fmla="*/ 57049 h 142020"/>
                  <a:gd name="connsiteX4" fmla="*/ 116947 w 117124"/>
                  <a:gd name="connsiteY4" fmla="*/ 91289 h 142020"/>
                  <a:gd name="connsiteX5" fmla="*/ 102596 w 117124"/>
                  <a:gd name="connsiteY5" fmla="*/ 122760 h 142020"/>
                  <a:gd name="connsiteX6" fmla="*/ 69488 w 117124"/>
                  <a:gd name="connsiteY6" fmla="*/ 142021 h 142020"/>
                  <a:gd name="connsiteX7" fmla="*/ 83713 w 117124"/>
                  <a:gd name="connsiteY7" fmla="*/ 110675 h 142020"/>
                  <a:gd name="connsiteX8" fmla="*/ 76286 w 117124"/>
                  <a:gd name="connsiteY8" fmla="*/ 76309 h 142020"/>
                  <a:gd name="connsiteX9" fmla="*/ 34870 w 117124"/>
                  <a:gd name="connsiteY9" fmla="*/ 25955 h 142020"/>
                  <a:gd name="connsiteX10" fmla="*/ 30968 w 117124"/>
                  <a:gd name="connsiteY10" fmla="*/ 23941 h 142020"/>
                  <a:gd name="connsiteX11" fmla="*/ 0 w 117124"/>
                  <a:gd name="connsiteY11" fmla="*/ 22556 h 1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124" h="142020">
                    <a:moveTo>
                      <a:pt x="33234" y="3296"/>
                    </a:moveTo>
                    <a:cubicBezTo>
                      <a:pt x="43065" y="-1509"/>
                      <a:pt x="54659" y="-1036"/>
                      <a:pt x="64075" y="4555"/>
                    </a:cubicBezTo>
                    <a:lnTo>
                      <a:pt x="68103" y="6695"/>
                    </a:lnTo>
                    <a:cubicBezTo>
                      <a:pt x="86860" y="18712"/>
                      <a:pt x="101350" y="36329"/>
                      <a:pt x="109519" y="57049"/>
                    </a:cubicBezTo>
                    <a:cubicBezTo>
                      <a:pt x="114202" y="67868"/>
                      <a:pt x="116733" y="79500"/>
                      <a:pt x="116947" y="91289"/>
                    </a:cubicBezTo>
                    <a:cubicBezTo>
                      <a:pt x="118206" y="103601"/>
                      <a:pt x="112717" y="115635"/>
                      <a:pt x="102596" y="122760"/>
                    </a:cubicBezTo>
                    <a:lnTo>
                      <a:pt x="69488" y="142021"/>
                    </a:lnTo>
                    <a:cubicBezTo>
                      <a:pt x="79521" y="134883"/>
                      <a:pt x="84947" y="122924"/>
                      <a:pt x="83713" y="110675"/>
                    </a:cubicBezTo>
                    <a:cubicBezTo>
                      <a:pt x="83512" y="98842"/>
                      <a:pt x="80982" y="87168"/>
                      <a:pt x="76286" y="76309"/>
                    </a:cubicBezTo>
                    <a:cubicBezTo>
                      <a:pt x="68116" y="55586"/>
                      <a:pt x="53627" y="37964"/>
                      <a:pt x="34870" y="25955"/>
                    </a:cubicBezTo>
                    <a:lnTo>
                      <a:pt x="30968" y="23941"/>
                    </a:lnTo>
                    <a:cubicBezTo>
                      <a:pt x="21551" y="18265"/>
                      <a:pt x="9895" y="17744"/>
                      <a:pt x="0" y="2255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5" name="Полилиния: фигура 94">
                <a:extLst>
                  <a:ext uri="{FF2B5EF4-FFF2-40B4-BE49-F238E27FC236}">
                    <a16:creationId xmlns:a16="http://schemas.microsoft.com/office/drawing/2014/main" id="{72DCD08B-42CF-4FC5-8989-496E47C7FC19}"/>
                  </a:ext>
                </a:extLst>
              </p:cNvPr>
              <p:cNvSpPr/>
              <p:nvPr/>
            </p:nvSpPr>
            <p:spPr>
              <a:xfrm>
                <a:off x="8825721" y="5481478"/>
                <a:ext cx="98063" cy="126097"/>
              </a:xfrm>
              <a:custGeom>
                <a:avLst/>
                <a:gdLst>
                  <a:gd name="connsiteX0" fmla="*/ 49221 w 98063"/>
                  <a:gd name="connsiteY0" fmla="*/ 6703 h 126097"/>
                  <a:gd name="connsiteX1" fmla="*/ 0 w 98063"/>
                  <a:gd name="connsiteY1" fmla="*/ 34775 h 126097"/>
                  <a:gd name="connsiteX2" fmla="*/ 48843 w 98063"/>
                  <a:gd name="connsiteY2" fmla="*/ 119369 h 126097"/>
                  <a:gd name="connsiteX3" fmla="*/ 98064 w 98063"/>
                  <a:gd name="connsiteY3" fmla="*/ 91423 h 126097"/>
                  <a:gd name="connsiteX4" fmla="*/ 49221 w 98063"/>
                  <a:gd name="connsiteY4" fmla="*/ 6703 h 12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3" h="126097">
                    <a:moveTo>
                      <a:pt x="49221" y="6703"/>
                    </a:moveTo>
                    <a:cubicBezTo>
                      <a:pt x="22156" y="-8907"/>
                      <a:pt x="126" y="3681"/>
                      <a:pt x="0" y="34775"/>
                    </a:cubicBezTo>
                    <a:cubicBezTo>
                      <a:pt x="1850" y="69154"/>
                      <a:pt x="20003" y="100575"/>
                      <a:pt x="48843" y="119369"/>
                    </a:cubicBezTo>
                    <a:cubicBezTo>
                      <a:pt x="75908" y="134979"/>
                      <a:pt x="97938" y="122516"/>
                      <a:pt x="98064" y="91423"/>
                    </a:cubicBezTo>
                    <a:cubicBezTo>
                      <a:pt x="96314" y="56983"/>
                      <a:pt x="78149" y="25474"/>
                      <a:pt x="49221" y="670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96" name="Полилиния: фигура 95">
              <a:extLst>
                <a:ext uri="{FF2B5EF4-FFF2-40B4-BE49-F238E27FC236}">
                  <a16:creationId xmlns:a16="http://schemas.microsoft.com/office/drawing/2014/main" id="{C7E6D439-0D9A-4FF5-989B-EE6E48781AC4}"/>
                </a:ext>
              </a:extLst>
            </p:cNvPr>
            <p:cNvSpPr/>
            <p:nvPr/>
          </p:nvSpPr>
          <p:spPr>
            <a:xfrm>
              <a:off x="8840953" y="5501264"/>
              <a:ext cx="67686" cy="86786"/>
            </a:xfrm>
            <a:custGeom>
              <a:avLst/>
              <a:gdLst>
                <a:gd name="connsiteX0" fmla="*/ 0 w 67686"/>
                <a:gd name="connsiteY0" fmla="*/ 23675 h 86786"/>
                <a:gd name="connsiteX1" fmla="*/ 33737 w 67686"/>
                <a:gd name="connsiteY1" fmla="*/ 82085 h 86786"/>
                <a:gd name="connsiteX2" fmla="*/ 60173 w 67686"/>
                <a:gd name="connsiteY2" fmla="*/ 82840 h 86786"/>
                <a:gd name="connsiteX3" fmla="*/ 67600 w 67686"/>
                <a:gd name="connsiteY3" fmla="*/ 62825 h 86786"/>
                <a:gd name="connsiteX4" fmla="*/ 33863 w 67686"/>
                <a:gd name="connsiteY4" fmla="*/ 4414 h 86786"/>
                <a:gd name="connsiteX5" fmla="*/ 13470 w 67686"/>
                <a:gd name="connsiteY5" fmla="*/ 764 h 86786"/>
                <a:gd name="connsiteX6" fmla="*/ 0 w 67686"/>
                <a:gd name="connsiteY6" fmla="*/ 23675 h 8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86" h="86786">
                  <a:moveTo>
                    <a:pt x="0" y="23675"/>
                  </a:moveTo>
                  <a:cubicBezTo>
                    <a:pt x="1246" y="47423"/>
                    <a:pt x="13784" y="69144"/>
                    <a:pt x="33737" y="82085"/>
                  </a:cubicBezTo>
                  <a:cubicBezTo>
                    <a:pt x="41441" y="88065"/>
                    <a:pt x="52141" y="88367"/>
                    <a:pt x="60173" y="82840"/>
                  </a:cubicBezTo>
                  <a:cubicBezTo>
                    <a:pt x="65498" y="77604"/>
                    <a:pt x="68217" y="70265"/>
                    <a:pt x="67600" y="62825"/>
                  </a:cubicBezTo>
                  <a:cubicBezTo>
                    <a:pt x="66417" y="39058"/>
                    <a:pt x="53853" y="17316"/>
                    <a:pt x="33863" y="4414"/>
                  </a:cubicBezTo>
                  <a:cubicBezTo>
                    <a:pt x="27909" y="327"/>
                    <a:pt x="20481" y="-1002"/>
                    <a:pt x="13470" y="764"/>
                  </a:cubicBezTo>
                  <a:cubicBezTo>
                    <a:pt x="5161" y="3030"/>
                    <a:pt x="0" y="11086"/>
                    <a:pt x="0" y="2367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7" name="Полилиния: фигура 96">
              <a:extLst>
                <a:ext uri="{FF2B5EF4-FFF2-40B4-BE49-F238E27FC236}">
                  <a16:creationId xmlns:a16="http://schemas.microsoft.com/office/drawing/2014/main" id="{91807D75-FA7F-4FB1-928C-ABCCD2F8EB3C}"/>
                </a:ext>
              </a:extLst>
            </p:cNvPr>
            <p:cNvSpPr/>
            <p:nvPr/>
          </p:nvSpPr>
          <p:spPr>
            <a:xfrm>
              <a:off x="8846813" y="5501264"/>
              <a:ext cx="61825" cy="83626"/>
            </a:xfrm>
            <a:custGeom>
              <a:avLst/>
              <a:gdLst>
                <a:gd name="connsiteX0" fmla="*/ 56 w 61825"/>
                <a:gd name="connsiteY0" fmla="*/ 20779 h 83626"/>
                <a:gd name="connsiteX1" fmla="*/ 33793 w 61825"/>
                <a:gd name="connsiteY1" fmla="*/ 79190 h 83626"/>
                <a:gd name="connsiteX2" fmla="*/ 54312 w 61825"/>
                <a:gd name="connsiteY2" fmla="*/ 82840 h 83626"/>
                <a:gd name="connsiteX3" fmla="*/ 61739 w 61825"/>
                <a:gd name="connsiteY3" fmla="*/ 62825 h 83626"/>
                <a:gd name="connsiteX4" fmla="*/ 28003 w 61825"/>
                <a:gd name="connsiteY4" fmla="*/ 4414 h 83626"/>
                <a:gd name="connsiteX5" fmla="*/ 7609 w 61825"/>
                <a:gd name="connsiteY5" fmla="*/ 764 h 83626"/>
                <a:gd name="connsiteX6" fmla="*/ 56 w 61825"/>
                <a:gd name="connsiteY6" fmla="*/ 20779 h 8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25" h="83626">
                  <a:moveTo>
                    <a:pt x="56" y="20779"/>
                  </a:moveTo>
                  <a:cubicBezTo>
                    <a:pt x="1340" y="44516"/>
                    <a:pt x="13878" y="66211"/>
                    <a:pt x="33793" y="79190"/>
                  </a:cubicBezTo>
                  <a:cubicBezTo>
                    <a:pt x="39785" y="83319"/>
                    <a:pt x="47263" y="84641"/>
                    <a:pt x="54312" y="82840"/>
                  </a:cubicBezTo>
                  <a:cubicBezTo>
                    <a:pt x="59637" y="77604"/>
                    <a:pt x="62356" y="70265"/>
                    <a:pt x="61739" y="62825"/>
                  </a:cubicBezTo>
                  <a:cubicBezTo>
                    <a:pt x="60556" y="39058"/>
                    <a:pt x="47993" y="17316"/>
                    <a:pt x="28003" y="4414"/>
                  </a:cubicBezTo>
                  <a:cubicBezTo>
                    <a:pt x="22048" y="327"/>
                    <a:pt x="14621" y="-1002"/>
                    <a:pt x="7609" y="764"/>
                  </a:cubicBezTo>
                  <a:cubicBezTo>
                    <a:pt x="2310" y="6028"/>
                    <a:pt x="-435" y="13330"/>
                    <a:pt x="56" y="2077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8" name="Полилиния: фигура 97">
              <a:extLst>
                <a:ext uri="{FF2B5EF4-FFF2-40B4-BE49-F238E27FC236}">
                  <a16:creationId xmlns:a16="http://schemas.microsoft.com/office/drawing/2014/main" id="{C93B75AC-6B64-4442-B1A1-39EBFBC0981F}"/>
                </a:ext>
              </a:extLst>
            </p:cNvPr>
            <p:cNvSpPr/>
            <p:nvPr/>
          </p:nvSpPr>
          <p:spPr>
            <a:xfrm>
              <a:off x="8874816" y="5508056"/>
              <a:ext cx="9063" cy="11637"/>
            </a:xfrm>
            <a:custGeom>
              <a:avLst/>
              <a:gdLst>
                <a:gd name="connsiteX0" fmla="*/ 0 w 9063"/>
                <a:gd name="connsiteY0" fmla="*/ 3287 h 11637"/>
                <a:gd name="connsiteX1" fmla="*/ 4532 w 9063"/>
                <a:gd name="connsiteY1" fmla="*/ 11092 h 11637"/>
                <a:gd name="connsiteX2" fmla="*/ 9064 w 9063"/>
                <a:gd name="connsiteY2" fmla="*/ 8448 h 11637"/>
                <a:gd name="connsiteX3" fmla="*/ 4532 w 9063"/>
                <a:gd name="connsiteY3" fmla="*/ 643 h 11637"/>
                <a:gd name="connsiteX4" fmla="*/ 0 w 9063"/>
                <a:gd name="connsiteY4" fmla="*/ 3287 h 1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37">
                  <a:moveTo>
                    <a:pt x="0" y="3287"/>
                  </a:moveTo>
                  <a:cubicBezTo>
                    <a:pt x="176" y="6464"/>
                    <a:pt x="1863" y="9364"/>
                    <a:pt x="4532" y="11092"/>
                  </a:cubicBezTo>
                  <a:cubicBezTo>
                    <a:pt x="7049" y="12476"/>
                    <a:pt x="9064" y="11092"/>
                    <a:pt x="9064" y="8448"/>
                  </a:cubicBezTo>
                  <a:cubicBezTo>
                    <a:pt x="8913" y="5266"/>
                    <a:pt x="7226" y="2355"/>
                    <a:pt x="4532" y="643"/>
                  </a:cubicBezTo>
                  <a:cubicBezTo>
                    <a:pt x="2014" y="-868"/>
                    <a:pt x="0" y="391"/>
                    <a:pt x="0" y="328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9" name="Полилиния: фигура 98">
              <a:extLst>
                <a:ext uri="{FF2B5EF4-FFF2-40B4-BE49-F238E27FC236}">
                  <a16:creationId xmlns:a16="http://schemas.microsoft.com/office/drawing/2014/main" id="{B11C694A-0AC0-4CB6-9C9E-3DFD5BFA39CC}"/>
                </a:ext>
              </a:extLst>
            </p:cNvPr>
            <p:cNvSpPr/>
            <p:nvPr/>
          </p:nvSpPr>
          <p:spPr>
            <a:xfrm>
              <a:off x="8887128" y="5518571"/>
              <a:ext cx="8834" cy="11689"/>
            </a:xfrm>
            <a:custGeom>
              <a:avLst/>
              <a:gdLst>
                <a:gd name="connsiteX0" fmla="*/ 527 w 8834"/>
                <a:gd name="connsiteY0" fmla="*/ 954 h 11689"/>
                <a:gd name="connsiteX1" fmla="*/ 2164 w 8834"/>
                <a:gd name="connsiteY1" fmla="*/ 9011 h 11689"/>
                <a:gd name="connsiteX2" fmla="*/ 8332 w 8834"/>
                <a:gd name="connsiteY2" fmla="*/ 10647 h 11689"/>
                <a:gd name="connsiteX3" fmla="*/ 6696 w 8834"/>
                <a:gd name="connsiteY3" fmla="*/ 2591 h 11689"/>
                <a:gd name="connsiteX4" fmla="*/ 527 w 8834"/>
                <a:gd name="connsiteY4" fmla="*/ 954 h 1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4" h="11689">
                  <a:moveTo>
                    <a:pt x="527" y="954"/>
                  </a:moveTo>
                  <a:cubicBezTo>
                    <a:pt x="-568" y="3727"/>
                    <a:pt x="74" y="6883"/>
                    <a:pt x="2164" y="9011"/>
                  </a:cubicBezTo>
                  <a:cubicBezTo>
                    <a:pt x="4304" y="11780"/>
                    <a:pt x="7073" y="12536"/>
                    <a:pt x="8332" y="10647"/>
                  </a:cubicBezTo>
                  <a:cubicBezTo>
                    <a:pt x="9390" y="7872"/>
                    <a:pt x="8748" y="4733"/>
                    <a:pt x="6696" y="2591"/>
                  </a:cubicBezTo>
                  <a:cubicBezTo>
                    <a:pt x="4178" y="-53"/>
                    <a:pt x="1786" y="-808"/>
                    <a:pt x="527" y="95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0" name="Полилиния: фигура 99">
              <a:extLst>
                <a:ext uri="{FF2B5EF4-FFF2-40B4-BE49-F238E27FC236}">
                  <a16:creationId xmlns:a16="http://schemas.microsoft.com/office/drawing/2014/main" id="{2D1971A8-6C6E-4C52-A541-77ADC97E72DA}"/>
                </a:ext>
              </a:extLst>
            </p:cNvPr>
            <p:cNvSpPr/>
            <p:nvPr/>
          </p:nvSpPr>
          <p:spPr>
            <a:xfrm>
              <a:off x="8896043" y="5533746"/>
              <a:ext cx="9120" cy="11728"/>
            </a:xfrm>
            <a:custGeom>
              <a:avLst/>
              <a:gdLst>
                <a:gd name="connsiteX0" fmla="*/ 2313 w 9120"/>
                <a:gd name="connsiteY0" fmla="*/ 5 h 11728"/>
                <a:gd name="connsiteX1" fmla="*/ 550 w 9120"/>
                <a:gd name="connsiteY1" fmla="*/ 6173 h 11728"/>
                <a:gd name="connsiteX2" fmla="*/ 6845 w 9120"/>
                <a:gd name="connsiteY2" fmla="*/ 11712 h 11728"/>
                <a:gd name="connsiteX3" fmla="*/ 8481 w 9120"/>
                <a:gd name="connsiteY3" fmla="*/ 5544 h 11728"/>
                <a:gd name="connsiteX4" fmla="*/ 2313 w 9120"/>
                <a:gd name="connsiteY4" fmla="*/ 5 h 1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0" h="11728">
                  <a:moveTo>
                    <a:pt x="2313" y="5"/>
                  </a:moveTo>
                  <a:cubicBezTo>
                    <a:pt x="47" y="5"/>
                    <a:pt x="-582" y="3026"/>
                    <a:pt x="550" y="6173"/>
                  </a:cubicBezTo>
                  <a:cubicBezTo>
                    <a:pt x="1683" y="9320"/>
                    <a:pt x="4579" y="11964"/>
                    <a:pt x="6845" y="11712"/>
                  </a:cubicBezTo>
                  <a:cubicBezTo>
                    <a:pt x="9111" y="11460"/>
                    <a:pt x="9740" y="8817"/>
                    <a:pt x="8481" y="5544"/>
                  </a:cubicBezTo>
                  <a:cubicBezTo>
                    <a:pt x="7222" y="2271"/>
                    <a:pt x="4453" y="-121"/>
                    <a:pt x="2313" y="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1" name="Полилиния: фигура 100">
              <a:extLst>
                <a:ext uri="{FF2B5EF4-FFF2-40B4-BE49-F238E27FC236}">
                  <a16:creationId xmlns:a16="http://schemas.microsoft.com/office/drawing/2014/main" id="{5B77B52F-D044-48A1-9463-8293A7C914E3}"/>
                </a:ext>
              </a:extLst>
            </p:cNvPr>
            <p:cNvSpPr/>
            <p:nvPr/>
          </p:nvSpPr>
          <p:spPr>
            <a:xfrm>
              <a:off x="8899363" y="5549570"/>
              <a:ext cx="9063" cy="11665"/>
            </a:xfrm>
            <a:custGeom>
              <a:avLst/>
              <a:gdLst>
                <a:gd name="connsiteX0" fmla="*/ 4532 w 9063"/>
                <a:gd name="connsiteY0" fmla="*/ 546 h 11665"/>
                <a:gd name="connsiteX1" fmla="*/ 0 w 9063"/>
                <a:gd name="connsiteY1" fmla="*/ 3189 h 11665"/>
                <a:gd name="connsiteX2" fmla="*/ 4532 w 9063"/>
                <a:gd name="connsiteY2" fmla="*/ 11120 h 11665"/>
                <a:gd name="connsiteX3" fmla="*/ 9064 w 9063"/>
                <a:gd name="connsiteY3" fmla="*/ 8476 h 11665"/>
                <a:gd name="connsiteX4" fmla="*/ 4532 w 9063"/>
                <a:gd name="connsiteY4" fmla="*/ 546 h 1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65">
                  <a:moveTo>
                    <a:pt x="4532" y="546"/>
                  </a:moveTo>
                  <a:cubicBezTo>
                    <a:pt x="2014" y="-839"/>
                    <a:pt x="0" y="546"/>
                    <a:pt x="0" y="3189"/>
                  </a:cubicBezTo>
                  <a:cubicBezTo>
                    <a:pt x="176" y="6399"/>
                    <a:pt x="1851" y="9332"/>
                    <a:pt x="4532" y="11120"/>
                  </a:cubicBezTo>
                  <a:cubicBezTo>
                    <a:pt x="7049" y="12505"/>
                    <a:pt x="9064" y="11120"/>
                    <a:pt x="9064" y="8476"/>
                  </a:cubicBezTo>
                  <a:cubicBezTo>
                    <a:pt x="8887" y="5266"/>
                    <a:pt x="7213" y="2333"/>
                    <a:pt x="4532" y="54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2" name="Полилиния: фигура 101">
              <a:extLst>
                <a:ext uri="{FF2B5EF4-FFF2-40B4-BE49-F238E27FC236}">
                  <a16:creationId xmlns:a16="http://schemas.microsoft.com/office/drawing/2014/main" id="{1D41E7F1-D1FB-4673-9E0E-7D96B45921BD}"/>
                </a:ext>
              </a:extLst>
            </p:cNvPr>
            <p:cNvSpPr/>
            <p:nvPr/>
          </p:nvSpPr>
          <p:spPr>
            <a:xfrm>
              <a:off x="8897199" y="5562002"/>
              <a:ext cx="8892" cy="11721"/>
            </a:xfrm>
            <a:custGeom>
              <a:avLst/>
              <a:gdLst>
                <a:gd name="connsiteX0" fmla="*/ 6696 w 8892"/>
                <a:gd name="connsiteY0" fmla="*/ 2591 h 11721"/>
                <a:gd name="connsiteX1" fmla="*/ 527 w 8892"/>
                <a:gd name="connsiteY1" fmla="*/ 954 h 11721"/>
                <a:gd name="connsiteX2" fmla="*/ 2164 w 8892"/>
                <a:gd name="connsiteY2" fmla="*/ 9011 h 11721"/>
                <a:gd name="connsiteX3" fmla="*/ 8332 w 8892"/>
                <a:gd name="connsiteY3" fmla="*/ 10773 h 11721"/>
                <a:gd name="connsiteX4" fmla="*/ 6696 w 8892"/>
                <a:gd name="connsiteY4" fmla="*/ 2591 h 1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2" h="11721">
                  <a:moveTo>
                    <a:pt x="6696" y="2591"/>
                  </a:moveTo>
                  <a:cubicBezTo>
                    <a:pt x="4556" y="-53"/>
                    <a:pt x="1786" y="-808"/>
                    <a:pt x="527" y="954"/>
                  </a:cubicBezTo>
                  <a:cubicBezTo>
                    <a:pt x="-568" y="3724"/>
                    <a:pt x="74" y="6883"/>
                    <a:pt x="2164" y="9011"/>
                  </a:cubicBezTo>
                  <a:cubicBezTo>
                    <a:pt x="4430" y="11780"/>
                    <a:pt x="7199" y="12536"/>
                    <a:pt x="8332" y="10773"/>
                  </a:cubicBezTo>
                  <a:cubicBezTo>
                    <a:pt x="9478" y="7966"/>
                    <a:pt x="8836" y="4743"/>
                    <a:pt x="6696" y="259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3" name="Полилиния: фигура 102">
              <a:extLst>
                <a:ext uri="{FF2B5EF4-FFF2-40B4-BE49-F238E27FC236}">
                  <a16:creationId xmlns:a16="http://schemas.microsoft.com/office/drawing/2014/main" id="{1F105D16-A8E7-4A0A-85F7-0C8F618FA8E4}"/>
                </a:ext>
              </a:extLst>
            </p:cNvPr>
            <p:cNvSpPr/>
            <p:nvPr/>
          </p:nvSpPr>
          <p:spPr>
            <a:xfrm>
              <a:off x="8887772" y="5567357"/>
              <a:ext cx="9149" cy="11728"/>
            </a:xfrm>
            <a:custGeom>
              <a:avLst/>
              <a:gdLst>
                <a:gd name="connsiteX0" fmla="*/ 8570 w 9149"/>
                <a:gd name="connsiteY0" fmla="*/ 5544 h 11728"/>
                <a:gd name="connsiteX1" fmla="*/ 2275 w 9149"/>
                <a:gd name="connsiteY1" fmla="*/ 5 h 11728"/>
                <a:gd name="connsiteX2" fmla="*/ 639 w 9149"/>
                <a:gd name="connsiteY2" fmla="*/ 6173 h 11728"/>
                <a:gd name="connsiteX3" fmla="*/ 6807 w 9149"/>
                <a:gd name="connsiteY3" fmla="*/ 11712 h 11728"/>
                <a:gd name="connsiteX4" fmla="*/ 8570 w 9149"/>
                <a:gd name="connsiteY4" fmla="*/ 5544 h 1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11728">
                  <a:moveTo>
                    <a:pt x="8570" y="5544"/>
                  </a:moveTo>
                  <a:cubicBezTo>
                    <a:pt x="7311" y="2271"/>
                    <a:pt x="4542" y="-121"/>
                    <a:pt x="2275" y="5"/>
                  </a:cubicBezTo>
                  <a:cubicBezTo>
                    <a:pt x="10" y="131"/>
                    <a:pt x="-620" y="3026"/>
                    <a:pt x="639" y="6173"/>
                  </a:cubicBezTo>
                  <a:cubicBezTo>
                    <a:pt x="1898" y="9320"/>
                    <a:pt x="4667" y="11964"/>
                    <a:pt x="6807" y="11712"/>
                  </a:cubicBezTo>
                  <a:cubicBezTo>
                    <a:pt x="8947" y="11460"/>
                    <a:pt x="9829" y="8817"/>
                    <a:pt x="8570" y="554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4" name="Полилиния: фигура 103">
              <a:extLst>
                <a:ext uri="{FF2B5EF4-FFF2-40B4-BE49-F238E27FC236}">
                  <a16:creationId xmlns:a16="http://schemas.microsoft.com/office/drawing/2014/main" id="{95200C18-07EE-484E-BC14-A5DB70DD5934}"/>
                </a:ext>
              </a:extLst>
            </p:cNvPr>
            <p:cNvSpPr/>
            <p:nvPr/>
          </p:nvSpPr>
          <p:spPr>
            <a:xfrm>
              <a:off x="8875823" y="5564496"/>
              <a:ext cx="9063" cy="11556"/>
            </a:xfrm>
            <a:custGeom>
              <a:avLst/>
              <a:gdLst>
                <a:gd name="connsiteX0" fmla="*/ 9064 w 9063"/>
                <a:gd name="connsiteY0" fmla="*/ 8405 h 11556"/>
                <a:gd name="connsiteX1" fmla="*/ 4532 w 9063"/>
                <a:gd name="connsiteY1" fmla="*/ 600 h 11556"/>
                <a:gd name="connsiteX2" fmla="*/ 0 w 9063"/>
                <a:gd name="connsiteY2" fmla="*/ 3244 h 11556"/>
                <a:gd name="connsiteX3" fmla="*/ 4532 w 9063"/>
                <a:gd name="connsiteY3" fmla="*/ 11048 h 11556"/>
                <a:gd name="connsiteX4" fmla="*/ 9064 w 9063"/>
                <a:gd name="connsiteY4" fmla="*/ 8405 h 1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56">
                  <a:moveTo>
                    <a:pt x="9064" y="8405"/>
                  </a:moveTo>
                  <a:cubicBezTo>
                    <a:pt x="8913" y="5220"/>
                    <a:pt x="7226" y="2312"/>
                    <a:pt x="4532" y="600"/>
                  </a:cubicBezTo>
                  <a:cubicBezTo>
                    <a:pt x="2014" y="-911"/>
                    <a:pt x="0" y="600"/>
                    <a:pt x="0" y="3244"/>
                  </a:cubicBezTo>
                  <a:cubicBezTo>
                    <a:pt x="151" y="6429"/>
                    <a:pt x="1851" y="9337"/>
                    <a:pt x="4532" y="11048"/>
                  </a:cubicBezTo>
                  <a:cubicBezTo>
                    <a:pt x="7049" y="12433"/>
                    <a:pt x="9064" y="10797"/>
                    <a:pt x="9064" y="840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5" name="Полилиния: фигура 104">
              <a:extLst>
                <a:ext uri="{FF2B5EF4-FFF2-40B4-BE49-F238E27FC236}">
                  <a16:creationId xmlns:a16="http://schemas.microsoft.com/office/drawing/2014/main" id="{381E4880-906E-4AA9-9DE0-7A9C6C54535D}"/>
                </a:ext>
              </a:extLst>
            </p:cNvPr>
            <p:cNvSpPr/>
            <p:nvPr/>
          </p:nvSpPr>
          <p:spPr>
            <a:xfrm>
              <a:off x="8863722" y="5553945"/>
              <a:ext cx="8842" cy="11727"/>
            </a:xfrm>
            <a:custGeom>
              <a:avLst/>
              <a:gdLst>
                <a:gd name="connsiteX0" fmla="*/ 8324 w 8842"/>
                <a:gd name="connsiteY0" fmla="*/ 10773 h 11727"/>
                <a:gd name="connsiteX1" fmla="*/ 6687 w 8842"/>
                <a:gd name="connsiteY1" fmla="*/ 2591 h 11727"/>
                <a:gd name="connsiteX2" fmla="*/ 519 w 8842"/>
                <a:gd name="connsiteY2" fmla="*/ 954 h 11727"/>
                <a:gd name="connsiteX3" fmla="*/ 2155 w 8842"/>
                <a:gd name="connsiteY3" fmla="*/ 9137 h 11727"/>
                <a:gd name="connsiteX4" fmla="*/ 8324 w 8842"/>
                <a:gd name="connsiteY4" fmla="*/ 10773 h 1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2" h="11727">
                  <a:moveTo>
                    <a:pt x="8324" y="10773"/>
                  </a:moveTo>
                  <a:cubicBezTo>
                    <a:pt x="9406" y="7953"/>
                    <a:pt x="8764" y="4768"/>
                    <a:pt x="6687" y="2591"/>
                  </a:cubicBezTo>
                  <a:cubicBezTo>
                    <a:pt x="4547" y="-53"/>
                    <a:pt x="1778" y="-808"/>
                    <a:pt x="519" y="954"/>
                  </a:cubicBezTo>
                  <a:cubicBezTo>
                    <a:pt x="-564" y="3774"/>
                    <a:pt x="78" y="6959"/>
                    <a:pt x="2155" y="9137"/>
                  </a:cubicBezTo>
                  <a:cubicBezTo>
                    <a:pt x="4295" y="11780"/>
                    <a:pt x="7065" y="12536"/>
                    <a:pt x="8324" y="107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6" name="Полилиния: фигура 105">
              <a:extLst>
                <a:ext uri="{FF2B5EF4-FFF2-40B4-BE49-F238E27FC236}">
                  <a16:creationId xmlns:a16="http://schemas.microsoft.com/office/drawing/2014/main" id="{971BD1BD-1A5F-4D9A-8388-76641DC91765}"/>
                </a:ext>
              </a:extLst>
            </p:cNvPr>
            <p:cNvSpPr/>
            <p:nvPr/>
          </p:nvSpPr>
          <p:spPr>
            <a:xfrm>
              <a:off x="8854598" y="5538516"/>
              <a:ext cx="9121" cy="11599"/>
            </a:xfrm>
            <a:custGeom>
              <a:avLst/>
              <a:gdLst>
                <a:gd name="connsiteX0" fmla="*/ 6874 w 9121"/>
                <a:gd name="connsiteY0" fmla="*/ 11600 h 11599"/>
                <a:gd name="connsiteX1" fmla="*/ 8511 w 9121"/>
                <a:gd name="connsiteY1" fmla="*/ 5431 h 11599"/>
                <a:gd name="connsiteX2" fmla="*/ 2343 w 9121"/>
                <a:gd name="connsiteY2" fmla="*/ 18 h 11599"/>
                <a:gd name="connsiteX3" fmla="*/ 580 w 9121"/>
                <a:gd name="connsiteY3" fmla="*/ 6186 h 11599"/>
                <a:gd name="connsiteX4" fmla="*/ 6874 w 9121"/>
                <a:gd name="connsiteY4" fmla="*/ 11600 h 1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1" h="11599">
                  <a:moveTo>
                    <a:pt x="6874" y="11600"/>
                  </a:moveTo>
                  <a:cubicBezTo>
                    <a:pt x="9014" y="11600"/>
                    <a:pt x="9770" y="8704"/>
                    <a:pt x="8511" y="5431"/>
                  </a:cubicBezTo>
                  <a:cubicBezTo>
                    <a:pt x="7252" y="2158"/>
                    <a:pt x="4483" y="-234"/>
                    <a:pt x="2343" y="18"/>
                  </a:cubicBezTo>
                  <a:cubicBezTo>
                    <a:pt x="203" y="270"/>
                    <a:pt x="-679" y="2913"/>
                    <a:pt x="580" y="6186"/>
                  </a:cubicBezTo>
                  <a:cubicBezTo>
                    <a:pt x="1839" y="9460"/>
                    <a:pt x="4608" y="11600"/>
                    <a:pt x="6874" y="1160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7" name="Полилиния: фигура 106">
              <a:extLst>
                <a:ext uri="{FF2B5EF4-FFF2-40B4-BE49-F238E27FC236}">
                  <a16:creationId xmlns:a16="http://schemas.microsoft.com/office/drawing/2014/main" id="{66FA2914-1939-4FC9-8E7B-2C4CA3376ED2}"/>
                </a:ext>
              </a:extLst>
            </p:cNvPr>
            <p:cNvSpPr/>
            <p:nvPr/>
          </p:nvSpPr>
          <p:spPr>
            <a:xfrm>
              <a:off x="8851149" y="5522882"/>
              <a:ext cx="9063" cy="11596"/>
            </a:xfrm>
            <a:custGeom>
              <a:avLst/>
              <a:gdLst>
                <a:gd name="connsiteX0" fmla="*/ 4532 w 9063"/>
                <a:gd name="connsiteY0" fmla="*/ 10994 h 11596"/>
                <a:gd name="connsiteX1" fmla="*/ 9064 w 9063"/>
                <a:gd name="connsiteY1" fmla="*/ 8476 h 11596"/>
                <a:gd name="connsiteX2" fmla="*/ 4532 w 9063"/>
                <a:gd name="connsiteY2" fmla="*/ 546 h 11596"/>
                <a:gd name="connsiteX3" fmla="*/ 0 w 9063"/>
                <a:gd name="connsiteY3" fmla="*/ 3189 h 11596"/>
                <a:gd name="connsiteX4" fmla="*/ 4532 w 9063"/>
                <a:gd name="connsiteY4" fmla="*/ 10994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6">
                  <a:moveTo>
                    <a:pt x="4532" y="10994"/>
                  </a:moveTo>
                  <a:cubicBezTo>
                    <a:pt x="7049" y="12505"/>
                    <a:pt x="9064" y="10994"/>
                    <a:pt x="9064" y="8476"/>
                  </a:cubicBezTo>
                  <a:cubicBezTo>
                    <a:pt x="8888" y="5266"/>
                    <a:pt x="7213" y="2327"/>
                    <a:pt x="4532" y="546"/>
                  </a:cubicBezTo>
                  <a:cubicBezTo>
                    <a:pt x="2014" y="-839"/>
                    <a:pt x="0" y="546"/>
                    <a:pt x="0" y="3189"/>
                  </a:cubicBezTo>
                  <a:cubicBezTo>
                    <a:pt x="151" y="6372"/>
                    <a:pt x="1838" y="9282"/>
                    <a:pt x="4532" y="1099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8" name="Полилиния: фигура 107">
              <a:extLst>
                <a:ext uri="{FF2B5EF4-FFF2-40B4-BE49-F238E27FC236}">
                  <a16:creationId xmlns:a16="http://schemas.microsoft.com/office/drawing/2014/main" id="{FABBAA23-BE35-477F-B21A-9F3BF3681E21}"/>
                </a:ext>
              </a:extLst>
            </p:cNvPr>
            <p:cNvSpPr/>
            <p:nvPr/>
          </p:nvSpPr>
          <p:spPr>
            <a:xfrm>
              <a:off x="8854239" y="5510515"/>
              <a:ext cx="8884" cy="11727"/>
            </a:xfrm>
            <a:custGeom>
              <a:avLst/>
              <a:gdLst>
                <a:gd name="connsiteX0" fmla="*/ 2197 w 8884"/>
                <a:gd name="connsiteY0" fmla="*/ 9137 h 11727"/>
                <a:gd name="connsiteX1" fmla="*/ 8365 w 8884"/>
                <a:gd name="connsiteY1" fmla="*/ 10773 h 11727"/>
                <a:gd name="connsiteX2" fmla="*/ 6729 w 8884"/>
                <a:gd name="connsiteY2" fmla="*/ 2591 h 11727"/>
                <a:gd name="connsiteX3" fmla="*/ 561 w 8884"/>
                <a:gd name="connsiteY3" fmla="*/ 954 h 11727"/>
                <a:gd name="connsiteX4" fmla="*/ 2197 w 8884"/>
                <a:gd name="connsiteY4" fmla="*/ 9137 h 1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4" h="11727">
                  <a:moveTo>
                    <a:pt x="2197" y="9137"/>
                  </a:moveTo>
                  <a:cubicBezTo>
                    <a:pt x="4337" y="11780"/>
                    <a:pt x="7106" y="12536"/>
                    <a:pt x="8365" y="10773"/>
                  </a:cubicBezTo>
                  <a:cubicBezTo>
                    <a:pt x="9448" y="7958"/>
                    <a:pt x="8806" y="4773"/>
                    <a:pt x="6729" y="2591"/>
                  </a:cubicBezTo>
                  <a:cubicBezTo>
                    <a:pt x="4589" y="-53"/>
                    <a:pt x="1819" y="-808"/>
                    <a:pt x="561" y="954"/>
                  </a:cubicBezTo>
                  <a:cubicBezTo>
                    <a:pt x="-585" y="3763"/>
                    <a:pt x="57" y="6985"/>
                    <a:pt x="2197" y="913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9" name="Полилиния: фигура 108">
              <a:extLst>
                <a:ext uri="{FF2B5EF4-FFF2-40B4-BE49-F238E27FC236}">
                  <a16:creationId xmlns:a16="http://schemas.microsoft.com/office/drawing/2014/main" id="{FD68CFCD-D928-452F-A856-3A5CAAC4D934}"/>
                </a:ext>
              </a:extLst>
            </p:cNvPr>
            <p:cNvSpPr/>
            <p:nvPr/>
          </p:nvSpPr>
          <p:spPr>
            <a:xfrm>
              <a:off x="8862836" y="5505157"/>
              <a:ext cx="9065" cy="11616"/>
            </a:xfrm>
            <a:custGeom>
              <a:avLst/>
              <a:gdLst>
                <a:gd name="connsiteX0" fmla="*/ 524 w 9065"/>
                <a:gd name="connsiteY0" fmla="*/ 6186 h 11616"/>
                <a:gd name="connsiteX1" fmla="*/ 6819 w 9065"/>
                <a:gd name="connsiteY1" fmla="*/ 11600 h 11616"/>
                <a:gd name="connsiteX2" fmla="*/ 8455 w 9065"/>
                <a:gd name="connsiteY2" fmla="*/ 5431 h 11616"/>
                <a:gd name="connsiteX3" fmla="*/ 2287 w 9065"/>
                <a:gd name="connsiteY3" fmla="*/ 18 h 11616"/>
                <a:gd name="connsiteX4" fmla="*/ 524 w 9065"/>
                <a:gd name="connsiteY4" fmla="*/ 6186 h 1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 h="11616">
                  <a:moveTo>
                    <a:pt x="524" y="6186"/>
                  </a:moveTo>
                  <a:cubicBezTo>
                    <a:pt x="1783" y="9334"/>
                    <a:pt x="4678" y="11851"/>
                    <a:pt x="6819" y="11600"/>
                  </a:cubicBezTo>
                  <a:cubicBezTo>
                    <a:pt x="8959" y="11348"/>
                    <a:pt x="9714" y="8704"/>
                    <a:pt x="8455" y="5431"/>
                  </a:cubicBezTo>
                  <a:cubicBezTo>
                    <a:pt x="7196" y="2158"/>
                    <a:pt x="4427" y="-234"/>
                    <a:pt x="2287" y="18"/>
                  </a:cubicBezTo>
                  <a:cubicBezTo>
                    <a:pt x="147" y="270"/>
                    <a:pt x="-609" y="2914"/>
                    <a:pt x="524" y="618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10" name="Рисунок 22">
              <a:extLst>
                <a:ext uri="{FF2B5EF4-FFF2-40B4-BE49-F238E27FC236}">
                  <a16:creationId xmlns:a16="http://schemas.microsoft.com/office/drawing/2014/main" id="{6BE81545-2264-40AB-8654-51DFA0B70F81}"/>
                </a:ext>
              </a:extLst>
            </p:cNvPr>
            <p:cNvGrpSpPr/>
            <p:nvPr/>
          </p:nvGrpSpPr>
          <p:grpSpPr>
            <a:xfrm>
              <a:off x="8862857" y="5521800"/>
              <a:ext cx="33165" cy="40080"/>
              <a:chOff x="8862857" y="5521800"/>
              <a:chExt cx="33165" cy="40080"/>
            </a:xfrm>
            <a:solidFill>
              <a:srgbClr val="121822"/>
            </a:solidFill>
          </p:grpSpPr>
          <p:sp>
            <p:nvSpPr>
              <p:cNvPr id="111" name="Полилиния: фигура 110">
                <a:extLst>
                  <a:ext uri="{FF2B5EF4-FFF2-40B4-BE49-F238E27FC236}">
                    <a16:creationId xmlns:a16="http://schemas.microsoft.com/office/drawing/2014/main" id="{843CDF84-4546-421B-856E-01BA4291D18E}"/>
                  </a:ext>
                </a:extLst>
              </p:cNvPr>
              <p:cNvSpPr/>
              <p:nvPr/>
            </p:nvSpPr>
            <p:spPr>
              <a:xfrm>
                <a:off x="8867011" y="5521800"/>
                <a:ext cx="29011" cy="37505"/>
              </a:xfrm>
              <a:custGeom>
                <a:avLst/>
                <a:gdLst>
                  <a:gd name="connsiteX0" fmla="*/ 4783 w 29011"/>
                  <a:gd name="connsiteY0" fmla="*/ 1124 h 37505"/>
                  <a:gd name="connsiteX1" fmla="*/ 13721 w 29011"/>
                  <a:gd name="connsiteY1" fmla="*/ 1124 h 37505"/>
                  <a:gd name="connsiteX2" fmla="*/ 14854 w 29011"/>
                  <a:gd name="connsiteY2" fmla="*/ 1124 h 37505"/>
                  <a:gd name="connsiteX3" fmla="*/ 26813 w 29011"/>
                  <a:gd name="connsiteY3" fmla="*/ 15601 h 37505"/>
                  <a:gd name="connsiteX4" fmla="*/ 28953 w 29011"/>
                  <a:gd name="connsiteY4" fmla="*/ 25546 h 37505"/>
                  <a:gd name="connsiteX5" fmla="*/ 24799 w 29011"/>
                  <a:gd name="connsiteY5" fmla="*/ 34610 h 37505"/>
                  <a:gd name="connsiteX6" fmla="*/ 20016 w 29011"/>
                  <a:gd name="connsiteY6" fmla="*/ 37505 h 37505"/>
                  <a:gd name="connsiteX7" fmla="*/ 24170 w 29011"/>
                  <a:gd name="connsiteY7" fmla="*/ 28315 h 37505"/>
                  <a:gd name="connsiteX8" fmla="*/ 22030 w 29011"/>
                  <a:gd name="connsiteY8" fmla="*/ 18497 h 37505"/>
                  <a:gd name="connsiteX9" fmla="*/ 10071 w 29011"/>
                  <a:gd name="connsiteY9" fmla="*/ 3894 h 37505"/>
                  <a:gd name="connsiteX10" fmla="*/ 8938 w 29011"/>
                  <a:gd name="connsiteY10" fmla="*/ 3894 h 37505"/>
                  <a:gd name="connsiteX11" fmla="*/ 0 w 29011"/>
                  <a:gd name="connsiteY11" fmla="*/ 3894 h 3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011" h="37505">
                    <a:moveTo>
                      <a:pt x="4783" y="1124"/>
                    </a:moveTo>
                    <a:cubicBezTo>
                      <a:pt x="7578" y="-375"/>
                      <a:pt x="10927" y="-375"/>
                      <a:pt x="13721" y="1124"/>
                    </a:cubicBezTo>
                    <a:lnTo>
                      <a:pt x="14854" y="1124"/>
                    </a:lnTo>
                    <a:cubicBezTo>
                      <a:pt x="20242" y="4603"/>
                      <a:pt x="24409" y="9658"/>
                      <a:pt x="26813" y="15601"/>
                    </a:cubicBezTo>
                    <a:cubicBezTo>
                      <a:pt x="28160" y="18748"/>
                      <a:pt x="28890" y="22125"/>
                      <a:pt x="28953" y="25546"/>
                    </a:cubicBezTo>
                    <a:cubicBezTo>
                      <a:pt x="29344" y="29109"/>
                      <a:pt x="27745" y="32583"/>
                      <a:pt x="24799" y="34610"/>
                    </a:cubicBezTo>
                    <a:lnTo>
                      <a:pt x="20016" y="37505"/>
                    </a:lnTo>
                    <a:cubicBezTo>
                      <a:pt x="22949" y="35403"/>
                      <a:pt x="24535" y="31903"/>
                      <a:pt x="24170" y="28315"/>
                    </a:cubicBezTo>
                    <a:cubicBezTo>
                      <a:pt x="24119" y="24932"/>
                      <a:pt x="23402" y="21592"/>
                      <a:pt x="22030" y="18497"/>
                    </a:cubicBezTo>
                    <a:cubicBezTo>
                      <a:pt x="19663" y="12499"/>
                      <a:pt x="15484" y="7392"/>
                      <a:pt x="10071" y="3894"/>
                    </a:cubicBezTo>
                    <a:lnTo>
                      <a:pt x="8938" y="3894"/>
                    </a:lnTo>
                    <a:cubicBezTo>
                      <a:pt x="6143" y="2395"/>
                      <a:pt x="2795" y="2395"/>
                      <a:pt x="0" y="389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12" name="Полилиния: фигура 111">
                <a:extLst>
                  <a:ext uri="{FF2B5EF4-FFF2-40B4-BE49-F238E27FC236}">
                    <a16:creationId xmlns:a16="http://schemas.microsoft.com/office/drawing/2014/main" id="{97EBBA42-87BD-4A2D-AAF7-73B2CF8DF7FE}"/>
                  </a:ext>
                </a:extLst>
              </p:cNvPr>
              <p:cNvSpPr/>
              <p:nvPr/>
            </p:nvSpPr>
            <p:spPr>
              <a:xfrm>
                <a:off x="8862857" y="5524752"/>
                <a:ext cx="28323" cy="37128"/>
              </a:xfrm>
              <a:custGeom>
                <a:avLst/>
                <a:gdLst>
                  <a:gd name="connsiteX0" fmla="*/ 14225 w 28323"/>
                  <a:gd name="connsiteY0" fmla="*/ 1949 h 37128"/>
                  <a:gd name="connsiteX1" fmla="*/ 0 w 28323"/>
                  <a:gd name="connsiteY1" fmla="*/ 10006 h 37128"/>
                  <a:gd name="connsiteX2" fmla="*/ 14099 w 28323"/>
                  <a:gd name="connsiteY2" fmla="*/ 35182 h 37128"/>
                  <a:gd name="connsiteX3" fmla="*/ 28324 w 28323"/>
                  <a:gd name="connsiteY3" fmla="*/ 27000 h 37128"/>
                  <a:gd name="connsiteX4" fmla="*/ 14225 w 28323"/>
                  <a:gd name="connsiteY4" fmla="*/ 1949 h 37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3" h="37128">
                    <a:moveTo>
                      <a:pt x="14225" y="1949"/>
                    </a:moveTo>
                    <a:cubicBezTo>
                      <a:pt x="6294" y="-2583"/>
                      <a:pt x="0" y="1068"/>
                      <a:pt x="0" y="10006"/>
                    </a:cubicBezTo>
                    <a:cubicBezTo>
                      <a:pt x="327" y="20191"/>
                      <a:pt x="5589" y="29581"/>
                      <a:pt x="14099" y="35182"/>
                    </a:cubicBezTo>
                    <a:cubicBezTo>
                      <a:pt x="21904" y="39714"/>
                      <a:pt x="28324" y="36064"/>
                      <a:pt x="28324" y="27000"/>
                    </a:cubicBezTo>
                    <a:cubicBezTo>
                      <a:pt x="27972" y="16854"/>
                      <a:pt x="22722" y="7511"/>
                      <a:pt x="14225" y="194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13" name="Полилиния: фигура 112">
              <a:extLst>
                <a:ext uri="{FF2B5EF4-FFF2-40B4-BE49-F238E27FC236}">
                  <a16:creationId xmlns:a16="http://schemas.microsoft.com/office/drawing/2014/main" id="{EC984BF3-C887-4D3D-A32F-EFDFDC082725}"/>
                </a:ext>
              </a:extLst>
            </p:cNvPr>
            <p:cNvSpPr/>
            <p:nvPr/>
          </p:nvSpPr>
          <p:spPr>
            <a:xfrm>
              <a:off x="8825721" y="5481478"/>
              <a:ext cx="98063" cy="126097"/>
            </a:xfrm>
            <a:custGeom>
              <a:avLst/>
              <a:gdLst>
                <a:gd name="connsiteX0" fmla="*/ 0 w 98063"/>
                <a:gd name="connsiteY0" fmla="*/ 34775 h 126097"/>
                <a:gd name="connsiteX1" fmla="*/ 48843 w 98063"/>
                <a:gd name="connsiteY1" fmla="*/ 119369 h 126097"/>
                <a:gd name="connsiteX2" fmla="*/ 98064 w 98063"/>
                <a:gd name="connsiteY2" fmla="*/ 91423 h 126097"/>
                <a:gd name="connsiteX3" fmla="*/ 49221 w 98063"/>
                <a:gd name="connsiteY3" fmla="*/ 6703 h 126097"/>
                <a:gd name="connsiteX4" fmla="*/ 0 w 98063"/>
                <a:gd name="connsiteY4" fmla="*/ 34775 h 126097"/>
                <a:gd name="connsiteX5" fmla="*/ 21149 w 98063"/>
                <a:gd name="connsiteY5" fmla="*/ 40565 h 126097"/>
                <a:gd name="connsiteX6" fmla="*/ 28702 w 98063"/>
                <a:gd name="connsiteY6" fmla="*/ 20550 h 126097"/>
                <a:gd name="connsiteX7" fmla="*/ 49095 w 98063"/>
                <a:gd name="connsiteY7" fmla="*/ 24201 h 126097"/>
                <a:gd name="connsiteX8" fmla="*/ 82832 w 98063"/>
                <a:gd name="connsiteY8" fmla="*/ 82611 h 126097"/>
                <a:gd name="connsiteX9" fmla="*/ 75405 w 98063"/>
                <a:gd name="connsiteY9" fmla="*/ 102626 h 126097"/>
                <a:gd name="connsiteX10" fmla="*/ 54886 w 98063"/>
                <a:gd name="connsiteY10" fmla="*/ 98976 h 126097"/>
                <a:gd name="connsiteX11" fmla="*/ 21149 w 98063"/>
                <a:gd name="connsiteY11" fmla="*/ 40565 h 12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63" h="126097">
                  <a:moveTo>
                    <a:pt x="0" y="34775"/>
                  </a:moveTo>
                  <a:cubicBezTo>
                    <a:pt x="1850" y="69154"/>
                    <a:pt x="20003" y="100575"/>
                    <a:pt x="48843" y="119369"/>
                  </a:cubicBezTo>
                  <a:cubicBezTo>
                    <a:pt x="75908" y="134979"/>
                    <a:pt x="97938" y="122516"/>
                    <a:pt x="98064" y="91423"/>
                  </a:cubicBezTo>
                  <a:cubicBezTo>
                    <a:pt x="96314" y="56983"/>
                    <a:pt x="78149" y="25474"/>
                    <a:pt x="49221" y="6703"/>
                  </a:cubicBezTo>
                  <a:cubicBezTo>
                    <a:pt x="22156" y="-8907"/>
                    <a:pt x="126" y="3681"/>
                    <a:pt x="0" y="34775"/>
                  </a:cubicBezTo>
                  <a:close/>
                  <a:moveTo>
                    <a:pt x="21149" y="40565"/>
                  </a:moveTo>
                  <a:cubicBezTo>
                    <a:pt x="20658" y="33116"/>
                    <a:pt x="23402" y="25814"/>
                    <a:pt x="28702" y="20550"/>
                  </a:cubicBezTo>
                  <a:cubicBezTo>
                    <a:pt x="35713" y="18784"/>
                    <a:pt x="43141" y="20113"/>
                    <a:pt x="49095" y="24201"/>
                  </a:cubicBezTo>
                  <a:cubicBezTo>
                    <a:pt x="69085" y="37102"/>
                    <a:pt x="81649" y="58844"/>
                    <a:pt x="82832" y="82611"/>
                  </a:cubicBezTo>
                  <a:cubicBezTo>
                    <a:pt x="83449" y="90051"/>
                    <a:pt x="80730" y="97390"/>
                    <a:pt x="75405" y="102626"/>
                  </a:cubicBezTo>
                  <a:cubicBezTo>
                    <a:pt x="68355" y="104427"/>
                    <a:pt x="60878" y="103105"/>
                    <a:pt x="54886" y="98976"/>
                  </a:cubicBezTo>
                  <a:cubicBezTo>
                    <a:pt x="34971" y="85997"/>
                    <a:pt x="22433" y="64302"/>
                    <a:pt x="21149" y="4056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14" name="Рисунок 22">
              <a:extLst>
                <a:ext uri="{FF2B5EF4-FFF2-40B4-BE49-F238E27FC236}">
                  <a16:creationId xmlns:a16="http://schemas.microsoft.com/office/drawing/2014/main" id="{6BE81545-2264-40AB-8654-51DFA0B70F81}"/>
                </a:ext>
              </a:extLst>
            </p:cNvPr>
            <p:cNvGrpSpPr/>
            <p:nvPr/>
          </p:nvGrpSpPr>
          <p:grpSpPr>
            <a:xfrm>
              <a:off x="9013037" y="5572970"/>
              <a:ext cx="131453" cy="145380"/>
              <a:chOff x="9013037" y="5572970"/>
              <a:chExt cx="131453" cy="145380"/>
            </a:xfrm>
            <a:solidFill>
              <a:srgbClr val="121822"/>
            </a:solidFill>
          </p:grpSpPr>
          <p:sp>
            <p:nvSpPr>
              <p:cNvPr id="115" name="Полилиния: фигура 114">
                <a:extLst>
                  <a:ext uri="{FF2B5EF4-FFF2-40B4-BE49-F238E27FC236}">
                    <a16:creationId xmlns:a16="http://schemas.microsoft.com/office/drawing/2014/main" id="{F34996FC-A332-4553-A71B-3C4CC1007558}"/>
                  </a:ext>
                </a:extLst>
              </p:cNvPr>
              <p:cNvSpPr/>
              <p:nvPr/>
            </p:nvSpPr>
            <p:spPr>
              <a:xfrm>
                <a:off x="9027387" y="5572970"/>
                <a:ext cx="117103" cy="142054"/>
              </a:xfrm>
              <a:custGeom>
                <a:avLst/>
                <a:gdLst>
                  <a:gd name="connsiteX0" fmla="*/ 33233 w 117103"/>
                  <a:gd name="connsiteY0" fmla="*/ 3329 h 142054"/>
                  <a:gd name="connsiteX1" fmla="*/ 64075 w 117103"/>
                  <a:gd name="connsiteY1" fmla="*/ 4588 h 142054"/>
                  <a:gd name="connsiteX2" fmla="*/ 68104 w 117103"/>
                  <a:gd name="connsiteY2" fmla="*/ 6728 h 142054"/>
                  <a:gd name="connsiteX3" fmla="*/ 109519 w 117103"/>
                  <a:gd name="connsiteY3" fmla="*/ 57082 h 142054"/>
                  <a:gd name="connsiteX4" fmla="*/ 116947 w 117103"/>
                  <a:gd name="connsiteY4" fmla="*/ 91323 h 142054"/>
                  <a:gd name="connsiteX5" fmla="*/ 102596 w 117103"/>
                  <a:gd name="connsiteY5" fmla="*/ 122794 h 142054"/>
                  <a:gd name="connsiteX6" fmla="*/ 69362 w 117103"/>
                  <a:gd name="connsiteY6" fmla="*/ 142054 h 142054"/>
                  <a:gd name="connsiteX7" fmla="*/ 83713 w 117103"/>
                  <a:gd name="connsiteY7" fmla="*/ 110583 h 142054"/>
                  <a:gd name="connsiteX8" fmla="*/ 76286 w 117103"/>
                  <a:gd name="connsiteY8" fmla="*/ 76342 h 142054"/>
                  <a:gd name="connsiteX9" fmla="*/ 34870 w 117103"/>
                  <a:gd name="connsiteY9" fmla="*/ 25989 h 142054"/>
                  <a:gd name="connsiteX10" fmla="*/ 30842 w 117103"/>
                  <a:gd name="connsiteY10" fmla="*/ 23849 h 142054"/>
                  <a:gd name="connsiteX11" fmla="*/ 0 w 117103"/>
                  <a:gd name="connsiteY11" fmla="*/ 22590 h 14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103" h="142054">
                    <a:moveTo>
                      <a:pt x="33233" y="3329"/>
                    </a:moveTo>
                    <a:cubicBezTo>
                      <a:pt x="43065" y="-1517"/>
                      <a:pt x="54672" y="-1051"/>
                      <a:pt x="64075" y="4588"/>
                    </a:cubicBezTo>
                    <a:lnTo>
                      <a:pt x="68104" y="6728"/>
                    </a:lnTo>
                    <a:cubicBezTo>
                      <a:pt x="86860" y="18750"/>
                      <a:pt x="101349" y="36362"/>
                      <a:pt x="109519" y="57082"/>
                    </a:cubicBezTo>
                    <a:cubicBezTo>
                      <a:pt x="114152" y="67921"/>
                      <a:pt x="116670" y="79540"/>
                      <a:pt x="116947" y="91323"/>
                    </a:cubicBezTo>
                    <a:cubicBezTo>
                      <a:pt x="118117" y="103622"/>
                      <a:pt x="112654" y="115618"/>
                      <a:pt x="102596" y="122794"/>
                    </a:cubicBezTo>
                    <a:lnTo>
                      <a:pt x="69362" y="142054"/>
                    </a:lnTo>
                    <a:cubicBezTo>
                      <a:pt x="79509" y="134942"/>
                      <a:pt x="84997" y="122895"/>
                      <a:pt x="83713" y="110583"/>
                    </a:cubicBezTo>
                    <a:cubicBezTo>
                      <a:pt x="83499" y="98800"/>
                      <a:pt x="80969" y="87168"/>
                      <a:pt x="76286" y="76342"/>
                    </a:cubicBezTo>
                    <a:cubicBezTo>
                      <a:pt x="68154" y="55597"/>
                      <a:pt x="53652" y="37973"/>
                      <a:pt x="34870" y="25989"/>
                    </a:cubicBezTo>
                    <a:lnTo>
                      <a:pt x="30842" y="23849"/>
                    </a:lnTo>
                    <a:cubicBezTo>
                      <a:pt x="21425" y="18259"/>
                      <a:pt x="9832" y="17781"/>
                      <a:pt x="0" y="2259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16" name="Полилиния: фигура 115">
                <a:extLst>
                  <a:ext uri="{FF2B5EF4-FFF2-40B4-BE49-F238E27FC236}">
                    <a16:creationId xmlns:a16="http://schemas.microsoft.com/office/drawing/2014/main" id="{CC97E9E8-5834-40F1-A230-994D7DC47A0D}"/>
                  </a:ext>
                </a:extLst>
              </p:cNvPr>
              <p:cNvSpPr/>
              <p:nvPr/>
            </p:nvSpPr>
            <p:spPr>
              <a:xfrm>
                <a:off x="9013037" y="5592256"/>
                <a:ext cx="98064" cy="126094"/>
              </a:xfrm>
              <a:custGeom>
                <a:avLst/>
                <a:gdLst>
                  <a:gd name="connsiteX0" fmla="*/ 49221 w 98064"/>
                  <a:gd name="connsiteY0" fmla="*/ 6703 h 126094"/>
                  <a:gd name="connsiteX1" fmla="*/ 0 w 98064"/>
                  <a:gd name="connsiteY1" fmla="*/ 34775 h 126094"/>
                  <a:gd name="connsiteX2" fmla="*/ 48843 w 98064"/>
                  <a:gd name="connsiteY2" fmla="*/ 119369 h 126094"/>
                  <a:gd name="connsiteX3" fmla="*/ 98064 w 98064"/>
                  <a:gd name="connsiteY3" fmla="*/ 91297 h 126094"/>
                  <a:gd name="connsiteX4" fmla="*/ 49221 w 98064"/>
                  <a:gd name="connsiteY4" fmla="*/ 6703 h 126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4" h="126094">
                    <a:moveTo>
                      <a:pt x="49221" y="6703"/>
                    </a:moveTo>
                    <a:cubicBezTo>
                      <a:pt x="22156" y="-8907"/>
                      <a:pt x="126" y="3681"/>
                      <a:pt x="0" y="34775"/>
                    </a:cubicBezTo>
                    <a:cubicBezTo>
                      <a:pt x="1788" y="69166"/>
                      <a:pt x="19953" y="100625"/>
                      <a:pt x="48843" y="119369"/>
                    </a:cubicBezTo>
                    <a:cubicBezTo>
                      <a:pt x="75908" y="134979"/>
                      <a:pt x="97938" y="122516"/>
                      <a:pt x="98064" y="91297"/>
                    </a:cubicBezTo>
                    <a:cubicBezTo>
                      <a:pt x="96276" y="56905"/>
                      <a:pt x="78111" y="25447"/>
                      <a:pt x="49221" y="670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17" name="Полилиния: фигура 116">
              <a:extLst>
                <a:ext uri="{FF2B5EF4-FFF2-40B4-BE49-F238E27FC236}">
                  <a16:creationId xmlns:a16="http://schemas.microsoft.com/office/drawing/2014/main" id="{B81D73AC-9067-4B4A-8FE2-3CFE2FD5CC32}"/>
                </a:ext>
              </a:extLst>
            </p:cNvPr>
            <p:cNvSpPr/>
            <p:nvPr/>
          </p:nvSpPr>
          <p:spPr>
            <a:xfrm>
              <a:off x="9028269" y="5612005"/>
              <a:ext cx="67695" cy="86842"/>
            </a:xfrm>
            <a:custGeom>
              <a:avLst/>
              <a:gdLst>
                <a:gd name="connsiteX0" fmla="*/ 0 w 67695"/>
                <a:gd name="connsiteY0" fmla="*/ 23712 h 86842"/>
                <a:gd name="connsiteX1" fmla="*/ 33611 w 67695"/>
                <a:gd name="connsiteY1" fmla="*/ 82122 h 86842"/>
                <a:gd name="connsiteX2" fmla="*/ 60173 w 67695"/>
                <a:gd name="connsiteY2" fmla="*/ 82877 h 86842"/>
                <a:gd name="connsiteX3" fmla="*/ 67600 w 67695"/>
                <a:gd name="connsiteY3" fmla="*/ 62736 h 86842"/>
                <a:gd name="connsiteX4" fmla="*/ 33863 w 67695"/>
                <a:gd name="connsiteY4" fmla="*/ 4451 h 86842"/>
                <a:gd name="connsiteX5" fmla="*/ 13344 w 67695"/>
                <a:gd name="connsiteY5" fmla="*/ 675 h 86842"/>
                <a:gd name="connsiteX6" fmla="*/ 0 w 67695"/>
                <a:gd name="connsiteY6" fmla="*/ 23712 h 8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95" h="86842">
                  <a:moveTo>
                    <a:pt x="0" y="23712"/>
                  </a:moveTo>
                  <a:cubicBezTo>
                    <a:pt x="1259" y="47428"/>
                    <a:pt x="13747" y="69118"/>
                    <a:pt x="33611" y="82122"/>
                  </a:cubicBezTo>
                  <a:cubicBezTo>
                    <a:pt x="41353" y="88127"/>
                    <a:pt x="52091" y="88429"/>
                    <a:pt x="60173" y="82877"/>
                  </a:cubicBezTo>
                  <a:cubicBezTo>
                    <a:pt x="65535" y="77603"/>
                    <a:pt x="68254" y="70226"/>
                    <a:pt x="67600" y="62736"/>
                  </a:cubicBezTo>
                  <a:cubicBezTo>
                    <a:pt x="66391" y="39006"/>
                    <a:pt x="53841" y="17317"/>
                    <a:pt x="33863" y="4451"/>
                  </a:cubicBezTo>
                  <a:cubicBezTo>
                    <a:pt x="27846" y="410"/>
                    <a:pt x="20406" y="-962"/>
                    <a:pt x="13344" y="675"/>
                  </a:cubicBezTo>
                  <a:cubicBezTo>
                    <a:pt x="5161" y="2941"/>
                    <a:pt x="126" y="11249"/>
                    <a:pt x="0" y="237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18" name="Полилиния: фигура 117">
              <a:extLst>
                <a:ext uri="{FF2B5EF4-FFF2-40B4-BE49-F238E27FC236}">
                  <a16:creationId xmlns:a16="http://schemas.microsoft.com/office/drawing/2014/main" id="{E5A384FC-A8B6-47B2-A9F3-58DD57CFCA83}"/>
                </a:ext>
              </a:extLst>
            </p:cNvPr>
            <p:cNvSpPr/>
            <p:nvPr/>
          </p:nvSpPr>
          <p:spPr>
            <a:xfrm>
              <a:off x="9033246" y="5610840"/>
              <a:ext cx="63642" cy="86094"/>
            </a:xfrm>
            <a:custGeom>
              <a:avLst/>
              <a:gdLst>
                <a:gd name="connsiteX0" fmla="*/ 939 w 63642"/>
                <a:gd name="connsiteY0" fmla="*/ 21982 h 86094"/>
                <a:gd name="connsiteX1" fmla="*/ 34676 w 63642"/>
                <a:gd name="connsiteY1" fmla="*/ 80392 h 86094"/>
                <a:gd name="connsiteX2" fmla="*/ 57940 w 63642"/>
                <a:gd name="connsiteY2" fmla="*/ 82079 h 86094"/>
                <a:gd name="connsiteX3" fmla="*/ 62623 w 63642"/>
                <a:gd name="connsiteY3" fmla="*/ 63901 h 86094"/>
                <a:gd name="connsiteX4" fmla="*/ 28886 w 63642"/>
                <a:gd name="connsiteY4" fmla="*/ 5617 h 86094"/>
                <a:gd name="connsiteX5" fmla="*/ 5610 w 63642"/>
                <a:gd name="connsiteY5" fmla="*/ 4094 h 86094"/>
                <a:gd name="connsiteX6" fmla="*/ 939 w 63642"/>
                <a:gd name="connsiteY6" fmla="*/ 21982 h 8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42" h="86094">
                  <a:moveTo>
                    <a:pt x="939" y="21982"/>
                  </a:moveTo>
                  <a:cubicBezTo>
                    <a:pt x="2223" y="45724"/>
                    <a:pt x="14761" y="67413"/>
                    <a:pt x="34676" y="80392"/>
                  </a:cubicBezTo>
                  <a:cubicBezTo>
                    <a:pt x="40631" y="87278"/>
                    <a:pt x="51054" y="88033"/>
                    <a:pt x="57940" y="82079"/>
                  </a:cubicBezTo>
                  <a:cubicBezTo>
                    <a:pt x="63126" y="77585"/>
                    <a:pt x="65002" y="70347"/>
                    <a:pt x="62623" y="63901"/>
                  </a:cubicBezTo>
                  <a:cubicBezTo>
                    <a:pt x="61414" y="40172"/>
                    <a:pt x="48864" y="18482"/>
                    <a:pt x="28886" y="5617"/>
                  </a:cubicBezTo>
                  <a:cubicBezTo>
                    <a:pt x="22881" y="-1231"/>
                    <a:pt x="12458" y="-1911"/>
                    <a:pt x="5610" y="4094"/>
                  </a:cubicBezTo>
                  <a:cubicBezTo>
                    <a:pt x="549" y="8537"/>
                    <a:pt x="-1301" y="15625"/>
                    <a:pt x="939" y="2198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19" name="Полилиния: фигура 118">
              <a:extLst>
                <a:ext uri="{FF2B5EF4-FFF2-40B4-BE49-F238E27FC236}">
                  <a16:creationId xmlns:a16="http://schemas.microsoft.com/office/drawing/2014/main" id="{2B4DB7D7-DDBB-4459-A962-3882511B58A0}"/>
                </a:ext>
              </a:extLst>
            </p:cNvPr>
            <p:cNvSpPr/>
            <p:nvPr/>
          </p:nvSpPr>
          <p:spPr>
            <a:xfrm>
              <a:off x="9062132" y="5618808"/>
              <a:ext cx="9063" cy="11663"/>
            </a:xfrm>
            <a:custGeom>
              <a:avLst/>
              <a:gdLst>
                <a:gd name="connsiteX0" fmla="*/ 0 w 9063"/>
                <a:gd name="connsiteY0" fmla="*/ 3187 h 11663"/>
                <a:gd name="connsiteX1" fmla="*/ 4532 w 9063"/>
                <a:gd name="connsiteY1" fmla="*/ 11118 h 11663"/>
                <a:gd name="connsiteX2" fmla="*/ 9063 w 9063"/>
                <a:gd name="connsiteY2" fmla="*/ 8474 h 11663"/>
                <a:gd name="connsiteX3" fmla="*/ 4532 w 9063"/>
                <a:gd name="connsiteY3" fmla="*/ 670 h 11663"/>
                <a:gd name="connsiteX4" fmla="*/ 0 w 9063"/>
                <a:gd name="connsiteY4" fmla="*/ 3187 h 11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63">
                  <a:moveTo>
                    <a:pt x="0" y="3187"/>
                  </a:moveTo>
                  <a:cubicBezTo>
                    <a:pt x="176" y="6397"/>
                    <a:pt x="1850" y="9330"/>
                    <a:pt x="4532" y="11118"/>
                  </a:cubicBezTo>
                  <a:cubicBezTo>
                    <a:pt x="7049" y="12503"/>
                    <a:pt x="9063" y="11118"/>
                    <a:pt x="9063" y="8474"/>
                  </a:cubicBezTo>
                  <a:cubicBezTo>
                    <a:pt x="8913" y="5290"/>
                    <a:pt x="7213" y="2382"/>
                    <a:pt x="4532" y="670"/>
                  </a:cubicBezTo>
                  <a:cubicBezTo>
                    <a:pt x="2014" y="-841"/>
                    <a:pt x="0" y="292"/>
                    <a:pt x="0" y="318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0" name="Полилиния: фигура 119">
              <a:extLst>
                <a:ext uri="{FF2B5EF4-FFF2-40B4-BE49-F238E27FC236}">
                  <a16:creationId xmlns:a16="http://schemas.microsoft.com/office/drawing/2014/main" id="{EC6643F3-1217-4222-A701-410C13CAB892}"/>
                </a:ext>
              </a:extLst>
            </p:cNvPr>
            <p:cNvSpPr/>
            <p:nvPr/>
          </p:nvSpPr>
          <p:spPr>
            <a:xfrm>
              <a:off x="9074444" y="5629350"/>
              <a:ext cx="8859" cy="11634"/>
            </a:xfrm>
            <a:custGeom>
              <a:avLst/>
              <a:gdLst>
                <a:gd name="connsiteX0" fmla="*/ 527 w 8859"/>
                <a:gd name="connsiteY0" fmla="*/ 954 h 11634"/>
                <a:gd name="connsiteX1" fmla="*/ 2164 w 8859"/>
                <a:gd name="connsiteY1" fmla="*/ 9011 h 11634"/>
                <a:gd name="connsiteX2" fmla="*/ 8332 w 8859"/>
                <a:gd name="connsiteY2" fmla="*/ 10647 h 11634"/>
                <a:gd name="connsiteX3" fmla="*/ 6696 w 8859"/>
                <a:gd name="connsiteY3" fmla="*/ 2591 h 11634"/>
                <a:gd name="connsiteX4" fmla="*/ 527 w 8859"/>
                <a:gd name="connsiteY4" fmla="*/ 954 h 1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 h="11634">
                  <a:moveTo>
                    <a:pt x="527" y="954"/>
                  </a:moveTo>
                  <a:cubicBezTo>
                    <a:pt x="-568" y="3724"/>
                    <a:pt x="74" y="6883"/>
                    <a:pt x="2164" y="9011"/>
                  </a:cubicBezTo>
                  <a:cubicBezTo>
                    <a:pt x="4304" y="11780"/>
                    <a:pt x="7073" y="12410"/>
                    <a:pt x="8332" y="10647"/>
                  </a:cubicBezTo>
                  <a:cubicBezTo>
                    <a:pt x="9427" y="7878"/>
                    <a:pt x="8785" y="4718"/>
                    <a:pt x="6696" y="2591"/>
                  </a:cubicBezTo>
                  <a:cubicBezTo>
                    <a:pt x="4430" y="-53"/>
                    <a:pt x="1660" y="-808"/>
                    <a:pt x="527" y="95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1" name="Полилиния: фигура 120">
              <a:extLst>
                <a:ext uri="{FF2B5EF4-FFF2-40B4-BE49-F238E27FC236}">
                  <a16:creationId xmlns:a16="http://schemas.microsoft.com/office/drawing/2014/main" id="{6EA580B8-0898-43FE-BB32-637160BEDDB3}"/>
                </a:ext>
              </a:extLst>
            </p:cNvPr>
            <p:cNvSpPr/>
            <p:nvPr/>
          </p:nvSpPr>
          <p:spPr>
            <a:xfrm>
              <a:off x="9083299" y="5644524"/>
              <a:ext cx="9121" cy="11716"/>
            </a:xfrm>
            <a:custGeom>
              <a:avLst/>
              <a:gdLst>
                <a:gd name="connsiteX0" fmla="*/ 2247 w 9121"/>
                <a:gd name="connsiteY0" fmla="*/ 5 h 11716"/>
                <a:gd name="connsiteX1" fmla="*/ 611 w 9121"/>
                <a:gd name="connsiteY1" fmla="*/ 6173 h 11716"/>
                <a:gd name="connsiteX2" fmla="*/ 6779 w 9121"/>
                <a:gd name="connsiteY2" fmla="*/ 11712 h 11716"/>
                <a:gd name="connsiteX3" fmla="*/ 8542 w 9121"/>
                <a:gd name="connsiteY3" fmla="*/ 5543 h 11716"/>
                <a:gd name="connsiteX4" fmla="*/ 2247 w 9121"/>
                <a:gd name="connsiteY4" fmla="*/ 5 h 1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1" h="11716">
                  <a:moveTo>
                    <a:pt x="2247" y="5"/>
                  </a:moveTo>
                  <a:cubicBezTo>
                    <a:pt x="107" y="5"/>
                    <a:pt x="-648" y="3026"/>
                    <a:pt x="611" y="6173"/>
                  </a:cubicBezTo>
                  <a:cubicBezTo>
                    <a:pt x="1870" y="9320"/>
                    <a:pt x="4639" y="11838"/>
                    <a:pt x="6779" y="11712"/>
                  </a:cubicBezTo>
                  <a:cubicBezTo>
                    <a:pt x="8919" y="11586"/>
                    <a:pt x="9800" y="8691"/>
                    <a:pt x="8542" y="5543"/>
                  </a:cubicBezTo>
                  <a:cubicBezTo>
                    <a:pt x="7283" y="2396"/>
                    <a:pt x="4513" y="-121"/>
                    <a:pt x="2247" y="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2" name="Полилиния: фигура 121">
              <a:extLst>
                <a:ext uri="{FF2B5EF4-FFF2-40B4-BE49-F238E27FC236}">
                  <a16:creationId xmlns:a16="http://schemas.microsoft.com/office/drawing/2014/main" id="{9F4ECB38-ACC4-45B1-8F8F-291FC37269A2}"/>
                </a:ext>
              </a:extLst>
            </p:cNvPr>
            <p:cNvSpPr/>
            <p:nvPr/>
          </p:nvSpPr>
          <p:spPr>
            <a:xfrm>
              <a:off x="9086805" y="5660474"/>
              <a:ext cx="9063" cy="11596"/>
            </a:xfrm>
            <a:custGeom>
              <a:avLst/>
              <a:gdLst>
                <a:gd name="connsiteX0" fmla="*/ 4532 w 9063"/>
                <a:gd name="connsiteY0" fmla="*/ 546 h 11596"/>
                <a:gd name="connsiteX1" fmla="*/ 0 w 9063"/>
                <a:gd name="connsiteY1" fmla="*/ 3189 h 11596"/>
                <a:gd name="connsiteX2" fmla="*/ 4532 w 9063"/>
                <a:gd name="connsiteY2" fmla="*/ 10994 h 11596"/>
                <a:gd name="connsiteX3" fmla="*/ 9064 w 9063"/>
                <a:gd name="connsiteY3" fmla="*/ 8476 h 11596"/>
                <a:gd name="connsiteX4" fmla="*/ 4532 w 9063"/>
                <a:gd name="connsiteY4" fmla="*/ 546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6">
                  <a:moveTo>
                    <a:pt x="4532" y="546"/>
                  </a:moveTo>
                  <a:cubicBezTo>
                    <a:pt x="2014" y="-839"/>
                    <a:pt x="0" y="546"/>
                    <a:pt x="0" y="3189"/>
                  </a:cubicBezTo>
                  <a:cubicBezTo>
                    <a:pt x="151" y="6374"/>
                    <a:pt x="1838" y="9282"/>
                    <a:pt x="4532" y="10994"/>
                  </a:cubicBezTo>
                  <a:cubicBezTo>
                    <a:pt x="7049" y="12505"/>
                    <a:pt x="9064" y="10994"/>
                    <a:pt x="9064" y="8476"/>
                  </a:cubicBezTo>
                  <a:cubicBezTo>
                    <a:pt x="8887" y="5266"/>
                    <a:pt x="7213" y="2333"/>
                    <a:pt x="4532" y="54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3" name="Полилиния: фигура 122">
              <a:extLst>
                <a:ext uri="{FF2B5EF4-FFF2-40B4-BE49-F238E27FC236}">
                  <a16:creationId xmlns:a16="http://schemas.microsoft.com/office/drawing/2014/main" id="{C389208D-1394-4B26-A4CF-795AA43E01C4}"/>
                </a:ext>
              </a:extLst>
            </p:cNvPr>
            <p:cNvSpPr/>
            <p:nvPr/>
          </p:nvSpPr>
          <p:spPr>
            <a:xfrm>
              <a:off x="9083886" y="5673409"/>
              <a:ext cx="8859" cy="11689"/>
            </a:xfrm>
            <a:custGeom>
              <a:avLst/>
              <a:gdLst>
                <a:gd name="connsiteX0" fmla="*/ 6696 w 8859"/>
                <a:gd name="connsiteY0" fmla="*/ 2591 h 11689"/>
                <a:gd name="connsiteX1" fmla="*/ 527 w 8859"/>
                <a:gd name="connsiteY1" fmla="*/ 954 h 11689"/>
                <a:gd name="connsiteX2" fmla="*/ 2164 w 8859"/>
                <a:gd name="connsiteY2" fmla="*/ 9011 h 11689"/>
                <a:gd name="connsiteX3" fmla="*/ 8332 w 8859"/>
                <a:gd name="connsiteY3" fmla="*/ 10647 h 11689"/>
                <a:gd name="connsiteX4" fmla="*/ 6696 w 8859"/>
                <a:gd name="connsiteY4" fmla="*/ 2591 h 1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 h="11689">
                  <a:moveTo>
                    <a:pt x="6696" y="2591"/>
                  </a:moveTo>
                  <a:cubicBezTo>
                    <a:pt x="4556" y="-53"/>
                    <a:pt x="1786" y="-808"/>
                    <a:pt x="527" y="954"/>
                  </a:cubicBezTo>
                  <a:cubicBezTo>
                    <a:pt x="-568" y="3724"/>
                    <a:pt x="74" y="6883"/>
                    <a:pt x="2164" y="9011"/>
                  </a:cubicBezTo>
                  <a:cubicBezTo>
                    <a:pt x="4304" y="11780"/>
                    <a:pt x="7073" y="12536"/>
                    <a:pt x="8332" y="10647"/>
                  </a:cubicBezTo>
                  <a:cubicBezTo>
                    <a:pt x="9427" y="7878"/>
                    <a:pt x="8785" y="4718"/>
                    <a:pt x="6696" y="259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4" name="Полилиния: фигура 123">
              <a:extLst>
                <a:ext uri="{FF2B5EF4-FFF2-40B4-BE49-F238E27FC236}">
                  <a16:creationId xmlns:a16="http://schemas.microsoft.com/office/drawing/2014/main" id="{26BF0180-9E3D-4BFF-BECA-96FB189D29A9}"/>
                </a:ext>
              </a:extLst>
            </p:cNvPr>
            <p:cNvSpPr/>
            <p:nvPr/>
          </p:nvSpPr>
          <p:spPr>
            <a:xfrm>
              <a:off x="9075116" y="5678135"/>
              <a:ext cx="9026" cy="11728"/>
            </a:xfrm>
            <a:custGeom>
              <a:avLst/>
              <a:gdLst>
                <a:gd name="connsiteX0" fmla="*/ 8416 w 9026"/>
                <a:gd name="connsiteY0" fmla="*/ 5544 h 11728"/>
                <a:gd name="connsiteX1" fmla="*/ 2247 w 9026"/>
                <a:gd name="connsiteY1" fmla="*/ 5 h 11728"/>
                <a:gd name="connsiteX2" fmla="*/ 611 w 9026"/>
                <a:gd name="connsiteY2" fmla="*/ 6173 h 11728"/>
                <a:gd name="connsiteX3" fmla="*/ 6779 w 9026"/>
                <a:gd name="connsiteY3" fmla="*/ 11712 h 11728"/>
                <a:gd name="connsiteX4" fmla="*/ 8416 w 9026"/>
                <a:gd name="connsiteY4" fmla="*/ 5544 h 1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28">
                  <a:moveTo>
                    <a:pt x="8416" y="5544"/>
                  </a:moveTo>
                  <a:cubicBezTo>
                    <a:pt x="7157" y="2271"/>
                    <a:pt x="4387" y="-121"/>
                    <a:pt x="2247" y="5"/>
                  </a:cubicBezTo>
                  <a:cubicBezTo>
                    <a:pt x="107" y="131"/>
                    <a:pt x="-648" y="3026"/>
                    <a:pt x="611" y="6173"/>
                  </a:cubicBezTo>
                  <a:cubicBezTo>
                    <a:pt x="1870" y="9320"/>
                    <a:pt x="4639" y="11964"/>
                    <a:pt x="6779" y="11712"/>
                  </a:cubicBezTo>
                  <a:cubicBezTo>
                    <a:pt x="8919" y="11460"/>
                    <a:pt x="9674" y="8691"/>
                    <a:pt x="8416" y="554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5" name="Полилиния: фигура 124">
              <a:extLst>
                <a:ext uri="{FF2B5EF4-FFF2-40B4-BE49-F238E27FC236}">
                  <a16:creationId xmlns:a16="http://schemas.microsoft.com/office/drawing/2014/main" id="{5C9A9A33-9585-43B0-A952-250D8A0867AF}"/>
                </a:ext>
              </a:extLst>
            </p:cNvPr>
            <p:cNvSpPr/>
            <p:nvPr/>
          </p:nvSpPr>
          <p:spPr>
            <a:xfrm>
              <a:off x="9063013" y="5675397"/>
              <a:ext cx="9337" cy="11942"/>
            </a:xfrm>
            <a:custGeom>
              <a:avLst/>
              <a:gdLst>
                <a:gd name="connsiteX0" fmla="*/ 9190 w 9337"/>
                <a:gd name="connsiteY0" fmla="*/ 8282 h 11942"/>
                <a:gd name="connsiteX1" fmla="*/ 4532 w 9337"/>
                <a:gd name="connsiteY1" fmla="*/ 603 h 11942"/>
                <a:gd name="connsiteX2" fmla="*/ 0 w 9337"/>
                <a:gd name="connsiteY2" fmla="*/ 3120 h 11942"/>
                <a:gd name="connsiteX3" fmla="*/ 4532 w 9337"/>
                <a:gd name="connsiteY3" fmla="*/ 11051 h 11942"/>
                <a:gd name="connsiteX4" fmla="*/ 8447 w 9337"/>
                <a:gd name="connsiteY4" fmla="*/ 11215 h 11942"/>
                <a:gd name="connsiteX5" fmla="*/ 9190 w 9337"/>
                <a:gd name="connsiteY5" fmla="*/ 8282 h 1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7" h="11942">
                  <a:moveTo>
                    <a:pt x="9190" y="8282"/>
                  </a:moveTo>
                  <a:cubicBezTo>
                    <a:pt x="8913" y="5135"/>
                    <a:pt x="7188" y="2302"/>
                    <a:pt x="4532" y="603"/>
                  </a:cubicBezTo>
                  <a:cubicBezTo>
                    <a:pt x="2014" y="-908"/>
                    <a:pt x="0" y="603"/>
                    <a:pt x="0" y="3120"/>
                  </a:cubicBezTo>
                  <a:cubicBezTo>
                    <a:pt x="176" y="6330"/>
                    <a:pt x="1851" y="9264"/>
                    <a:pt x="4532" y="11051"/>
                  </a:cubicBezTo>
                  <a:cubicBezTo>
                    <a:pt x="5564" y="12171"/>
                    <a:pt x="7326" y="12247"/>
                    <a:pt x="8447" y="11215"/>
                  </a:cubicBezTo>
                  <a:cubicBezTo>
                    <a:pt x="9253" y="10472"/>
                    <a:pt x="9542" y="9314"/>
                    <a:pt x="9190" y="828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6" name="Полилиния: фигура 125">
              <a:extLst>
                <a:ext uri="{FF2B5EF4-FFF2-40B4-BE49-F238E27FC236}">
                  <a16:creationId xmlns:a16="http://schemas.microsoft.com/office/drawing/2014/main" id="{ED808C6E-29DC-4DB7-828E-F7E3C6904756}"/>
                </a:ext>
              </a:extLst>
            </p:cNvPr>
            <p:cNvSpPr/>
            <p:nvPr/>
          </p:nvSpPr>
          <p:spPr>
            <a:xfrm>
              <a:off x="9051038" y="5665227"/>
              <a:ext cx="8842" cy="11285"/>
            </a:xfrm>
            <a:custGeom>
              <a:avLst/>
              <a:gdLst>
                <a:gd name="connsiteX0" fmla="*/ 8324 w 8842"/>
                <a:gd name="connsiteY0" fmla="*/ 10773 h 11285"/>
                <a:gd name="connsiteX1" fmla="*/ 6687 w 8842"/>
                <a:gd name="connsiteY1" fmla="*/ 2591 h 11285"/>
                <a:gd name="connsiteX2" fmla="*/ 519 w 8842"/>
                <a:gd name="connsiteY2" fmla="*/ 954 h 11285"/>
                <a:gd name="connsiteX3" fmla="*/ 2156 w 8842"/>
                <a:gd name="connsiteY3" fmla="*/ 9137 h 11285"/>
                <a:gd name="connsiteX4" fmla="*/ 8324 w 8842"/>
                <a:gd name="connsiteY4" fmla="*/ 10773 h 11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2" h="11285">
                  <a:moveTo>
                    <a:pt x="8324" y="10773"/>
                  </a:moveTo>
                  <a:cubicBezTo>
                    <a:pt x="9407" y="7953"/>
                    <a:pt x="8764" y="4769"/>
                    <a:pt x="6687" y="2591"/>
                  </a:cubicBezTo>
                  <a:cubicBezTo>
                    <a:pt x="4547" y="-53"/>
                    <a:pt x="1778" y="-808"/>
                    <a:pt x="519" y="954"/>
                  </a:cubicBezTo>
                  <a:cubicBezTo>
                    <a:pt x="-564" y="3774"/>
                    <a:pt x="79" y="6959"/>
                    <a:pt x="2156" y="9137"/>
                  </a:cubicBezTo>
                  <a:cubicBezTo>
                    <a:pt x="3918" y="10773"/>
                    <a:pt x="7065" y="12032"/>
                    <a:pt x="8324" y="107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7" name="Полилиния: фигура 126">
              <a:extLst>
                <a:ext uri="{FF2B5EF4-FFF2-40B4-BE49-F238E27FC236}">
                  <a16:creationId xmlns:a16="http://schemas.microsoft.com/office/drawing/2014/main" id="{73C1B216-45F8-4D01-B616-EBE803B4AD51}"/>
                </a:ext>
              </a:extLst>
            </p:cNvPr>
            <p:cNvSpPr/>
            <p:nvPr/>
          </p:nvSpPr>
          <p:spPr>
            <a:xfrm>
              <a:off x="9041883" y="5649434"/>
              <a:ext cx="9110" cy="11730"/>
            </a:xfrm>
            <a:custGeom>
              <a:avLst/>
              <a:gdLst>
                <a:gd name="connsiteX0" fmla="*/ 6779 w 9110"/>
                <a:gd name="connsiteY0" fmla="*/ 11712 h 11730"/>
                <a:gd name="connsiteX1" fmla="*/ 8416 w 9110"/>
                <a:gd name="connsiteY1" fmla="*/ 5544 h 11730"/>
                <a:gd name="connsiteX2" fmla="*/ 2247 w 9110"/>
                <a:gd name="connsiteY2" fmla="*/ 5 h 11730"/>
                <a:gd name="connsiteX3" fmla="*/ 611 w 9110"/>
                <a:gd name="connsiteY3" fmla="*/ 6299 h 11730"/>
                <a:gd name="connsiteX4" fmla="*/ 6779 w 9110"/>
                <a:gd name="connsiteY4" fmla="*/ 11712 h 1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0" h="11730">
                  <a:moveTo>
                    <a:pt x="6779" y="11712"/>
                  </a:moveTo>
                  <a:cubicBezTo>
                    <a:pt x="9045" y="11712"/>
                    <a:pt x="9800" y="8817"/>
                    <a:pt x="8416" y="5544"/>
                  </a:cubicBezTo>
                  <a:cubicBezTo>
                    <a:pt x="7031" y="2271"/>
                    <a:pt x="4387" y="-121"/>
                    <a:pt x="2247" y="5"/>
                  </a:cubicBezTo>
                  <a:cubicBezTo>
                    <a:pt x="107" y="131"/>
                    <a:pt x="-648" y="3026"/>
                    <a:pt x="611" y="6299"/>
                  </a:cubicBezTo>
                  <a:cubicBezTo>
                    <a:pt x="1870" y="9572"/>
                    <a:pt x="4639" y="11964"/>
                    <a:pt x="6779" y="117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8" name="Полилиния: фигура 127">
              <a:extLst>
                <a:ext uri="{FF2B5EF4-FFF2-40B4-BE49-F238E27FC236}">
                  <a16:creationId xmlns:a16="http://schemas.microsoft.com/office/drawing/2014/main" id="{E5FBE241-AB2E-411F-B52B-AE5058F91274}"/>
                </a:ext>
              </a:extLst>
            </p:cNvPr>
            <p:cNvSpPr/>
            <p:nvPr/>
          </p:nvSpPr>
          <p:spPr>
            <a:xfrm>
              <a:off x="9038465" y="5633661"/>
              <a:ext cx="9063" cy="11594"/>
            </a:xfrm>
            <a:custGeom>
              <a:avLst/>
              <a:gdLst>
                <a:gd name="connsiteX0" fmla="*/ 4532 w 9063"/>
                <a:gd name="connsiteY0" fmla="*/ 10994 h 11594"/>
                <a:gd name="connsiteX1" fmla="*/ 9064 w 9063"/>
                <a:gd name="connsiteY1" fmla="*/ 8351 h 11594"/>
                <a:gd name="connsiteX2" fmla="*/ 4532 w 9063"/>
                <a:gd name="connsiteY2" fmla="*/ 546 h 11594"/>
                <a:gd name="connsiteX3" fmla="*/ 0 w 9063"/>
                <a:gd name="connsiteY3" fmla="*/ 3189 h 11594"/>
                <a:gd name="connsiteX4" fmla="*/ 4532 w 9063"/>
                <a:gd name="connsiteY4" fmla="*/ 10994 h 11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4">
                  <a:moveTo>
                    <a:pt x="4532" y="10994"/>
                  </a:moveTo>
                  <a:cubicBezTo>
                    <a:pt x="7049" y="12505"/>
                    <a:pt x="9064" y="10994"/>
                    <a:pt x="9064" y="8351"/>
                  </a:cubicBezTo>
                  <a:cubicBezTo>
                    <a:pt x="8887" y="5178"/>
                    <a:pt x="7200" y="2270"/>
                    <a:pt x="4532" y="546"/>
                  </a:cubicBezTo>
                  <a:cubicBezTo>
                    <a:pt x="2014" y="-839"/>
                    <a:pt x="0" y="546"/>
                    <a:pt x="0" y="3189"/>
                  </a:cubicBezTo>
                  <a:cubicBezTo>
                    <a:pt x="151" y="6374"/>
                    <a:pt x="1851" y="9282"/>
                    <a:pt x="4532" y="1099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9" name="Полилиния: фигура 128">
              <a:extLst>
                <a:ext uri="{FF2B5EF4-FFF2-40B4-BE49-F238E27FC236}">
                  <a16:creationId xmlns:a16="http://schemas.microsoft.com/office/drawing/2014/main" id="{1043B919-7B18-4185-8FA4-D319F2A74A63}"/>
                </a:ext>
              </a:extLst>
            </p:cNvPr>
            <p:cNvSpPr/>
            <p:nvPr/>
          </p:nvSpPr>
          <p:spPr>
            <a:xfrm>
              <a:off x="9041463" y="5621293"/>
              <a:ext cx="8962" cy="11721"/>
            </a:xfrm>
            <a:custGeom>
              <a:avLst/>
              <a:gdLst>
                <a:gd name="connsiteX0" fmla="*/ 2164 w 8962"/>
                <a:gd name="connsiteY0" fmla="*/ 9011 h 11721"/>
                <a:gd name="connsiteX1" fmla="*/ 8458 w 8962"/>
                <a:gd name="connsiteY1" fmla="*/ 10773 h 11721"/>
                <a:gd name="connsiteX2" fmla="*/ 6696 w 8962"/>
                <a:gd name="connsiteY2" fmla="*/ 2591 h 11721"/>
                <a:gd name="connsiteX3" fmla="*/ 527 w 8962"/>
                <a:gd name="connsiteY3" fmla="*/ 954 h 11721"/>
                <a:gd name="connsiteX4" fmla="*/ 2164 w 8962"/>
                <a:gd name="connsiteY4" fmla="*/ 9011 h 1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 h="11721">
                  <a:moveTo>
                    <a:pt x="2164" y="9011"/>
                  </a:moveTo>
                  <a:cubicBezTo>
                    <a:pt x="4430" y="11780"/>
                    <a:pt x="7199" y="12536"/>
                    <a:pt x="8458" y="10773"/>
                  </a:cubicBezTo>
                  <a:cubicBezTo>
                    <a:pt x="9541" y="7941"/>
                    <a:pt x="8848" y="4731"/>
                    <a:pt x="6696" y="2591"/>
                  </a:cubicBezTo>
                  <a:cubicBezTo>
                    <a:pt x="4556" y="-53"/>
                    <a:pt x="1786" y="-808"/>
                    <a:pt x="527" y="954"/>
                  </a:cubicBezTo>
                  <a:cubicBezTo>
                    <a:pt x="-568" y="3724"/>
                    <a:pt x="74" y="6883"/>
                    <a:pt x="2164" y="901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30" name="Полилиния: фигура 129">
              <a:extLst>
                <a:ext uri="{FF2B5EF4-FFF2-40B4-BE49-F238E27FC236}">
                  <a16:creationId xmlns:a16="http://schemas.microsoft.com/office/drawing/2014/main" id="{274128D4-2414-4056-AE48-40AC4AE49379}"/>
                </a:ext>
              </a:extLst>
            </p:cNvPr>
            <p:cNvSpPr/>
            <p:nvPr/>
          </p:nvSpPr>
          <p:spPr>
            <a:xfrm>
              <a:off x="9050096" y="5615822"/>
              <a:ext cx="9149" cy="11729"/>
            </a:xfrm>
            <a:custGeom>
              <a:avLst/>
              <a:gdLst>
                <a:gd name="connsiteX0" fmla="*/ 580 w 9149"/>
                <a:gd name="connsiteY0" fmla="*/ 6299 h 11729"/>
                <a:gd name="connsiteX1" fmla="*/ 6874 w 9149"/>
                <a:gd name="connsiteY1" fmla="*/ 11712 h 11729"/>
                <a:gd name="connsiteX2" fmla="*/ 8511 w 9149"/>
                <a:gd name="connsiteY2" fmla="*/ 5544 h 11729"/>
                <a:gd name="connsiteX3" fmla="*/ 2343 w 9149"/>
                <a:gd name="connsiteY3" fmla="*/ 5 h 11729"/>
                <a:gd name="connsiteX4" fmla="*/ 580 w 9149"/>
                <a:gd name="connsiteY4" fmla="*/ 6299 h 11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11729">
                  <a:moveTo>
                    <a:pt x="580" y="6299"/>
                  </a:moveTo>
                  <a:cubicBezTo>
                    <a:pt x="1839" y="9446"/>
                    <a:pt x="4608" y="11964"/>
                    <a:pt x="6874" y="11712"/>
                  </a:cubicBezTo>
                  <a:cubicBezTo>
                    <a:pt x="9140" y="11460"/>
                    <a:pt x="9770" y="8817"/>
                    <a:pt x="8511" y="5544"/>
                  </a:cubicBezTo>
                  <a:cubicBezTo>
                    <a:pt x="7252" y="2271"/>
                    <a:pt x="4483" y="-121"/>
                    <a:pt x="2343" y="5"/>
                  </a:cubicBezTo>
                  <a:cubicBezTo>
                    <a:pt x="203" y="131"/>
                    <a:pt x="-679" y="3026"/>
                    <a:pt x="580" y="629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31" name="Рисунок 22">
              <a:extLst>
                <a:ext uri="{FF2B5EF4-FFF2-40B4-BE49-F238E27FC236}">
                  <a16:creationId xmlns:a16="http://schemas.microsoft.com/office/drawing/2014/main" id="{6BE81545-2264-40AB-8654-51DFA0B70F81}"/>
                </a:ext>
              </a:extLst>
            </p:cNvPr>
            <p:cNvGrpSpPr/>
            <p:nvPr/>
          </p:nvGrpSpPr>
          <p:grpSpPr>
            <a:xfrm>
              <a:off x="9050047" y="5632523"/>
              <a:ext cx="33914" cy="40080"/>
              <a:chOff x="9050047" y="5632523"/>
              <a:chExt cx="33914" cy="40080"/>
            </a:xfrm>
            <a:solidFill>
              <a:srgbClr val="121822"/>
            </a:solidFill>
          </p:grpSpPr>
          <p:sp>
            <p:nvSpPr>
              <p:cNvPr id="132" name="Полилиния: фигура 131">
                <a:extLst>
                  <a:ext uri="{FF2B5EF4-FFF2-40B4-BE49-F238E27FC236}">
                    <a16:creationId xmlns:a16="http://schemas.microsoft.com/office/drawing/2014/main" id="{CD61CF80-BE32-4CFF-9F43-2DADD105A27E}"/>
                  </a:ext>
                </a:extLst>
              </p:cNvPr>
              <p:cNvSpPr/>
              <p:nvPr/>
            </p:nvSpPr>
            <p:spPr>
              <a:xfrm>
                <a:off x="9054327" y="5632523"/>
                <a:ext cx="29634" cy="37434"/>
              </a:xfrm>
              <a:custGeom>
                <a:avLst/>
                <a:gdLst>
                  <a:gd name="connsiteX0" fmla="*/ 4658 w 29634"/>
                  <a:gd name="connsiteY0" fmla="*/ 1180 h 37434"/>
                  <a:gd name="connsiteX1" fmla="*/ 13596 w 29634"/>
                  <a:gd name="connsiteY1" fmla="*/ 1180 h 37434"/>
                  <a:gd name="connsiteX2" fmla="*/ 14854 w 29634"/>
                  <a:gd name="connsiteY2" fmla="*/ 1180 h 37434"/>
                  <a:gd name="connsiteX3" fmla="*/ 27443 w 29634"/>
                  <a:gd name="connsiteY3" fmla="*/ 15657 h 37434"/>
                  <a:gd name="connsiteX4" fmla="*/ 29583 w 29634"/>
                  <a:gd name="connsiteY4" fmla="*/ 25602 h 37434"/>
                  <a:gd name="connsiteX5" fmla="*/ 25429 w 29634"/>
                  <a:gd name="connsiteY5" fmla="*/ 34665 h 37434"/>
                  <a:gd name="connsiteX6" fmla="*/ 20645 w 29634"/>
                  <a:gd name="connsiteY6" fmla="*/ 37435 h 37434"/>
                  <a:gd name="connsiteX7" fmla="*/ 24799 w 29634"/>
                  <a:gd name="connsiteY7" fmla="*/ 28371 h 37434"/>
                  <a:gd name="connsiteX8" fmla="*/ 22659 w 29634"/>
                  <a:gd name="connsiteY8" fmla="*/ 18426 h 37434"/>
                  <a:gd name="connsiteX9" fmla="*/ 10071 w 29634"/>
                  <a:gd name="connsiteY9" fmla="*/ 3950 h 37434"/>
                  <a:gd name="connsiteX10" fmla="*/ 8938 w 29634"/>
                  <a:gd name="connsiteY10" fmla="*/ 3950 h 37434"/>
                  <a:gd name="connsiteX11" fmla="*/ 0 w 29634"/>
                  <a:gd name="connsiteY11" fmla="*/ 3950 h 3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34" h="37434">
                    <a:moveTo>
                      <a:pt x="4658" y="1180"/>
                    </a:moveTo>
                    <a:cubicBezTo>
                      <a:pt x="7427" y="-393"/>
                      <a:pt x="10826" y="-393"/>
                      <a:pt x="13596" y="1180"/>
                    </a:cubicBezTo>
                    <a:lnTo>
                      <a:pt x="14854" y="1180"/>
                    </a:lnTo>
                    <a:cubicBezTo>
                      <a:pt x="20494" y="4529"/>
                      <a:pt x="24913" y="9602"/>
                      <a:pt x="27443" y="15657"/>
                    </a:cubicBezTo>
                    <a:cubicBezTo>
                      <a:pt x="28790" y="18804"/>
                      <a:pt x="29520" y="22178"/>
                      <a:pt x="29583" y="25602"/>
                    </a:cubicBezTo>
                    <a:cubicBezTo>
                      <a:pt x="29948" y="29152"/>
                      <a:pt x="28362" y="32626"/>
                      <a:pt x="25429" y="34665"/>
                    </a:cubicBezTo>
                    <a:lnTo>
                      <a:pt x="20645" y="37435"/>
                    </a:lnTo>
                    <a:cubicBezTo>
                      <a:pt x="23591" y="35408"/>
                      <a:pt x="25190" y="31934"/>
                      <a:pt x="24799" y="28371"/>
                    </a:cubicBezTo>
                    <a:cubicBezTo>
                      <a:pt x="24673" y="24960"/>
                      <a:pt x="23943" y="21586"/>
                      <a:pt x="22659" y="18426"/>
                    </a:cubicBezTo>
                    <a:cubicBezTo>
                      <a:pt x="20129" y="12371"/>
                      <a:pt x="15710" y="7298"/>
                      <a:pt x="10071" y="3950"/>
                    </a:cubicBezTo>
                    <a:lnTo>
                      <a:pt x="8938" y="3950"/>
                    </a:lnTo>
                    <a:cubicBezTo>
                      <a:pt x="6143" y="2452"/>
                      <a:pt x="2795" y="2452"/>
                      <a:pt x="0" y="395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33" name="Полилиния: фигура 132">
                <a:extLst>
                  <a:ext uri="{FF2B5EF4-FFF2-40B4-BE49-F238E27FC236}">
                    <a16:creationId xmlns:a16="http://schemas.microsoft.com/office/drawing/2014/main" id="{48464908-CBC7-4DD6-8500-C1A0E338A0DB}"/>
                  </a:ext>
                </a:extLst>
              </p:cNvPr>
              <p:cNvSpPr/>
              <p:nvPr/>
            </p:nvSpPr>
            <p:spPr>
              <a:xfrm>
                <a:off x="9050047" y="5635530"/>
                <a:ext cx="28449" cy="37073"/>
              </a:xfrm>
              <a:custGeom>
                <a:avLst/>
                <a:gdLst>
                  <a:gd name="connsiteX0" fmla="*/ 14225 w 28449"/>
                  <a:gd name="connsiteY0" fmla="*/ 1949 h 37073"/>
                  <a:gd name="connsiteX1" fmla="*/ 0 w 28449"/>
                  <a:gd name="connsiteY1" fmla="*/ 10006 h 37073"/>
                  <a:gd name="connsiteX2" fmla="*/ 14225 w 28449"/>
                  <a:gd name="connsiteY2" fmla="*/ 35182 h 37073"/>
                  <a:gd name="connsiteX3" fmla="*/ 28450 w 28449"/>
                  <a:gd name="connsiteY3" fmla="*/ 27000 h 37073"/>
                  <a:gd name="connsiteX4" fmla="*/ 14225 w 28449"/>
                  <a:gd name="connsiteY4" fmla="*/ 1949 h 3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 h="37073">
                    <a:moveTo>
                      <a:pt x="14225" y="1949"/>
                    </a:moveTo>
                    <a:cubicBezTo>
                      <a:pt x="6420" y="-2583"/>
                      <a:pt x="126" y="1068"/>
                      <a:pt x="0" y="10006"/>
                    </a:cubicBezTo>
                    <a:cubicBezTo>
                      <a:pt x="315" y="20227"/>
                      <a:pt x="5627" y="29643"/>
                      <a:pt x="14225" y="35182"/>
                    </a:cubicBezTo>
                    <a:cubicBezTo>
                      <a:pt x="22030" y="39588"/>
                      <a:pt x="28324" y="36064"/>
                      <a:pt x="28450" y="27000"/>
                    </a:cubicBezTo>
                    <a:cubicBezTo>
                      <a:pt x="28097" y="16828"/>
                      <a:pt x="22785" y="7463"/>
                      <a:pt x="14225" y="194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34" name="Полилиния: фигура 133">
              <a:extLst>
                <a:ext uri="{FF2B5EF4-FFF2-40B4-BE49-F238E27FC236}">
                  <a16:creationId xmlns:a16="http://schemas.microsoft.com/office/drawing/2014/main" id="{8C34CC53-EB2C-472A-9D7D-272C3C23C139}"/>
                </a:ext>
              </a:extLst>
            </p:cNvPr>
            <p:cNvSpPr/>
            <p:nvPr/>
          </p:nvSpPr>
          <p:spPr>
            <a:xfrm>
              <a:off x="9013037" y="5592256"/>
              <a:ext cx="98064" cy="126071"/>
            </a:xfrm>
            <a:custGeom>
              <a:avLst/>
              <a:gdLst>
                <a:gd name="connsiteX0" fmla="*/ 0 w 98064"/>
                <a:gd name="connsiteY0" fmla="*/ 34775 h 126071"/>
                <a:gd name="connsiteX1" fmla="*/ 48843 w 98064"/>
                <a:gd name="connsiteY1" fmla="*/ 119369 h 126071"/>
                <a:gd name="connsiteX2" fmla="*/ 98064 w 98064"/>
                <a:gd name="connsiteY2" fmla="*/ 91297 h 126071"/>
                <a:gd name="connsiteX3" fmla="*/ 49221 w 98064"/>
                <a:gd name="connsiteY3" fmla="*/ 6703 h 126071"/>
                <a:gd name="connsiteX4" fmla="*/ 0 w 98064"/>
                <a:gd name="connsiteY4" fmla="*/ 34775 h 126071"/>
                <a:gd name="connsiteX5" fmla="*/ 21149 w 98064"/>
                <a:gd name="connsiteY5" fmla="*/ 40565 h 126071"/>
                <a:gd name="connsiteX6" fmla="*/ 31207 w 98064"/>
                <a:gd name="connsiteY6" fmla="*/ 19530 h 126071"/>
                <a:gd name="connsiteX7" fmla="*/ 49095 w 98064"/>
                <a:gd name="connsiteY7" fmla="*/ 24200 h 126071"/>
                <a:gd name="connsiteX8" fmla="*/ 82832 w 98064"/>
                <a:gd name="connsiteY8" fmla="*/ 82485 h 126071"/>
                <a:gd name="connsiteX9" fmla="*/ 73063 w 98064"/>
                <a:gd name="connsiteY9" fmla="*/ 103659 h 126071"/>
                <a:gd name="connsiteX10" fmla="*/ 54886 w 98064"/>
                <a:gd name="connsiteY10" fmla="*/ 98976 h 126071"/>
                <a:gd name="connsiteX11" fmla="*/ 21149 w 98064"/>
                <a:gd name="connsiteY11" fmla="*/ 40565 h 12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64" h="126071">
                  <a:moveTo>
                    <a:pt x="0" y="34775"/>
                  </a:moveTo>
                  <a:cubicBezTo>
                    <a:pt x="1788" y="69166"/>
                    <a:pt x="19953" y="100625"/>
                    <a:pt x="48843" y="119369"/>
                  </a:cubicBezTo>
                  <a:cubicBezTo>
                    <a:pt x="75908" y="134979"/>
                    <a:pt x="97938" y="122390"/>
                    <a:pt x="98064" y="91297"/>
                  </a:cubicBezTo>
                  <a:cubicBezTo>
                    <a:pt x="96276" y="56905"/>
                    <a:pt x="78111" y="25447"/>
                    <a:pt x="49221" y="6703"/>
                  </a:cubicBezTo>
                  <a:cubicBezTo>
                    <a:pt x="22156" y="-8907"/>
                    <a:pt x="126" y="3681"/>
                    <a:pt x="0" y="34775"/>
                  </a:cubicBezTo>
                  <a:close/>
                  <a:moveTo>
                    <a:pt x="21149" y="40565"/>
                  </a:moveTo>
                  <a:cubicBezTo>
                    <a:pt x="18115" y="31980"/>
                    <a:pt x="22621" y="22551"/>
                    <a:pt x="31207" y="19530"/>
                  </a:cubicBezTo>
                  <a:cubicBezTo>
                    <a:pt x="37564" y="17277"/>
                    <a:pt x="44651" y="19140"/>
                    <a:pt x="49095" y="24200"/>
                  </a:cubicBezTo>
                  <a:cubicBezTo>
                    <a:pt x="69073" y="37066"/>
                    <a:pt x="81624" y="58756"/>
                    <a:pt x="82832" y="82485"/>
                  </a:cubicBezTo>
                  <a:cubicBezTo>
                    <a:pt x="85979" y="91033"/>
                    <a:pt x="81611" y="100512"/>
                    <a:pt x="73063" y="103659"/>
                  </a:cubicBezTo>
                  <a:cubicBezTo>
                    <a:pt x="66618" y="106038"/>
                    <a:pt x="59380" y="104175"/>
                    <a:pt x="54886" y="98976"/>
                  </a:cubicBezTo>
                  <a:cubicBezTo>
                    <a:pt x="34971" y="85997"/>
                    <a:pt x="22433" y="64307"/>
                    <a:pt x="21149" y="4056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35" name="Рисунок 22">
              <a:extLst>
                <a:ext uri="{FF2B5EF4-FFF2-40B4-BE49-F238E27FC236}">
                  <a16:creationId xmlns:a16="http://schemas.microsoft.com/office/drawing/2014/main" id="{6BE81545-2264-40AB-8654-51DFA0B70F81}"/>
                </a:ext>
              </a:extLst>
            </p:cNvPr>
            <p:cNvGrpSpPr/>
            <p:nvPr/>
          </p:nvGrpSpPr>
          <p:grpSpPr>
            <a:xfrm>
              <a:off x="8442906" y="4864171"/>
              <a:ext cx="397542" cy="244845"/>
              <a:chOff x="8442906" y="4864171"/>
              <a:chExt cx="397542" cy="244845"/>
            </a:xfrm>
            <a:solidFill>
              <a:srgbClr val="121822"/>
            </a:solidFill>
          </p:grpSpPr>
          <p:sp>
            <p:nvSpPr>
              <p:cNvPr id="136" name="Полилиния: фигура 135">
                <a:extLst>
                  <a:ext uri="{FF2B5EF4-FFF2-40B4-BE49-F238E27FC236}">
                    <a16:creationId xmlns:a16="http://schemas.microsoft.com/office/drawing/2014/main" id="{C3320BF6-4229-4737-BFCD-CCFE1E3D4C74}"/>
                  </a:ext>
                </a:extLst>
              </p:cNvPr>
              <p:cNvSpPr/>
              <p:nvPr/>
            </p:nvSpPr>
            <p:spPr>
              <a:xfrm>
                <a:off x="8442906" y="4933534"/>
                <a:ext cx="277826" cy="175482"/>
              </a:xfrm>
              <a:custGeom>
                <a:avLst/>
                <a:gdLst>
                  <a:gd name="connsiteX0" fmla="*/ 0 w 277826"/>
                  <a:gd name="connsiteY0" fmla="*/ 0 h 175482"/>
                  <a:gd name="connsiteX1" fmla="*/ 0 w 277826"/>
                  <a:gd name="connsiteY1" fmla="*/ 13973 h 175482"/>
                  <a:gd name="connsiteX2" fmla="*/ 277827 w 277826"/>
                  <a:gd name="connsiteY2" fmla="*/ 175483 h 175482"/>
                  <a:gd name="connsiteX3" fmla="*/ 277827 w 277826"/>
                  <a:gd name="connsiteY3" fmla="*/ 161510 h 175482"/>
                  <a:gd name="connsiteX4" fmla="*/ 0 w 277826"/>
                  <a:gd name="connsiteY4" fmla="*/ 0 h 175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26" h="175482">
                    <a:moveTo>
                      <a:pt x="0" y="0"/>
                    </a:moveTo>
                    <a:lnTo>
                      <a:pt x="0" y="13973"/>
                    </a:lnTo>
                    <a:lnTo>
                      <a:pt x="277827" y="175483"/>
                    </a:lnTo>
                    <a:lnTo>
                      <a:pt x="277827" y="161510"/>
                    </a:lnTo>
                    <a:lnTo>
                      <a:pt x="0" y="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37" name="Полилиния: фигура 136">
                <a:extLst>
                  <a:ext uri="{FF2B5EF4-FFF2-40B4-BE49-F238E27FC236}">
                    <a16:creationId xmlns:a16="http://schemas.microsoft.com/office/drawing/2014/main" id="{8D94C2FF-70CF-40DB-9F38-6D90A34EB89B}"/>
                  </a:ext>
                </a:extLst>
              </p:cNvPr>
              <p:cNvSpPr/>
              <p:nvPr/>
            </p:nvSpPr>
            <p:spPr>
              <a:xfrm>
                <a:off x="8720733" y="5025555"/>
                <a:ext cx="119716" cy="83461"/>
              </a:xfrm>
              <a:custGeom>
                <a:avLst/>
                <a:gdLst>
                  <a:gd name="connsiteX0" fmla="*/ 0 w 119716"/>
                  <a:gd name="connsiteY0" fmla="*/ 69488 h 83461"/>
                  <a:gd name="connsiteX1" fmla="*/ 0 w 119716"/>
                  <a:gd name="connsiteY1" fmla="*/ 83461 h 83461"/>
                  <a:gd name="connsiteX2" fmla="*/ 119716 w 119716"/>
                  <a:gd name="connsiteY2" fmla="*/ 13973 h 83461"/>
                  <a:gd name="connsiteX3" fmla="*/ 119716 w 119716"/>
                  <a:gd name="connsiteY3" fmla="*/ 0 h 83461"/>
                  <a:gd name="connsiteX4" fmla="*/ 0 w 119716"/>
                  <a:gd name="connsiteY4" fmla="*/ 69488 h 83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16" h="83461">
                    <a:moveTo>
                      <a:pt x="0" y="69488"/>
                    </a:moveTo>
                    <a:lnTo>
                      <a:pt x="0" y="83461"/>
                    </a:lnTo>
                    <a:lnTo>
                      <a:pt x="119716" y="13973"/>
                    </a:lnTo>
                    <a:lnTo>
                      <a:pt x="119716" y="0"/>
                    </a:lnTo>
                    <a:lnTo>
                      <a:pt x="0" y="69488"/>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38" name="Полилиния: фигура 137">
                <a:extLst>
                  <a:ext uri="{FF2B5EF4-FFF2-40B4-BE49-F238E27FC236}">
                    <a16:creationId xmlns:a16="http://schemas.microsoft.com/office/drawing/2014/main" id="{1B397D53-9877-4E4D-A258-D976E1962B9E}"/>
                  </a:ext>
                </a:extLst>
              </p:cNvPr>
              <p:cNvSpPr/>
              <p:nvPr/>
            </p:nvSpPr>
            <p:spPr>
              <a:xfrm>
                <a:off x="8442906" y="4864171"/>
                <a:ext cx="397542" cy="230871"/>
              </a:xfrm>
              <a:custGeom>
                <a:avLst/>
                <a:gdLst>
                  <a:gd name="connsiteX0" fmla="*/ 0 w 397542"/>
                  <a:gd name="connsiteY0" fmla="*/ 69362 h 230871"/>
                  <a:gd name="connsiteX1" fmla="*/ 277827 w 397542"/>
                  <a:gd name="connsiteY1" fmla="*/ 230872 h 230871"/>
                  <a:gd name="connsiteX2" fmla="*/ 397543 w 397542"/>
                  <a:gd name="connsiteY2" fmla="*/ 161384 h 230871"/>
                  <a:gd name="connsiteX3" fmla="*/ 119716 w 397542"/>
                  <a:gd name="connsiteY3" fmla="*/ 0 h 230871"/>
                  <a:gd name="connsiteX4" fmla="*/ 0 w 397542"/>
                  <a:gd name="connsiteY4" fmla="*/ 69362 h 23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42" h="230871">
                    <a:moveTo>
                      <a:pt x="0" y="69362"/>
                    </a:moveTo>
                    <a:lnTo>
                      <a:pt x="277827" y="230872"/>
                    </a:lnTo>
                    <a:lnTo>
                      <a:pt x="397543" y="161384"/>
                    </a:lnTo>
                    <a:lnTo>
                      <a:pt x="119716" y="0"/>
                    </a:lnTo>
                    <a:lnTo>
                      <a:pt x="0" y="6936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39" name="Полилиния: фигура 138">
              <a:extLst>
                <a:ext uri="{FF2B5EF4-FFF2-40B4-BE49-F238E27FC236}">
                  <a16:creationId xmlns:a16="http://schemas.microsoft.com/office/drawing/2014/main" id="{47D7904E-BFCC-4B96-81EE-009D813148B9}"/>
                </a:ext>
              </a:extLst>
            </p:cNvPr>
            <p:cNvSpPr/>
            <p:nvPr/>
          </p:nvSpPr>
          <p:spPr>
            <a:xfrm>
              <a:off x="8459271" y="4906594"/>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0" name="Полилиния: фигура 139">
              <a:extLst>
                <a:ext uri="{FF2B5EF4-FFF2-40B4-BE49-F238E27FC236}">
                  <a16:creationId xmlns:a16="http://schemas.microsoft.com/office/drawing/2014/main" id="{E3EA545C-6405-4137-9E4C-91B2B096C61E}"/>
                </a:ext>
              </a:extLst>
            </p:cNvPr>
            <p:cNvSpPr/>
            <p:nvPr/>
          </p:nvSpPr>
          <p:spPr>
            <a:xfrm>
              <a:off x="8514534" y="4874620"/>
              <a:ext cx="89755" cy="51738"/>
            </a:xfrm>
            <a:custGeom>
              <a:avLst/>
              <a:gdLst>
                <a:gd name="connsiteX0" fmla="*/ 89756 w 89755"/>
                <a:gd name="connsiteY0" fmla="*/ 25932 h 51738"/>
                <a:gd name="connsiteX1" fmla="*/ 44941 w 89755"/>
                <a:gd name="connsiteY1" fmla="*/ 51738 h 51738"/>
                <a:gd name="connsiteX2" fmla="*/ 0 w 89755"/>
                <a:gd name="connsiteY2" fmla="*/ 25932 h 51738"/>
                <a:gd name="connsiteX3" fmla="*/ 44941 w 89755"/>
                <a:gd name="connsiteY3" fmla="*/ 0 h 51738"/>
                <a:gd name="connsiteX4" fmla="*/ 89756 w 89755"/>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55" h="51738">
                  <a:moveTo>
                    <a:pt x="89756" y="25932"/>
                  </a:moveTo>
                  <a:lnTo>
                    <a:pt x="44941" y="51738"/>
                  </a:lnTo>
                  <a:lnTo>
                    <a:pt x="0" y="25932"/>
                  </a:lnTo>
                  <a:lnTo>
                    <a:pt x="44941" y="0"/>
                  </a:lnTo>
                  <a:lnTo>
                    <a:pt x="89756"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1" name="Полилиния: фигура 140">
              <a:extLst>
                <a:ext uri="{FF2B5EF4-FFF2-40B4-BE49-F238E27FC236}">
                  <a16:creationId xmlns:a16="http://schemas.microsoft.com/office/drawing/2014/main" id="{0A288711-8D6C-49EE-A0A2-5A6FD233AB69}"/>
                </a:ext>
              </a:extLst>
            </p:cNvPr>
            <p:cNvSpPr/>
            <p:nvPr/>
          </p:nvSpPr>
          <p:spPr>
            <a:xfrm>
              <a:off x="8512646" y="4937310"/>
              <a:ext cx="89629" cy="51738"/>
            </a:xfrm>
            <a:custGeom>
              <a:avLst/>
              <a:gdLst>
                <a:gd name="connsiteX0" fmla="*/ 89630 w 89629"/>
                <a:gd name="connsiteY0" fmla="*/ 25932 h 51738"/>
                <a:gd name="connsiteX1" fmla="*/ 44815 w 89629"/>
                <a:gd name="connsiteY1" fmla="*/ 51738 h 51738"/>
                <a:gd name="connsiteX2" fmla="*/ 0 w 89629"/>
                <a:gd name="connsiteY2" fmla="*/ 25932 h 51738"/>
                <a:gd name="connsiteX3" fmla="*/ 44815 w 89629"/>
                <a:gd name="connsiteY3" fmla="*/ 0 h 51738"/>
                <a:gd name="connsiteX4" fmla="*/ 89630 w 89629"/>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932"/>
                  </a:moveTo>
                  <a:lnTo>
                    <a:pt x="44815" y="51738"/>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2" name="Полилиния: фигура 141">
              <a:extLst>
                <a:ext uri="{FF2B5EF4-FFF2-40B4-BE49-F238E27FC236}">
                  <a16:creationId xmlns:a16="http://schemas.microsoft.com/office/drawing/2014/main" id="{8FE252CF-6CEC-4F06-BBBE-8181555E3A0A}"/>
                </a:ext>
              </a:extLst>
            </p:cNvPr>
            <p:cNvSpPr/>
            <p:nvPr/>
          </p:nvSpPr>
          <p:spPr>
            <a:xfrm>
              <a:off x="8567909" y="4905336"/>
              <a:ext cx="89629" cy="51864"/>
            </a:xfrm>
            <a:custGeom>
              <a:avLst/>
              <a:gdLst>
                <a:gd name="connsiteX0" fmla="*/ 89630 w 89629"/>
                <a:gd name="connsiteY0" fmla="*/ 25932 h 51864"/>
                <a:gd name="connsiteX1" fmla="*/ 44815 w 89629"/>
                <a:gd name="connsiteY1" fmla="*/ 51864 h 51864"/>
                <a:gd name="connsiteX2" fmla="*/ 0 w 89629"/>
                <a:gd name="connsiteY2" fmla="*/ 25932 h 51864"/>
                <a:gd name="connsiteX3" fmla="*/ 44815 w 89629"/>
                <a:gd name="connsiteY3" fmla="*/ 0 h 51864"/>
                <a:gd name="connsiteX4" fmla="*/ 89630 w 89629"/>
                <a:gd name="connsiteY4" fmla="*/ 25932 h 5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864">
                  <a:moveTo>
                    <a:pt x="89630" y="25932"/>
                  </a:moveTo>
                  <a:lnTo>
                    <a:pt x="44815" y="51864"/>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3" name="Полилиния: фигура 142">
              <a:extLst>
                <a:ext uri="{FF2B5EF4-FFF2-40B4-BE49-F238E27FC236}">
                  <a16:creationId xmlns:a16="http://schemas.microsoft.com/office/drawing/2014/main" id="{D2B5DEC5-85F7-4623-AE86-A36055478BA6}"/>
                </a:ext>
              </a:extLst>
            </p:cNvPr>
            <p:cNvSpPr/>
            <p:nvPr/>
          </p:nvSpPr>
          <p:spPr>
            <a:xfrm>
              <a:off x="8565895" y="4968152"/>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4" name="Полилиния: фигура 143">
              <a:extLst>
                <a:ext uri="{FF2B5EF4-FFF2-40B4-BE49-F238E27FC236}">
                  <a16:creationId xmlns:a16="http://schemas.microsoft.com/office/drawing/2014/main" id="{EE2BB071-0C4B-4CDC-8347-567318F60617}"/>
                </a:ext>
              </a:extLst>
            </p:cNvPr>
            <p:cNvSpPr/>
            <p:nvPr/>
          </p:nvSpPr>
          <p:spPr>
            <a:xfrm>
              <a:off x="8621159" y="4936177"/>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5" name="Полилиния: фигура 144">
              <a:extLst>
                <a:ext uri="{FF2B5EF4-FFF2-40B4-BE49-F238E27FC236}">
                  <a16:creationId xmlns:a16="http://schemas.microsoft.com/office/drawing/2014/main" id="{DE238497-7FBB-4975-8F4A-8C4972DEA809}"/>
                </a:ext>
              </a:extLst>
            </p:cNvPr>
            <p:cNvSpPr/>
            <p:nvPr/>
          </p:nvSpPr>
          <p:spPr>
            <a:xfrm>
              <a:off x="8619144" y="4998868"/>
              <a:ext cx="89755" cy="51738"/>
            </a:xfrm>
            <a:custGeom>
              <a:avLst/>
              <a:gdLst>
                <a:gd name="connsiteX0" fmla="*/ 89756 w 89755"/>
                <a:gd name="connsiteY0" fmla="*/ 25932 h 51738"/>
                <a:gd name="connsiteX1" fmla="*/ 44815 w 89755"/>
                <a:gd name="connsiteY1" fmla="*/ 51738 h 51738"/>
                <a:gd name="connsiteX2" fmla="*/ 0 w 89755"/>
                <a:gd name="connsiteY2" fmla="*/ 25932 h 51738"/>
                <a:gd name="connsiteX3" fmla="*/ 44815 w 89755"/>
                <a:gd name="connsiteY3" fmla="*/ 0 h 51738"/>
                <a:gd name="connsiteX4" fmla="*/ 89756 w 89755"/>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55" h="51738">
                  <a:moveTo>
                    <a:pt x="89756" y="25932"/>
                  </a:moveTo>
                  <a:lnTo>
                    <a:pt x="44815" y="51738"/>
                  </a:lnTo>
                  <a:lnTo>
                    <a:pt x="0" y="25932"/>
                  </a:lnTo>
                  <a:lnTo>
                    <a:pt x="44815" y="0"/>
                  </a:lnTo>
                  <a:lnTo>
                    <a:pt x="89756"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6" name="Полилиния: фигура 145">
              <a:extLst>
                <a:ext uri="{FF2B5EF4-FFF2-40B4-BE49-F238E27FC236}">
                  <a16:creationId xmlns:a16="http://schemas.microsoft.com/office/drawing/2014/main" id="{AEA7F5EE-5536-476F-A46E-F2DB08C1904E}"/>
                </a:ext>
              </a:extLst>
            </p:cNvPr>
            <p:cNvSpPr/>
            <p:nvPr/>
          </p:nvSpPr>
          <p:spPr>
            <a:xfrm>
              <a:off x="8674533" y="4966893"/>
              <a:ext cx="89629" cy="51864"/>
            </a:xfrm>
            <a:custGeom>
              <a:avLst/>
              <a:gdLst>
                <a:gd name="connsiteX0" fmla="*/ 89630 w 89629"/>
                <a:gd name="connsiteY0" fmla="*/ 25932 h 51864"/>
                <a:gd name="connsiteX1" fmla="*/ 44815 w 89629"/>
                <a:gd name="connsiteY1" fmla="*/ 51864 h 51864"/>
                <a:gd name="connsiteX2" fmla="*/ 0 w 89629"/>
                <a:gd name="connsiteY2" fmla="*/ 25932 h 51864"/>
                <a:gd name="connsiteX3" fmla="*/ 44815 w 89629"/>
                <a:gd name="connsiteY3" fmla="*/ 0 h 51864"/>
                <a:gd name="connsiteX4" fmla="*/ 89630 w 89629"/>
                <a:gd name="connsiteY4" fmla="*/ 25932 h 5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864">
                  <a:moveTo>
                    <a:pt x="89630" y="25932"/>
                  </a:moveTo>
                  <a:lnTo>
                    <a:pt x="44815" y="51864"/>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7" name="Полилиния: фигура 146">
              <a:extLst>
                <a:ext uri="{FF2B5EF4-FFF2-40B4-BE49-F238E27FC236}">
                  <a16:creationId xmlns:a16="http://schemas.microsoft.com/office/drawing/2014/main" id="{750A3EBA-EFD4-4335-AECE-A537CBBFAAB8}"/>
                </a:ext>
              </a:extLst>
            </p:cNvPr>
            <p:cNvSpPr/>
            <p:nvPr/>
          </p:nvSpPr>
          <p:spPr>
            <a:xfrm>
              <a:off x="8672519" y="5029584"/>
              <a:ext cx="89629" cy="51864"/>
            </a:xfrm>
            <a:custGeom>
              <a:avLst/>
              <a:gdLst>
                <a:gd name="connsiteX0" fmla="*/ 89630 w 89629"/>
                <a:gd name="connsiteY0" fmla="*/ 25932 h 51864"/>
                <a:gd name="connsiteX1" fmla="*/ 44815 w 89629"/>
                <a:gd name="connsiteY1" fmla="*/ 51864 h 51864"/>
                <a:gd name="connsiteX2" fmla="*/ 0 w 89629"/>
                <a:gd name="connsiteY2" fmla="*/ 25932 h 51864"/>
                <a:gd name="connsiteX3" fmla="*/ 44815 w 89629"/>
                <a:gd name="connsiteY3" fmla="*/ 0 h 51864"/>
                <a:gd name="connsiteX4" fmla="*/ 89630 w 89629"/>
                <a:gd name="connsiteY4" fmla="*/ 25932 h 5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864">
                  <a:moveTo>
                    <a:pt x="89630" y="25932"/>
                  </a:moveTo>
                  <a:lnTo>
                    <a:pt x="44815" y="51864"/>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8" name="Полилиния: фигура 147">
              <a:extLst>
                <a:ext uri="{FF2B5EF4-FFF2-40B4-BE49-F238E27FC236}">
                  <a16:creationId xmlns:a16="http://schemas.microsoft.com/office/drawing/2014/main" id="{D6D035A6-D01A-4F44-8C50-E6AAA3479032}"/>
                </a:ext>
              </a:extLst>
            </p:cNvPr>
            <p:cNvSpPr/>
            <p:nvPr/>
          </p:nvSpPr>
          <p:spPr>
            <a:xfrm>
              <a:off x="8727783" y="4997735"/>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49" name="Рисунок 22">
              <a:extLst>
                <a:ext uri="{FF2B5EF4-FFF2-40B4-BE49-F238E27FC236}">
                  <a16:creationId xmlns:a16="http://schemas.microsoft.com/office/drawing/2014/main" id="{6BE81545-2264-40AB-8654-51DFA0B70F81}"/>
                </a:ext>
              </a:extLst>
            </p:cNvPr>
            <p:cNvGrpSpPr/>
            <p:nvPr/>
          </p:nvGrpSpPr>
          <p:grpSpPr>
            <a:xfrm>
              <a:off x="8283788" y="5246137"/>
              <a:ext cx="840452" cy="509928"/>
              <a:chOff x="8283788" y="5246137"/>
              <a:chExt cx="840452" cy="509928"/>
            </a:xfrm>
          </p:grpSpPr>
          <p:grpSp>
            <p:nvGrpSpPr>
              <p:cNvPr id="150" name="Рисунок 22">
                <a:extLst>
                  <a:ext uri="{FF2B5EF4-FFF2-40B4-BE49-F238E27FC236}">
                    <a16:creationId xmlns:a16="http://schemas.microsoft.com/office/drawing/2014/main" id="{6BE81545-2264-40AB-8654-51DFA0B70F81}"/>
                  </a:ext>
                </a:extLst>
              </p:cNvPr>
              <p:cNvGrpSpPr/>
              <p:nvPr/>
            </p:nvGrpSpPr>
            <p:grpSpPr>
              <a:xfrm>
                <a:off x="8288572" y="5246137"/>
                <a:ext cx="353105" cy="200627"/>
                <a:chOff x="8288572" y="5246137"/>
                <a:chExt cx="353105" cy="200627"/>
              </a:xfrm>
            </p:grpSpPr>
            <p:sp>
              <p:nvSpPr>
                <p:cNvPr id="151" name="Полилиния: фигура 150">
                  <a:extLst>
                    <a:ext uri="{FF2B5EF4-FFF2-40B4-BE49-F238E27FC236}">
                      <a16:creationId xmlns:a16="http://schemas.microsoft.com/office/drawing/2014/main" id="{C8AB6C9F-2CAC-4D64-A2FB-D63C4D4C7107}"/>
                    </a:ext>
                  </a:extLst>
                </p:cNvPr>
                <p:cNvSpPr/>
                <p:nvPr/>
              </p:nvSpPr>
              <p:spPr>
                <a:xfrm>
                  <a:off x="8288572" y="5246137"/>
                  <a:ext cx="353105" cy="200627"/>
                </a:xfrm>
                <a:custGeom>
                  <a:avLst/>
                  <a:gdLst>
                    <a:gd name="connsiteX0" fmla="*/ 0 w 353105"/>
                    <a:gd name="connsiteY0" fmla="*/ 199494 h 200627"/>
                    <a:gd name="connsiteX1" fmla="*/ 341273 w 353105"/>
                    <a:gd name="connsiteY1" fmla="*/ 1100 h 200627"/>
                    <a:gd name="connsiteX2" fmla="*/ 353106 w 353105"/>
                    <a:gd name="connsiteY2" fmla="*/ 2233 h 200627"/>
                    <a:gd name="connsiteX3" fmla="*/ 11833 w 353105"/>
                    <a:gd name="connsiteY3" fmla="*/ 200627 h 200627"/>
                    <a:gd name="connsiteX4" fmla="*/ 0 w 353105"/>
                    <a:gd name="connsiteY4" fmla="*/ 199494 h 200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05" h="200627">
                      <a:moveTo>
                        <a:pt x="0" y="199494"/>
                      </a:moveTo>
                      <a:lnTo>
                        <a:pt x="341273" y="1100"/>
                      </a:lnTo>
                      <a:cubicBezTo>
                        <a:pt x="345125" y="-701"/>
                        <a:pt x="349657" y="-268"/>
                        <a:pt x="353106" y="2233"/>
                      </a:cubicBezTo>
                      <a:lnTo>
                        <a:pt x="11833" y="200627"/>
                      </a:lnTo>
                      <a:cubicBezTo>
                        <a:pt x="8388" y="198126"/>
                        <a:pt x="3857" y="197693"/>
                        <a:pt x="0" y="199494"/>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152" name="Рисунок 22">
                  <a:extLst>
                    <a:ext uri="{FF2B5EF4-FFF2-40B4-BE49-F238E27FC236}">
                      <a16:creationId xmlns:a16="http://schemas.microsoft.com/office/drawing/2014/main" id="{6BE81545-2264-40AB-8654-51DFA0B70F81}"/>
                    </a:ext>
                  </a:extLst>
                </p:cNvPr>
                <p:cNvGrpSpPr/>
                <p:nvPr/>
              </p:nvGrpSpPr>
              <p:grpSpPr>
                <a:xfrm>
                  <a:off x="8288572" y="5246503"/>
                  <a:ext cx="353105" cy="200261"/>
                  <a:chOff x="8288572" y="5246503"/>
                  <a:chExt cx="353105" cy="200261"/>
                </a:xfrm>
                <a:solidFill>
                  <a:srgbClr val="121822"/>
                </a:solidFill>
              </p:grpSpPr>
              <p:sp>
                <p:nvSpPr>
                  <p:cNvPr id="153" name="Полилиния: фигура 152">
                    <a:extLst>
                      <a:ext uri="{FF2B5EF4-FFF2-40B4-BE49-F238E27FC236}">
                        <a16:creationId xmlns:a16="http://schemas.microsoft.com/office/drawing/2014/main" id="{6F93F105-5A38-40EA-98B9-81ECCE23D5B5}"/>
                      </a:ext>
                    </a:extLst>
                  </p:cNvPr>
                  <p:cNvSpPr/>
                  <p:nvPr/>
                </p:nvSpPr>
                <p:spPr>
                  <a:xfrm>
                    <a:off x="8288572" y="5246503"/>
                    <a:ext cx="348825" cy="199128"/>
                  </a:xfrm>
                  <a:custGeom>
                    <a:avLst/>
                    <a:gdLst>
                      <a:gd name="connsiteX0" fmla="*/ 0 w 348825"/>
                      <a:gd name="connsiteY0" fmla="*/ 199128 h 199128"/>
                      <a:gd name="connsiteX1" fmla="*/ 341273 w 348825"/>
                      <a:gd name="connsiteY1" fmla="*/ 735 h 199128"/>
                      <a:gd name="connsiteX2" fmla="*/ 348826 w 348825"/>
                      <a:gd name="connsiteY2" fmla="*/ 735 h 199128"/>
                      <a:gd name="connsiteX3" fmla="*/ 7427 w 348825"/>
                      <a:gd name="connsiteY3" fmla="*/ 198373 h 199128"/>
                      <a:gd name="connsiteX4" fmla="*/ 0 w 348825"/>
                      <a:gd name="connsiteY4" fmla="*/ 199128 h 199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825" h="199128">
                        <a:moveTo>
                          <a:pt x="0" y="199128"/>
                        </a:moveTo>
                        <a:lnTo>
                          <a:pt x="341273" y="735"/>
                        </a:lnTo>
                        <a:cubicBezTo>
                          <a:pt x="343689" y="-245"/>
                          <a:pt x="346409" y="-245"/>
                          <a:pt x="348826" y="735"/>
                        </a:cubicBezTo>
                        <a:lnTo>
                          <a:pt x="7427" y="198373"/>
                        </a:lnTo>
                        <a:cubicBezTo>
                          <a:pt x="4955" y="197579"/>
                          <a:pt x="2262" y="197852"/>
                          <a:pt x="0" y="1991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54" name="Полилиния: фигура 153">
                    <a:extLst>
                      <a:ext uri="{FF2B5EF4-FFF2-40B4-BE49-F238E27FC236}">
                        <a16:creationId xmlns:a16="http://schemas.microsoft.com/office/drawing/2014/main" id="{09FE5544-8C0E-46C0-AF4E-88E0795EC055}"/>
                      </a:ext>
                    </a:extLst>
                  </p:cNvPr>
                  <p:cNvSpPr/>
                  <p:nvPr/>
                </p:nvSpPr>
                <p:spPr>
                  <a:xfrm>
                    <a:off x="8295999" y="5246608"/>
                    <a:ext cx="345678" cy="200156"/>
                  </a:xfrm>
                  <a:custGeom>
                    <a:avLst/>
                    <a:gdLst>
                      <a:gd name="connsiteX0" fmla="*/ 0 w 345678"/>
                      <a:gd name="connsiteY0" fmla="*/ 198268 h 200156"/>
                      <a:gd name="connsiteX1" fmla="*/ 341399 w 345678"/>
                      <a:gd name="connsiteY1" fmla="*/ 0 h 200156"/>
                      <a:gd name="connsiteX2" fmla="*/ 345679 w 345678"/>
                      <a:gd name="connsiteY2" fmla="*/ 1762 h 200156"/>
                      <a:gd name="connsiteX3" fmla="*/ 4406 w 345678"/>
                      <a:gd name="connsiteY3" fmla="*/ 200156 h 200156"/>
                      <a:gd name="connsiteX4" fmla="*/ 0 w 345678"/>
                      <a:gd name="connsiteY4" fmla="*/ 198268 h 200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78" h="200156">
                        <a:moveTo>
                          <a:pt x="0" y="198268"/>
                        </a:moveTo>
                        <a:lnTo>
                          <a:pt x="341399" y="0"/>
                        </a:lnTo>
                        <a:cubicBezTo>
                          <a:pt x="342896" y="391"/>
                          <a:pt x="344344" y="984"/>
                          <a:pt x="345679" y="1762"/>
                        </a:cubicBezTo>
                        <a:lnTo>
                          <a:pt x="4406" y="200156"/>
                        </a:lnTo>
                        <a:cubicBezTo>
                          <a:pt x="3025" y="199339"/>
                          <a:pt x="1543" y="198705"/>
                          <a:pt x="0" y="19826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55" name="Полилиния: фигура 154">
                  <a:extLst>
                    <a:ext uri="{FF2B5EF4-FFF2-40B4-BE49-F238E27FC236}">
                      <a16:creationId xmlns:a16="http://schemas.microsoft.com/office/drawing/2014/main" id="{20E58EA5-229A-4020-9CDB-AC59E323161B}"/>
                    </a:ext>
                  </a:extLst>
                </p:cNvPr>
                <p:cNvSpPr/>
                <p:nvPr/>
              </p:nvSpPr>
              <p:spPr>
                <a:xfrm>
                  <a:off x="8288572" y="5246137"/>
                  <a:ext cx="353105" cy="200627"/>
                </a:xfrm>
                <a:custGeom>
                  <a:avLst/>
                  <a:gdLst>
                    <a:gd name="connsiteX0" fmla="*/ 0 w 353105"/>
                    <a:gd name="connsiteY0" fmla="*/ 199494 h 200627"/>
                    <a:gd name="connsiteX1" fmla="*/ 341273 w 353105"/>
                    <a:gd name="connsiteY1" fmla="*/ 1100 h 200627"/>
                    <a:gd name="connsiteX2" fmla="*/ 353106 w 353105"/>
                    <a:gd name="connsiteY2" fmla="*/ 2233 h 200627"/>
                    <a:gd name="connsiteX3" fmla="*/ 11833 w 353105"/>
                    <a:gd name="connsiteY3" fmla="*/ 200627 h 200627"/>
                    <a:gd name="connsiteX4" fmla="*/ 0 w 353105"/>
                    <a:gd name="connsiteY4" fmla="*/ 199494 h 200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05" h="200627">
                      <a:moveTo>
                        <a:pt x="0" y="199494"/>
                      </a:moveTo>
                      <a:lnTo>
                        <a:pt x="341273" y="1100"/>
                      </a:lnTo>
                      <a:cubicBezTo>
                        <a:pt x="345125" y="-701"/>
                        <a:pt x="349657" y="-268"/>
                        <a:pt x="353106" y="2233"/>
                      </a:cubicBezTo>
                      <a:lnTo>
                        <a:pt x="11833" y="200627"/>
                      </a:lnTo>
                      <a:cubicBezTo>
                        <a:pt x="8388" y="198126"/>
                        <a:pt x="3857" y="197693"/>
                        <a:pt x="0" y="199494"/>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156" name="Полилиния: фигура 155">
                <a:extLst>
                  <a:ext uri="{FF2B5EF4-FFF2-40B4-BE49-F238E27FC236}">
                    <a16:creationId xmlns:a16="http://schemas.microsoft.com/office/drawing/2014/main" id="{0C68194E-7679-4BD7-8375-48C1C2258DCD}"/>
                  </a:ext>
                </a:extLst>
              </p:cNvPr>
              <p:cNvSpPr/>
              <p:nvPr/>
            </p:nvSpPr>
            <p:spPr>
              <a:xfrm>
                <a:off x="8300405" y="5248371"/>
                <a:ext cx="807170" cy="467157"/>
              </a:xfrm>
              <a:custGeom>
                <a:avLst/>
                <a:gdLst>
                  <a:gd name="connsiteX0" fmla="*/ 0 w 807170"/>
                  <a:gd name="connsiteY0" fmla="*/ 198394 h 467157"/>
                  <a:gd name="connsiteX1" fmla="*/ 341273 w 807170"/>
                  <a:gd name="connsiteY1" fmla="*/ 0 h 467157"/>
                  <a:gd name="connsiteX2" fmla="*/ 807171 w 807170"/>
                  <a:gd name="connsiteY2" fmla="*/ 268889 h 467157"/>
                  <a:gd name="connsiteX3" fmla="*/ 465898 w 807170"/>
                  <a:gd name="connsiteY3" fmla="*/ 467157 h 467157"/>
                  <a:gd name="connsiteX4" fmla="*/ 0 w 807170"/>
                  <a:gd name="connsiteY4" fmla="*/ 198394 h 46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70" h="467157">
                    <a:moveTo>
                      <a:pt x="0" y="198394"/>
                    </a:moveTo>
                    <a:lnTo>
                      <a:pt x="341273" y="0"/>
                    </a:lnTo>
                    <a:lnTo>
                      <a:pt x="807171" y="268889"/>
                    </a:lnTo>
                    <a:lnTo>
                      <a:pt x="465898" y="467157"/>
                    </a:lnTo>
                    <a:lnTo>
                      <a:pt x="0" y="198394"/>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57" name="Рисунок 22">
                <a:extLst>
                  <a:ext uri="{FF2B5EF4-FFF2-40B4-BE49-F238E27FC236}">
                    <a16:creationId xmlns:a16="http://schemas.microsoft.com/office/drawing/2014/main" id="{6BE81545-2264-40AB-8654-51DFA0B70F81}"/>
                  </a:ext>
                </a:extLst>
              </p:cNvPr>
              <p:cNvGrpSpPr/>
              <p:nvPr/>
            </p:nvGrpSpPr>
            <p:grpSpPr>
              <a:xfrm>
                <a:off x="8766303" y="5517260"/>
                <a:ext cx="357937" cy="237669"/>
                <a:chOff x="8766303" y="5517260"/>
                <a:chExt cx="357937" cy="237669"/>
              </a:xfrm>
            </p:grpSpPr>
            <p:sp>
              <p:nvSpPr>
                <p:cNvPr id="158" name="Полилиния: фигура 157">
                  <a:extLst>
                    <a:ext uri="{FF2B5EF4-FFF2-40B4-BE49-F238E27FC236}">
                      <a16:creationId xmlns:a16="http://schemas.microsoft.com/office/drawing/2014/main" id="{59B54BB6-0E26-4374-A96E-A424FD2E9849}"/>
                    </a:ext>
                  </a:extLst>
                </p:cNvPr>
                <p:cNvSpPr/>
                <p:nvPr/>
              </p:nvSpPr>
              <p:spPr>
                <a:xfrm>
                  <a:off x="8766303" y="5517260"/>
                  <a:ext cx="357937" cy="237669"/>
                </a:xfrm>
                <a:custGeom>
                  <a:avLst/>
                  <a:gdLst>
                    <a:gd name="connsiteX0" fmla="*/ 352980 w 357937"/>
                    <a:gd name="connsiteY0" fmla="*/ 39402 h 237669"/>
                    <a:gd name="connsiteX1" fmla="*/ 11707 w 357937"/>
                    <a:gd name="connsiteY1" fmla="*/ 237670 h 237669"/>
                    <a:gd name="connsiteX2" fmla="*/ 16491 w 357937"/>
                    <a:gd name="connsiteY2" fmla="*/ 227095 h 237669"/>
                    <a:gd name="connsiteX3" fmla="*/ 0 w 357937"/>
                    <a:gd name="connsiteY3" fmla="*/ 198268 h 237669"/>
                    <a:gd name="connsiteX4" fmla="*/ 341272 w 357937"/>
                    <a:gd name="connsiteY4" fmla="*/ 0 h 237669"/>
                    <a:gd name="connsiteX5" fmla="*/ 357889 w 357937"/>
                    <a:gd name="connsiteY5" fmla="*/ 28702 h 237669"/>
                    <a:gd name="connsiteX6" fmla="*/ 352980 w 357937"/>
                    <a:gd name="connsiteY6" fmla="*/ 39402 h 23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937" h="237669">
                      <a:moveTo>
                        <a:pt x="352980" y="39402"/>
                      </a:moveTo>
                      <a:lnTo>
                        <a:pt x="11707" y="237670"/>
                      </a:lnTo>
                      <a:cubicBezTo>
                        <a:pt x="15119" y="235291"/>
                        <a:pt x="16957" y="231237"/>
                        <a:pt x="16491" y="227095"/>
                      </a:cubicBezTo>
                      <a:cubicBezTo>
                        <a:pt x="15962" y="215388"/>
                        <a:pt x="9819" y="204663"/>
                        <a:pt x="0" y="198268"/>
                      </a:cubicBezTo>
                      <a:lnTo>
                        <a:pt x="341272" y="0"/>
                      </a:lnTo>
                      <a:cubicBezTo>
                        <a:pt x="351079" y="6368"/>
                        <a:pt x="357247" y="17031"/>
                        <a:pt x="357889" y="28702"/>
                      </a:cubicBezTo>
                      <a:cubicBezTo>
                        <a:pt x="358267" y="32881"/>
                        <a:pt x="356404" y="36960"/>
                        <a:pt x="352980" y="39402"/>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159" name="Рисунок 22">
                  <a:extLst>
                    <a:ext uri="{FF2B5EF4-FFF2-40B4-BE49-F238E27FC236}">
                      <a16:creationId xmlns:a16="http://schemas.microsoft.com/office/drawing/2014/main" id="{6BE81545-2264-40AB-8654-51DFA0B70F81}"/>
                    </a:ext>
                  </a:extLst>
                </p:cNvPr>
                <p:cNvGrpSpPr/>
                <p:nvPr/>
              </p:nvGrpSpPr>
              <p:grpSpPr>
                <a:xfrm>
                  <a:off x="8766303" y="5517260"/>
                  <a:ext cx="357889" cy="237669"/>
                  <a:chOff x="8766303" y="5517260"/>
                  <a:chExt cx="357889" cy="237669"/>
                </a:xfrm>
                <a:solidFill>
                  <a:srgbClr val="121822"/>
                </a:solidFill>
              </p:grpSpPr>
              <p:sp>
                <p:nvSpPr>
                  <p:cNvPr id="160" name="Полилиния: фигура 159">
                    <a:extLst>
                      <a:ext uri="{FF2B5EF4-FFF2-40B4-BE49-F238E27FC236}">
                        <a16:creationId xmlns:a16="http://schemas.microsoft.com/office/drawing/2014/main" id="{ADA00DC1-A289-492B-99EA-26105089247A}"/>
                      </a:ext>
                    </a:extLst>
                  </p:cNvPr>
                  <p:cNvSpPr/>
                  <p:nvPr/>
                </p:nvSpPr>
                <p:spPr>
                  <a:xfrm>
                    <a:off x="8766303" y="5517260"/>
                    <a:ext cx="342531" cy="199149"/>
                  </a:xfrm>
                  <a:custGeom>
                    <a:avLst/>
                    <a:gdLst>
                      <a:gd name="connsiteX0" fmla="*/ 0 w 342531"/>
                      <a:gd name="connsiteY0" fmla="*/ 198268 h 199149"/>
                      <a:gd name="connsiteX1" fmla="*/ 341272 w 342531"/>
                      <a:gd name="connsiteY1" fmla="*/ 0 h 199149"/>
                      <a:gd name="connsiteX2" fmla="*/ 342531 w 342531"/>
                      <a:gd name="connsiteY2" fmla="*/ 755 h 199149"/>
                      <a:gd name="connsiteX3" fmla="*/ 1259 w 342531"/>
                      <a:gd name="connsiteY3" fmla="*/ 199149 h 199149"/>
                      <a:gd name="connsiteX4" fmla="*/ 0 w 342531"/>
                      <a:gd name="connsiteY4" fmla="*/ 198268 h 19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531" h="199149">
                        <a:moveTo>
                          <a:pt x="0" y="198268"/>
                        </a:moveTo>
                        <a:lnTo>
                          <a:pt x="341272" y="0"/>
                        </a:lnTo>
                        <a:lnTo>
                          <a:pt x="342531" y="755"/>
                        </a:lnTo>
                        <a:lnTo>
                          <a:pt x="1259" y="199149"/>
                        </a:lnTo>
                        <a:lnTo>
                          <a:pt x="0" y="198268"/>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1" name="Полилиния: фигура 160">
                    <a:extLst>
                      <a:ext uri="{FF2B5EF4-FFF2-40B4-BE49-F238E27FC236}">
                        <a16:creationId xmlns:a16="http://schemas.microsoft.com/office/drawing/2014/main" id="{AE9C0C09-EA8E-48EE-9BDD-0240D8D82A9F}"/>
                      </a:ext>
                    </a:extLst>
                  </p:cNvPr>
                  <p:cNvSpPr/>
                  <p:nvPr/>
                </p:nvSpPr>
                <p:spPr>
                  <a:xfrm>
                    <a:off x="8767562" y="5518015"/>
                    <a:ext cx="356001" cy="220927"/>
                  </a:xfrm>
                  <a:custGeom>
                    <a:avLst/>
                    <a:gdLst>
                      <a:gd name="connsiteX0" fmla="*/ 0 w 356001"/>
                      <a:gd name="connsiteY0" fmla="*/ 198394 h 220927"/>
                      <a:gd name="connsiteX1" fmla="*/ 341273 w 356001"/>
                      <a:gd name="connsiteY1" fmla="*/ 0 h 220927"/>
                      <a:gd name="connsiteX2" fmla="*/ 356001 w 356001"/>
                      <a:gd name="connsiteY2" fmla="*/ 22408 h 220927"/>
                      <a:gd name="connsiteX3" fmla="*/ 14728 w 356001"/>
                      <a:gd name="connsiteY3" fmla="*/ 220927 h 220927"/>
                      <a:gd name="connsiteX4" fmla="*/ 0 w 356001"/>
                      <a:gd name="connsiteY4" fmla="*/ 198520 h 2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001" h="220927">
                        <a:moveTo>
                          <a:pt x="0" y="198394"/>
                        </a:moveTo>
                        <a:lnTo>
                          <a:pt x="341273" y="0"/>
                        </a:lnTo>
                        <a:cubicBezTo>
                          <a:pt x="348687" y="5480"/>
                          <a:pt x="353911" y="13424"/>
                          <a:pt x="356001" y="22408"/>
                        </a:cubicBezTo>
                        <a:lnTo>
                          <a:pt x="14728" y="220927"/>
                        </a:lnTo>
                        <a:cubicBezTo>
                          <a:pt x="12727" y="211914"/>
                          <a:pt x="7490" y="203933"/>
                          <a:pt x="0" y="19852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2" name="Полилиния: фигура 161">
                    <a:extLst>
                      <a:ext uri="{FF2B5EF4-FFF2-40B4-BE49-F238E27FC236}">
                        <a16:creationId xmlns:a16="http://schemas.microsoft.com/office/drawing/2014/main" id="{CD3FEF50-DA9D-4857-B7C5-0DDF8541EFEB}"/>
                      </a:ext>
                    </a:extLst>
                  </p:cNvPr>
                  <p:cNvSpPr/>
                  <p:nvPr/>
                </p:nvSpPr>
                <p:spPr>
                  <a:xfrm>
                    <a:off x="8782290" y="5540548"/>
                    <a:ext cx="341902" cy="205191"/>
                  </a:xfrm>
                  <a:custGeom>
                    <a:avLst/>
                    <a:gdLst>
                      <a:gd name="connsiteX0" fmla="*/ 0 w 341902"/>
                      <a:gd name="connsiteY0" fmla="*/ 198394 h 205191"/>
                      <a:gd name="connsiteX1" fmla="*/ 341273 w 341902"/>
                      <a:gd name="connsiteY1" fmla="*/ 0 h 205191"/>
                      <a:gd name="connsiteX2" fmla="*/ 341902 w 341902"/>
                      <a:gd name="connsiteY2" fmla="*/ 5539 h 205191"/>
                      <a:gd name="connsiteX3" fmla="*/ 341902 w 341902"/>
                      <a:gd name="connsiteY3" fmla="*/ 6924 h 205191"/>
                      <a:gd name="connsiteX4" fmla="*/ 629 w 341902"/>
                      <a:gd name="connsiteY4" fmla="*/ 205192 h 205191"/>
                      <a:gd name="connsiteX5" fmla="*/ 629 w 341902"/>
                      <a:gd name="connsiteY5" fmla="*/ 203933 h 205191"/>
                      <a:gd name="connsiteX6" fmla="*/ 629 w 341902"/>
                      <a:gd name="connsiteY6" fmla="*/ 198394 h 20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902" h="205191">
                        <a:moveTo>
                          <a:pt x="0" y="198394"/>
                        </a:moveTo>
                        <a:lnTo>
                          <a:pt x="341273" y="0"/>
                        </a:lnTo>
                        <a:cubicBezTo>
                          <a:pt x="341663" y="1822"/>
                          <a:pt x="341877" y="3677"/>
                          <a:pt x="341902" y="5539"/>
                        </a:cubicBezTo>
                        <a:cubicBezTo>
                          <a:pt x="341902" y="5539"/>
                          <a:pt x="341902" y="6420"/>
                          <a:pt x="341902" y="6924"/>
                        </a:cubicBezTo>
                        <a:lnTo>
                          <a:pt x="629" y="205192"/>
                        </a:lnTo>
                        <a:lnTo>
                          <a:pt x="629" y="203933"/>
                        </a:lnTo>
                        <a:cubicBezTo>
                          <a:pt x="818" y="202095"/>
                          <a:pt x="818" y="200232"/>
                          <a:pt x="629" y="19839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3" name="Полилиния: фигура 162">
                    <a:extLst>
                      <a:ext uri="{FF2B5EF4-FFF2-40B4-BE49-F238E27FC236}">
                        <a16:creationId xmlns:a16="http://schemas.microsoft.com/office/drawing/2014/main" id="{2A146A54-A1BC-41AC-9876-9DF7EC326A74}"/>
                      </a:ext>
                    </a:extLst>
                  </p:cNvPr>
                  <p:cNvSpPr/>
                  <p:nvPr/>
                </p:nvSpPr>
                <p:spPr>
                  <a:xfrm>
                    <a:off x="8778010" y="5547346"/>
                    <a:ext cx="346061" cy="207583"/>
                  </a:xfrm>
                  <a:custGeom>
                    <a:avLst/>
                    <a:gdLst>
                      <a:gd name="connsiteX0" fmla="*/ 4784 w 346061"/>
                      <a:gd name="connsiteY0" fmla="*/ 198268 h 207583"/>
                      <a:gd name="connsiteX1" fmla="*/ 346056 w 346061"/>
                      <a:gd name="connsiteY1" fmla="*/ 0 h 207583"/>
                      <a:gd name="connsiteX2" fmla="*/ 341273 w 346061"/>
                      <a:gd name="connsiteY2" fmla="*/ 9315 h 207583"/>
                      <a:gd name="connsiteX3" fmla="*/ 0 w 346061"/>
                      <a:gd name="connsiteY3" fmla="*/ 207583 h 207583"/>
                      <a:gd name="connsiteX4" fmla="*/ 4784 w 346061"/>
                      <a:gd name="connsiteY4" fmla="*/ 198268 h 20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061" h="207583">
                        <a:moveTo>
                          <a:pt x="4784" y="198268"/>
                        </a:moveTo>
                        <a:lnTo>
                          <a:pt x="346056" y="0"/>
                        </a:lnTo>
                        <a:cubicBezTo>
                          <a:pt x="346169" y="3726"/>
                          <a:pt x="344357" y="7238"/>
                          <a:pt x="341273" y="9315"/>
                        </a:cubicBezTo>
                        <a:lnTo>
                          <a:pt x="0" y="207583"/>
                        </a:lnTo>
                        <a:cubicBezTo>
                          <a:pt x="3072" y="205494"/>
                          <a:pt x="4872" y="201982"/>
                          <a:pt x="4784" y="19826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64" name="Полилиния: фигура 163">
                  <a:extLst>
                    <a:ext uri="{FF2B5EF4-FFF2-40B4-BE49-F238E27FC236}">
                      <a16:creationId xmlns:a16="http://schemas.microsoft.com/office/drawing/2014/main" id="{B82995CD-AD98-4B26-9A23-8F87EC3716CC}"/>
                    </a:ext>
                  </a:extLst>
                </p:cNvPr>
                <p:cNvSpPr/>
                <p:nvPr/>
              </p:nvSpPr>
              <p:spPr>
                <a:xfrm>
                  <a:off x="8766303" y="5517260"/>
                  <a:ext cx="357937" cy="237669"/>
                </a:xfrm>
                <a:custGeom>
                  <a:avLst/>
                  <a:gdLst>
                    <a:gd name="connsiteX0" fmla="*/ 352980 w 357937"/>
                    <a:gd name="connsiteY0" fmla="*/ 39402 h 237669"/>
                    <a:gd name="connsiteX1" fmla="*/ 11707 w 357937"/>
                    <a:gd name="connsiteY1" fmla="*/ 237670 h 237669"/>
                    <a:gd name="connsiteX2" fmla="*/ 16491 w 357937"/>
                    <a:gd name="connsiteY2" fmla="*/ 227095 h 237669"/>
                    <a:gd name="connsiteX3" fmla="*/ 0 w 357937"/>
                    <a:gd name="connsiteY3" fmla="*/ 198268 h 237669"/>
                    <a:gd name="connsiteX4" fmla="*/ 341272 w 357937"/>
                    <a:gd name="connsiteY4" fmla="*/ 0 h 237669"/>
                    <a:gd name="connsiteX5" fmla="*/ 357889 w 357937"/>
                    <a:gd name="connsiteY5" fmla="*/ 28702 h 237669"/>
                    <a:gd name="connsiteX6" fmla="*/ 352980 w 357937"/>
                    <a:gd name="connsiteY6" fmla="*/ 39402 h 23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937" h="237669">
                      <a:moveTo>
                        <a:pt x="352980" y="39402"/>
                      </a:moveTo>
                      <a:lnTo>
                        <a:pt x="11707" y="237670"/>
                      </a:lnTo>
                      <a:cubicBezTo>
                        <a:pt x="15119" y="235291"/>
                        <a:pt x="16957" y="231237"/>
                        <a:pt x="16491" y="227095"/>
                      </a:cubicBezTo>
                      <a:cubicBezTo>
                        <a:pt x="15962" y="215388"/>
                        <a:pt x="9819" y="204663"/>
                        <a:pt x="0" y="198268"/>
                      </a:cubicBezTo>
                      <a:lnTo>
                        <a:pt x="341272" y="0"/>
                      </a:lnTo>
                      <a:cubicBezTo>
                        <a:pt x="351079" y="6368"/>
                        <a:pt x="357247" y="17031"/>
                        <a:pt x="357889" y="28702"/>
                      </a:cubicBezTo>
                      <a:cubicBezTo>
                        <a:pt x="358267" y="32881"/>
                        <a:pt x="356404" y="36960"/>
                        <a:pt x="352980" y="39402"/>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165" name="Полилиния: фигура 164">
                <a:extLst>
                  <a:ext uri="{FF2B5EF4-FFF2-40B4-BE49-F238E27FC236}">
                    <a16:creationId xmlns:a16="http://schemas.microsoft.com/office/drawing/2014/main" id="{F85B5DDF-7B8A-4EBB-AE6C-D15B217FFBB9}"/>
                  </a:ext>
                </a:extLst>
              </p:cNvPr>
              <p:cNvSpPr/>
              <p:nvPr/>
            </p:nvSpPr>
            <p:spPr>
              <a:xfrm>
                <a:off x="8283788" y="5444495"/>
                <a:ext cx="499005" cy="311569"/>
              </a:xfrm>
              <a:custGeom>
                <a:avLst/>
                <a:gdLst>
                  <a:gd name="connsiteX0" fmla="*/ 482515 w 499005"/>
                  <a:gd name="connsiteY0" fmla="*/ 271032 h 311569"/>
                  <a:gd name="connsiteX1" fmla="*/ 499006 w 499005"/>
                  <a:gd name="connsiteY1" fmla="*/ 299860 h 311569"/>
                  <a:gd name="connsiteX2" fmla="*/ 482389 w 499005"/>
                  <a:gd name="connsiteY2" fmla="*/ 309301 h 311569"/>
                  <a:gd name="connsiteX3" fmla="*/ 16617 w 499005"/>
                  <a:gd name="connsiteY3" fmla="*/ 40538 h 311569"/>
                  <a:gd name="connsiteX4" fmla="*/ 0 w 499005"/>
                  <a:gd name="connsiteY4" fmla="*/ 11710 h 311569"/>
                  <a:gd name="connsiteX5" fmla="*/ 16743 w 499005"/>
                  <a:gd name="connsiteY5" fmla="*/ 2269 h 31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05" h="311569">
                    <a:moveTo>
                      <a:pt x="482515" y="271032"/>
                    </a:moveTo>
                    <a:cubicBezTo>
                      <a:pt x="492334" y="277427"/>
                      <a:pt x="498477" y="288152"/>
                      <a:pt x="499006" y="299860"/>
                    </a:cubicBezTo>
                    <a:cubicBezTo>
                      <a:pt x="499006" y="310308"/>
                      <a:pt x="491579" y="314588"/>
                      <a:pt x="482389" y="309301"/>
                    </a:cubicBezTo>
                    <a:lnTo>
                      <a:pt x="16617" y="40538"/>
                    </a:lnTo>
                    <a:cubicBezTo>
                      <a:pt x="6827" y="34100"/>
                      <a:pt x="663" y="23407"/>
                      <a:pt x="0" y="11710"/>
                    </a:cubicBezTo>
                    <a:cubicBezTo>
                      <a:pt x="0" y="1262"/>
                      <a:pt x="7553" y="-3018"/>
                      <a:pt x="16743" y="226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166" name="Рисунок 22">
              <a:extLst>
                <a:ext uri="{FF2B5EF4-FFF2-40B4-BE49-F238E27FC236}">
                  <a16:creationId xmlns:a16="http://schemas.microsoft.com/office/drawing/2014/main" id="{6BE81545-2264-40AB-8654-51DFA0B70F81}"/>
                </a:ext>
              </a:extLst>
            </p:cNvPr>
            <p:cNvGrpSpPr/>
            <p:nvPr/>
          </p:nvGrpSpPr>
          <p:grpSpPr>
            <a:xfrm>
              <a:off x="8251814" y="4977216"/>
              <a:ext cx="897050" cy="735416"/>
              <a:chOff x="8251814" y="4977216"/>
              <a:chExt cx="897050" cy="735416"/>
            </a:xfrm>
          </p:grpSpPr>
          <p:sp>
            <p:nvSpPr>
              <p:cNvPr id="167" name="Полилиния: фигура 166">
                <a:extLst>
                  <a:ext uri="{FF2B5EF4-FFF2-40B4-BE49-F238E27FC236}">
                    <a16:creationId xmlns:a16="http://schemas.microsoft.com/office/drawing/2014/main" id="{0FC63A04-3827-4695-AE5F-3CBFE17A02DA}"/>
                  </a:ext>
                </a:extLst>
              </p:cNvPr>
              <p:cNvSpPr/>
              <p:nvPr/>
            </p:nvSpPr>
            <p:spPr>
              <a:xfrm>
                <a:off x="8251814" y="4977216"/>
                <a:ext cx="734031" cy="424733"/>
              </a:xfrm>
              <a:custGeom>
                <a:avLst/>
                <a:gdLst>
                  <a:gd name="connsiteX0" fmla="*/ 0 w 734031"/>
                  <a:gd name="connsiteY0" fmla="*/ 149047 h 424733"/>
                  <a:gd name="connsiteX1" fmla="*/ 256552 w 734031"/>
                  <a:gd name="connsiteY1" fmla="*/ 0 h 424733"/>
                  <a:gd name="connsiteX2" fmla="*/ 734032 w 734031"/>
                  <a:gd name="connsiteY2" fmla="*/ 275687 h 424733"/>
                  <a:gd name="connsiteX3" fmla="*/ 477605 w 734031"/>
                  <a:gd name="connsiteY3" fmla="*/ 424734 h 424733"/>
                  <a:gd name="connsiteX4" fmla="*/ 0 w 734031"/>
                  <a:gd name="connsiteY4" fmla="*/ 149047 h 424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031" h="424733">
                    <a:moveTo>
                      <a:pt x="0" y="149047"/>
                    </a:moveTo>
                    <a:lnTo>
                      <a:pt x="256552" y="0"/>
                    </a:lnTo>
                    <a:lnTo>
                      <a:pt x="734032" y="275687"/>
                    </a:lnTo>
                    <a:lnTo>
                      <a:pt x="477605" y="424734"/>
                    </a:lnTo>
                    <a:lnTo>
                      <a:pt x="0" y="149047"/>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8" name="Полилиния: фигура 167">
                <a:extLst>
                  <a:ext uri="{FF2B5EF4-FFF2-40B4-BE49-F238E27FC236}">
                    <a16:creationId xmlns:a16="http://schemas.microsoft.com/office/drawing/2014/main" id="{EC609CD6-1689-458E-BCC7-B37DF6514676}"/>
                  </a:ext>
                </a:extLst>
              </p:cNvPr>
              <p:cNvSpPr/>
              <p:nvPr/>
            </p:nvSpPr>
            <p:spPr>
              <a:xfrm>
                <a:off x="8881362" y="5487929"/>
                <a:ext cx="267502" cy="209849"/>
              </a:xfrm>
              <a:custGeom>
                <a:avLst/>
                <a:gdLst>
                  <a:gd name="connsiteX0" fmla="*/ 256552 w 267502"/>
                  <a:gd name="connsiteY0" fmla="*/ 60802 h 209849"/>
                  <a:gd name="connsiteX1" fmla="*/ 0 w 267502"/>
                  <a:gd name="connsiteY1" fmla="*/ 209849 h 209849"/>
                  <a:gd name="connsiteX2" fmla="*/ 10952 w 267502"/>
                  <a:gd name="connsiteY2" fmla="*/ 185805 h 209849"/>
                  <a:gd name="connsiteX3" fmla="*/ 0 w 267502"/>
                  <a:gd name="connsiteY3" fmla="*/ 149047 h 209849"/>
                  <a:gd name="connsiteX4" fmla="*/ 256552 w 267502"/>
                  <a:gd name="connsiteY4" fmla="*/ 0 h 209849"/>
                  <a:gd name="connsiteX5" fmla="*/ 267378 w 267502"/>
                  <a:gd name="connsiteY5" fmla="*/ 36758 h 209849"/>
                  <a:gd name="connsiteX6" fmla="*/ 256552 w 267502"/>
                  <a:gd name="connsiteY6" fmla="*/ 60802 h 20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502" h="209849">
                    <a:moveTo>
                      <a:pt x="256552" y="60802"/>
                    </a:moveTo>
                    <a:lnTo>
                      <a:pt x="0" y="209849"/>
                    </a:lnTo>
                    <a:cubicBezTo>
                      <a:pt x="7666" y="204348"/>
                      <a:pt x="11833" y="195196"/>
                      <a:pt x="10952" y="185805"/>
                    </a:cubicBezTo>
                    <a:cubicBezTo>
                      <a:pt x="10486" y="172827"/>
                      <a:pt x="6722" y="160175"/>
                      <a:pt x="0" y="149047"/>
                    </a:cubicBezTo>
                    <a:lnTo>
                      <a:pt x="256552" y="0"/>
                    </a:lnTo>
                    <a:cubicBezTo>
                      <a:pt x="263325" y="11090"/>
                      <a:pt x="267064" y="23768"/>
                      <a:pt x="267378" y="36758"/>
                    </a:cubicBezTo>
                    <a:cubicBezTo>
                      <a:pt x="268285" y="46125"/>
                      <a:pt x="264168" y="55271"/>
                      <a:pt x="256552" y="60802"/>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169" name="Рисунок 22">
                <a:extLst>
                  <a:ext uri="{FF2B5EF4-FFF2-40B4-BE49-F238E27FC236}">
                    <a16:creationId xmlns:a16="http://schemas.microsoft.com/office/drawing/2014/main" id="{6BE81545-2264-40AB-8654-51DFA0B70F81}"/>
                  </a:ext>
                </a:extLst>
              </p:cNvPr>
              <p:cNvGrpSpPr/>
              <p:nvPr/>
            </p:nvGrpSpPr>
            <p:grpSpPr>
              <a:xfrm>
                <a:off x="8881362" y="5487929"/>
                <a:ext cx="267392" cy="209849"/>
                <a:chOff x="8881362" y="5487929"/>
                <a:chExt cx="267392" cy="209849"/>
              </a:xfrm>
              <a:solidFill>
                <a:srgbClr val="121822"/>
              </a:solidFill>
            </p:grpSpPr>
            <p:sp>
              <p:nvSpPr>
                <p:cNvPr id="170" name="Полилиния: фигура 169">
                  <a:extLst>
                    <a:ext uri="{FF2B5EF4-FFF2-40B4-BE49-F238E27FC236}">
                      <a16:creationId xmlns:a16="http://schemas.microsoft.com/office/drawing/2014/main" id="{7620FC17-ECFB-46A1-BE42-A3E630056B69}"/>
                    </a:ext>
                  </a:extLst>
                </p:cNvPr>
                <p:cNvSpPr/>
                <p:nvPr/>
              </p:nvSpPr>
              <p:spPr>
                <a:xfrm>
                  <a:off x="8881362" y="5487929"/>
                  <a:ext cx="266119" cy="173594"/>
                </a:xfrm>
                <a:custGeom>
                  <a:avLst/>
                  <a:gdLst>
                    <a:gd name="connsiteX0" fmla="*/ 0 w 266119"/>
                    <a:gd name="connsiteY0" fmla="*/ 149047 h 173594"/>
                    <a:gd name="connsiteX1" fmla="*/ 256552 w 266119"/>
                    <a:gd name="connsiteY1" fmla="*/ 0 h 173594"/>
                    <a:gd name="connsiteX2" fmla="*/ 266120 w 266119"/>
                    <a:gd name="connsiteY2" fmla="*/ 25177 h 173594"/>
                    <a:gd name="connsiteX3" fmla="*/ 9945 w 266119"/>
                    <a:gd name="connsiteY3" fmla="*/ 173595 h 173594"/>
                    <a:gd name="connsiteX4" fmla="*/ 378 w 266119"/>
                    <a:gd name="connsiteY4" fmla="*/ 149047 h 173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19" h="173594">
                      <a:moveTo>
                        <a:pt x="0" y="149047"/>
                      </a:moveTo>
                      <a:lnTo>
                        <a:pt x="256552" y="0"/>
                      </a:lnTo>
                      <a:cubicBezTo>
                        <a:pt x="261084" y="7819"/>
                        <a:pt x="264319" y="16322"/>
                        <a:pt x="266120" y="25177"/>
                      </a:cubicBezTo>
                      <a:lnTo>
                        <a:pt x="9945" y="173595"/>
                      </a:lnTo>
                      <a:cubicBezTo>
                        <a:pt x="8094" y="164959"/>
                        <a:pt x="4859" y="156663"/>
                        <a:pt x="378" y="14904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71" name="Полилиния: фигура 170">
                  <a:extLst>
                    <a:ext uri="{FF2B5EF4-FFF2-40B4-BE49-F238E27FC236}">
                      <a16:creationId xmlns:a16="http://schemas.microsoft.com/office/drawing/2014/main" id="{F2472D64-3FD1-4860-8532-F9D9883A2094}"/>
                    </a:ext>
                  </a:extLst>
                </p:cNvPr>
                <p:cNvSpPr/>
                <p:nvPr/>
              </p:nvSpPr>
              <p:spPr>
                <a:xfrm>
                  <a:off x="8890803" y="5512350"/>
                  <a:ext cx="257951" cy="164782"/>
                </a:xfrm>
                <a:custGeom>
                  <a:avLst/>
                  <a:gdLst>
                    <a:gd name="connsiteX0" fmla="*/ 503 w 257951"/>
                    <a:gd name="connsiteY0" fmla="*/ 149173 h 164782"/>
                    <a:gd name="connsiteX1" fmla="*/ 256678 w 257951"/>
                    <a:gd name="connsiteY1" fmla="*/ 0 h 164782"/>
                    <a:gd name="connsiteX2" fmla="*/ 257937 w 257951"/>
                    <a:gd name="connsiteY2" fmla="*/ 12588 h 164782"/>
                    <a:gd name="connsiteX3" fmla="*/ 257937 w 257951"/>
                    <a:gd name="connsiteY3" fmla="*/ 15610 h 164782"/>
                    <a:gd name="connsiteX4" fmla="*/ 1385 w 257951"/>
                    <a:gd name="connsiteY4" fmla="*/ 164783 h 164782"/>
                    <a:gd name="connsiteX5" fmla="*/ 1385 w 257951"/>
                    <a:gd name="connsiteY5" fmla="*/ 161636 h 164782"/>
                    <a:gd name="connsiteX6" fmla="*/ 0 w 257951"/>
                    <a:gd name="connsiteY6" fmla="*/ 149047 h 16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951" h="164782">
                      <a:moveTo>
                        <a:pt x="503" y="149173"/>
                      </a:moveTo>
                      <a:lnTo>
                        <a:pt x="256678" y="0"/>
                      </a:lnTo>
                      <a:cubicBezTo>
                        <a:pt x="257610" y="4129"/>
                        <a:pt x="258038" y="8356"/>
                        <a:pt x="257937" y="12588"/>
                      </a:cubicBezTo>
                      <a:lnTo>
                        <a:pt x="257937" y="15610"/>
                      </a:lnTo>
                      <a:lnTo>
                        <a:pt x="1385" y="164783"/>
                      </a:lnTo>
                      <a:cubicBezTo>
                        <a:pt x="1385" y="163776"/>
                        <a:pt x="1385" y="162769"/>
                        <a:pt x="1385" y="161636"/>
                      </a:cubicBezTo>
                      <a:cubicBezTo>
                        <a:pt x="1372" y="157406"/>
                        <a:pt x="906" y="153176"/>
                        <a:pt x="0" y="14904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72" name="Полилиния: фигура 171">
                  <a:extLst>
                    <a:ext uri="{FF2B5EF4-FFF2-40B4-BE49-F238E27FC236}">
                      <a16:creationId xmlns:a16="http://schemas.microsoft.com/office/drawing/2014/main" id="{7B72AC73-13DD-4C45-B8EB-97A5899BC1F5}"/>
                    </a:ext>
                  </a:extLst>
                </p:cNvPr>
                <p:cNvSpPr/>
                <p:nvPr/>
              </p:nvSpPr>
              <p:spPr>
                <a:xfrm>
                  <a:off x="8881362" y="5527708"/>
                  <a:ext cx="267380" cy="170069"/>
                </a:xfrm>
                <a:custGeom>
                  <a:avLst/>
                  <a:gdLst>
                    <a:gd name="connsiteX0" fmla="*/ 10826 w 267380"/>
                    <a:gd name="connsiteY0" fmla="*/ 149173 h 170069"/>
                    <a:gd name="connsiteX1" fmla="*/ 267378 w 267380"/>
                    <a:gd name="connsiteY1" fmla="*/ 0 h 170069"/>
                    <a:gd name="connsiteX2" fmla="*/ 256552 w 267380"/>
                    <a:gd name="connsiteY2" fmla="*/ 21023 h 170069"/>
                    <a:gd name="connsiteX3" fmla="*/ 0 w 267380"/>
                    <a:gd name="connsiteY3" fmla="*/ 170070 h 170069"/>
                    <a:gd name="connsiteX4" fmla="*/ 10826 w 267380"/>
                    <a:gd name="connsiteY4" fmla="*/ 149173 h 17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0" h="170069">
                      <a:moveTo>
                        <a:pt x="10826" y="149173"/>
                      </a:moveTo>
                      <a:lnTo>
                        <a:pt x="267378" y="0"/>
                      </a:lnTo>
                      <a:cubicBezTo>
                        <a:pt x="267492" y="8371"/>
                        <a:pt x="263438" y="16252"/>
                        <a:pt x="256552" y="21023"/>
                      </a:cubicBezTo>
                      <a:lnTo>
                        <a:pt x="0" y="170070"/>
                      </a:lnTo>
                      <a:cubicBezTo>
                        <a:pt x="6848" y="165324"/>
                        <a:pt x="10902" y="157507"/>
                        <a:pt x="10826" y="1491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73" name="Полилиния: фигура 172">
                <a:extLst>
                  <a:ext uri="{FF2B5EF4-FFF2-40B4-BE49-F238E27FC236}">
                    <a16:creationId xmlns:a16="http://schemas.microsoft.com/office/drawing/2014/main" id="{AD8ADA87-65B1-42BE-83FE-6ECBB3158393}"/>
                  </a:ext>
                </a:extLst>
              </p:cNvPr>
              <p:cNvSpPr/>
              <p:nvPr/>
            </p:nvSpPr>
            <p:spPr>
              <a:xfrm>
                <a:off x="8881362" y="5487929"/>
                <a:ext cx="267502" cy="209849"/>
              </a:xfrm>
              <a:custGeom>
                <a:avLst/>
                <a:gdLst>
                  <a:gd name="connsiteX0" fmla="*/ 256552 w 267502"/>
                  <a:gd name="connsiteY0" fmla="*/ 60802 h 209849"/>
                  <a:gd name="connsiteX1" fmla="*/ 0 w 267502"/>
                  <a:gd name="connsiteY1" fmla="*/ 209849 h 209849"/>
                  <a:gd name="connsiteX2" fmla="*/ 10952 w 267502"/>
                  <a:gd name="connsiteY2" fmla="*/ 185805 h 209849"/>
                  <a:gd name="connsiteX3" fmla="*/ 0 w 267502"/>
                  <a:gd name="connsiteY3" fmla="*/ 149047 h 209849"/>
                  <a:gd name="connsiteX4" fmla="*/ 256552 w 267502"/>
                  <a:gd name="connsiteY4" fmla="*/ 0 h 209849"/>
                  <a:gd name="connsiteX5" fmla="*/ 267378 w 267502"/>
                  <a:gd name="connsiteY5" fmla="*/ 36758 h 209849"/>
                  <a:gd name="connsiteX6" fmla="*/ 256552 w 267502"/>
                  <a:gd name="connsiteY6" fmla="*/ 60802 h 20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502" h="209849">
                    <a:moveTo>
                      <a:pt x="256552" y="60802"/>
                    </a:moveTo>
                    <a:lnTo>
                      <a:pt x="0" y="209849"/>
                    </a:lnTo>
                    <a:cubicBezTo>
                      <a:pt x="7666" y="204348"/>
                      <a:pt x="11833" y="195196"/>
                      <a:pt x="10952" y="185805"/>
                    </a:cubicBezTo>
                    <a:cubicBezTo>
                      <a:pt x="10486" y="172827"/>
                      <a:pt x="6722" y="160175"/>
                      <a:pt x="0" y="149047"/>
                    </a:cubicBezTo>
                    <a:lnTo>
                      <a:pt x="256552" y="0"/>
                    </a:lnTo>
                    <a:cubicBezTo>
                      <a:pt x="263325" y="11090"/>
                      <a:pt x="267064" y="23768"/>
                      <a:pt x="267378" y="36758"/>
                    </a:cubicBezTo>
                    <a:cubicBezTo>
                      <a:pt x="268285" y="46125"/>
                      <a:pt x="264168" y="55271"/>
                      <a:pt x="256552" y="60802"/>
                    </a:cubicBezTo>
                    <a:close/>
                  </a:path>
                </a:pathLst>
              </a:custGeom>
              <a:noFill/>
              <a:ln w="3145" cap="flat">
                <a:solidFill>
                  <a:schemeClr val="accent4">
                    <a:lumMod val="75000"/>
                  </a:schemeClr>
                </a:solidFill>
                <a:prstDash val="solid"/>
                <a:miter/>
              </a:ln>
            </p:spPr>
            <p:txBody>
              <a:bodyPr rtlCol="0" anchor="ctr"/>
              <a:lstStyle/>
              <a:p>
                <a:endParaRPr lang="ru-UA"/>
              </a:p>
            </p:txBody>
          </p:sp>
          <p:sp>
            <p:nvSpPr>
              <p:cNvPr id="174" name="Полилиния: фигура 173">
                <a:extLst>
                  <a:ext uri="{FF2B5EF4-FFF2-40B4-BE49-F238E27FC236}">
                    <a16:creationId xmlns:a16="http://schemas.microsoft.com/office/drawing/2014/main" id="{15BA68D7-EB50-466F-8D93-E287E352ABD6}"/>
                  </a:ext>
                </a:extLst>
              </p:cNvPr>
              <p:cNvSpPr/>
              <p:nvPr/>
            </p:nvSpPr>
            <p:spPr>
              <a:xfrm>
                <a:off x="8771213" y="5297088"/>
                <a:ext cx="366701" cy="339887"/>
              </a:xfrm>
              <a:custGeom>
                <a:avLst/>
                <a:gdLst>
                  <a:gd name="connsiteX0" fmla="*/ 366701 w 366701"/>
                  <a:gd name="connsiteY0" fmla="*/ 190841 h 339887"/>
                  <a:gd name="connsiteX1" fmla="*/ 211738 w 366701"/>
                  <a:gd name="connsiteY1" fmla="*/ 280974 h 339887"/>
                  <a:gd name="connsiteX2" fmla="*/ 156097 w 366701"/>
                  <a:gd name="connsiteY2" fmla="*/ 313200 h 339887"/>
                  <a:gd name="connsiteX3" fmla="*/ 110149 w 366701"/>
                  <a:gd name="connsiteY3" fmla="*/ 339888 h 339887"/>
                  <a:gd name="connsiteX4" fmla="*/ 100330 w 366701"/>
                  <a:gd name="connsiteY4" fmla="*/ 322894 h 339887"/>
                  <a:gd name="connsiteX5" fmla="*/ 40157 w 366701"/>
                  <a:gd name="connsiteY5" fmla="*/ 218661 h 339887"/>
                  <a:gd name="connsiteX6" fmla="*/ 0 w 366701"/>
                  <a:gd name="connsiteY6" fmla="*/ 149047 h 339887"/>
                  <a:gd name="connsiteX7" fmla="*/ 67726 w 366701"/>
                  <a:gd name="connsiteY7" fmla="*/ 109645 h 339887"/>
                  <a:gd name="connsiteX8" fmla="*/ 168937 w 366701"/>
                  <a:gd name="connsiteY8" fmla="*/ 50857 h 339887"/>
                  <a:gd name="connsiteX9" fmla="*/ 231501 w 366701"/>
                  <a:gd name="connsiteY9" fmla="*/ 14603 h 339887"/>
                  <a:gd name="connsiteX10" fmla="*/ 256552 w 366701"/>
                  <a:gd name="connsiteY10" fmla="*/ 0 h 339887"/>
                  <a:gd name="connsiteX11" fmla="*/ 274680 w 366701"/>
                  <a:gd name="connsiteY11" fmla="*/ 31471 h 339887"/>
                  <a:gd name="connsiteX12" fmla="*/ 366701 w 366701"/>
                  <a:gd name="connsiteY12" fmla="*/ 190841 h 33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701" h="339887">
                    <a:moveTo>
                      <a:pt x="366701" y="190841"/>
                    </a:moveTo>
                    <a:lnTo>
                      <a:pt x="211738" y="280974"/>
                    </a:lnTo>
                    <a:lnTo>
                      <a:pt x="156097" y="313200"/>
                    </a:lnTo>
                    <a:lnTo>
                      <a:pt x="110149" y="339888"/>
                    </a:lnTo>
                    <a:lnTo>
                      <a:pt x="100330" y="322894"/>
                    </a:lnTo>
                    <a:lnTo>
                      <a:pt x="40157" y="218661"/>
                    </a:lnTo>
                    <a:lnTo>
                      <a:pt x="0" y="149047"/>
                    </a:lnTo>
                    <a:lnTo>
                      <a:pt x="67726" y="109645"/>
                    </a:lnTo>
                    <a:lnTo>
                      <a:pt x="168937" y="50857"/>
                    </a:lnTo>
                    <a:lnTo>
                      <a:pt x="231501" y="14603"/>
                    </a:lnTo>
                    <a:lnTo>
                      <a:pt x="256552" y="0"/>
                    </a:lnTo>
                    <a:lnTo>
                      <a:pt x="274680" y="31471"/>
                    </a:lnTo>
                    <a:lnTo>
                      <a:pt x="366701" y="19084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75" name="Рисунок 22">
                <a:extLst>
                  <a:ext uri="{FF2B5EF4-FFF2-40B4-BE49-F238E27FC236}">
                    <a16:creationId xmlns:a16="http://schemas.microsoft.com/office/drawing/2014/main" id="{6BE81545-2264-40AB-8654-51DFA0B70F81}"/>
                  </a:ext>
                </a:extLst>
              </p:cNvPr>
              <p:cNvGrpSpPr/>
              <p:nvPr/>
            </p:nvGrpSpPr>
            <p:grpSpPr>
              <a:xfrm>
                <a:off x="8729293" y="5252902"/>
                <a:ext cx="299101" cy="193232"/>
                <a:chOff x="8729293" y="5252902"/>
                <a:chExt cx="299101" cy="193232"/>
              </a:xfrm>
            </p:grpSpPr>
            <p:sp>
              <p:nvSpPr>
                <p:cNvPr id="176" name="Полилиния: фигура 175">
                  <a:extLst>
                    <a:ext uri="{FF2B5EF4-FFF2-40B4-BE49-F238E27FC236}">
                      <a16:creationId xmlns:a16="http://schemas.microsoft.com/office/drawing/2014/main" id="{F777E3C7-3C99-45DD-B8A7-CDD1315B7DA8}"/>
                    </a:ext>
                  </a:extLst>
                </p:cNvPr>
                <p:cNvSpPr/>
                <p:nvPr/>
              </p:nvSpPr>
              <p:spPr>
                <a:xfrm>
                  <a:off x="8729293" y="5252902"/>
                  <a:ext cx="298471" cy="193232"/>
                </a:xfrm>
                <a:custGeom>
                  <a:avLst/>
                  <a:gdLst>
                    <a:gd name="connsiteX0" fmla="*/ 0 w 298471"/>
                    <a:gd name="connsiteY0" fmla="*/ 149173 h 193232"/>
                    <a:gd name="connsiteX1" fmla="*/ 256552 w 298471"/>
                    <a:gd name="connsiteY1" fmla="*/ 0 h 193232"/>
                    <a:gd name="connsiteX2" fmla="*/ 298472 w 298471"/>
                    <a:gd name="connsiteY2" fmla="*/ 44185 h 193232"/>
                    <a:gd name="connsiteX3" fmla="*/ 41920 w 298471"/>
                    <a:gd name="connsiteY3" fmla="*/ 193233 h 193232"/>
                    <a:gd name="connsiteX4" fmla="*/ 0 w 298471"/>
                    <a:gd name="connsiteY4" fmla="*/ 149173 h 193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71" h="193232">
                      <a:moveTo>
                        <a:pt x="0" y="149173"/>
                      </a:moveTo>
                      <a:lnTo>
                        <a:pt x="256552" y="0"/>
                      </a:lnTo>
                      <a:cubicBezTo>
                        <a:pt x="274075" y="10899"/>
                        <a:pt x="288514" y="26113"/>
                        <a:pt x="298472" y="44185"/>
                      </a:cubicBezTo>
                      <a:lnTo>
                        <a:pt x="41920" y="193233"/>
                      </a:lnTo>
                      <a:cubicBezTo>
                        <a:pt x="31924" y="175220"/>
                        <a:pt x="17498" y="160054"/>
                        <a:pt x="0" y="149173"/>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177" name="Рисунок 22">
                  <a:extLst>
                    <a:ext uri="{FF2B5EF4-FFF2-40B4-BE49-F238E27FC236}">
                      <a16:creationId xmlns:a16="http://schemas.microsoft.com/office/drawing/2014/main" id="{6BE81545-2264-40AB-8654-51DFA0B70F81}"/>
                    </a:ext>
                  </a:extLst>
                </p:cNvPr>
                <p:cNvGrpSpPr/>
                <p:nvPr/>
              </p:nvGrpSpPr>
              <p:grpSpPr>
                <a:xfrm>
                  <a:off x="8729293" y="5252902"/>
                  <a:ext cx="299101" cy="193232"/>
                  <a:chOff x="8729293" y="5252902"/>
                  <a:chExt cx="299101" cy="193232"/>
                </a:xfrm>
                <a:solidFill>
                  <a:srgbClr val="121822"/>
                </a:solidFill>
              </p:grpSpPr>
              <p:sp>
                <p:nvSpPr>
                  <p:cNvPr id="178" name="Полилиния: фигура 177">
                    <a:extLst>
                      <a:ext uri="{FF2B5EF4-FFF2-40B4-BE49-F238E27FC236}">
                        <a16:creationId xmlns:a16="http://schemas.microsoft.com/office/drawing/2014/main" id="{DEAB6A6A-D63A-4F5D-8687-7D327D1EAA4D}"/>
                      </a:ext>
                    </a:extLst>
                  </p:cNvPr>
                  <p:cNvSpPr/>
                  <p:nvPr/>
                </p:nvSpPr>
                <p:spPr>
                  <a:xfrm>
                    <a:off x="8729293" y="5252902"/>
                    <a:ext cx="261336" cy="152068"/>
                  </a:xfrm>
                  <a:custGeom>
                    <a:avLst/>
                    <a:gdLst>
                      <a:gd name="connsiteX0" fmla="*/ 0 w 261336"/>
                      <a:gd name="connsiteY0" fmla="*/ 149173 h 152068"/>
                      <a:gd name="connsiteX1" fmla="*/ 256552 w 261336"/>
                      <a:gd name="connsiteY1" fmla="*/ 0 h 152068"/>
                      <a:gd name="connsiteX2" fmla="*/ 261336 w 261336"/>
                      <a:gd name="connsiteY2" fmla="*/ 3021 h 152068"/>
                      <a:gd name="connsiteX3" fmla="*/ 4784 w 261336"/>
                      <a:gd name="connsiteY3" fmla="*/ 152068 h 152068"/>
                      <a:gd name="connsiteX4" fmla="*/ 0 w 261336"/>
                      <a:gd name="connsiteY4" fmla="*/ 149173 h 15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36" h="152068">
                        <a:moveTo>
                          <a:pt x="0" y="149173"/>
                        </a:moveTo>
                        <a:lnTo>
                          <a:pt x="256552" y="0"/>
                        </a:lnTo>
                        <a:lnTo>
                          <a:pt x="261336" y="3021"/>
                        </a:lnTo>
                        <a:lnTo>
                          <a:pt x="4784" y="152068"/>
                        </a:lnTo>
                        <a:cubicBezTo>
                          <a:pt x="3248" y="151012"/>
                          <a:pt x="1649" y="150045"/>
                          <a:pt x="0" y="1491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79" name="Полилиния: фигура 178">
                    <a:extLst>
                      <a:ext uri="{FF2B5EF4-FFF2-40B4-BE49-F238E27FC236}">
                        <a16:creationId xmlns:a16="http://schemas.microsoft.com/office/drawing/2014/main" id="{B29E41B0-1F3B-4F3B-9413-0BB8FDAA384D}"/>
                      </a:ext>
                    </a:extLst>
                  </p:cNvPr>
                  <p:cNvSpPr/>
                  <p:nvPr/>
                </p:nvSpPr>
                <p:spPr>
                  <a:xfrm>
                    <a:off x="8734077" y="5255924"/>
                    <a:ext cx="294317" cy="190211"/>
                  </a:xfrm>
                  <a:custGeom>
                    <a:avLst/>
                    <a:gdLst>
                      <a:gd name="connsiteX0" fmla="*/ 0 w 294317"/>
                      <a:gd name="connsiteY0" fmla="*/ 149047 h 190211"/>
                      <a:gd name="connsiteX1" fmla="*/ 256552 w 294317"/>
                      <a:gd name="connsiteY1" fmla="*/ 0 h 190211"/>
                      <a:gd name="connsiteX2" fmla="*/ 294318 w 294317"/>
                      <a:gd name="connsiteY2" fmla="*/ 41164 h 190211"/>
                      <a:gd name="connsiteX3" fmla="*/ 37136 w 294317"/>
                      <a:gd name="connsiteY3" fmla="*/ 190211 h 190211"/>
                      <a:gd name="connsiteX4" fmla="*/ 0 w 294317"/>
                      <a:gd name="connsiteY4" fmla="*/ 149047 h 19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17" h="190211">
                        <a:moveTo>
                          <a:pt x="0" y="149047"/>
                        </a:moveTo>
                        <a:lnTo>
                          <a:pt x="256552" y="0"/>
                        </a:lnTo>
                        <a:cubicBezTo>
                          <a:pt x="272061" y="10720"/>
                          <a:pt x="284977" y="24788"/>
                          <a:pt x="294318" y="41164"/>
                        </a:cubicBezTo>
                        <a:lnTo>
                          <a:pt x="37136" y="190211"/>
                        </a:lnTo>
                        <a:cubicBezTo>
                          <a:pt x="27997" y="173878"/>
                          <a:pt x="15307" y="159809"/>
                          <a:pt x="0" y="14904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80" name="Полилиния: фигура 179">
                  <a:extLst>
                    <a:ext uri="{FF2B5EF4-FFF2-40B4-BE49-F238E27FC236}">
                      <a16:creationId xmlns:a16="http://schemas.microsoft.com/office/drawing/2014/main" id="{E0149231-298C-4D8A-8404-4279C955A739}"/>
                    </a:ext>
                  </a:extLst>
                </p:cNvPr>
                <p:cNvSpPr/>
                <p:nvPr/>
              </p:nvSpPr>
              <p:spPr>
                <a:xfrm>
                  <a:off x="8729293" y="5252902"/>
                  <a:ext cx="298471" cy="193232"/>
                </a:xfrm>
                <a:custGeom>
                  <a:avLst/>
                  <a:gdLst>
                    <a:gd name="connsiteX0" fmla="*/ 0 w 298471"/>
                    <a:gd name="connsiteY0" fmla="*/ 149173 h 193232"/>
                    <a:gd name="connsiteX1" fmla="*/ 256552 w 298471"/>
                    <a:gd name="connsiteY1" fmla="*/ 0 h 193232"/>
                    <a:gd name="connsiteX2" fmla="*/ 298472 w 298471"/>
                    <a:gd name="connsiteY2" fmla="*/ 44185 h 193232"/>
                    <a:gd name="connsiteX3" fmla="*/ 41920 w 298471"/>
                    <a:gd name="connsiteY3" fmla="*/ 193233 h 193232"/>
                    <a:gd name="connsiteX4" fmla="*/ 0 w 298471"/>
                    <a:gd name="connsiteY4" fmla="*/ 149173 h 193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71" h="193232">
                      <a:moveTo>
                        <a:pt x="0" y="149173"/>
                      </a:moveTo>
                      <a:lnTo>
                        <a:pt x="256552" y="0"/>
                      </a:lnTo>
                      <a:cubicBezTo>
                        <a:pt x="274075" y="10899"/>
                        <a:pt x="288514" y="26113"/>
                        <a:pt x="298472" y="44185"/>
                      </a:cubicBezTo>
                      <a:lnTo>
                        <a:pt x="41920" y="193233"/>
                      </a:lnTo>
                      <a:cubicBezTo>
                        <a:pt x="31924" y="175220"/>
                        <a:pt x="17498" y="160054"/>
                        <a:pt x="0" y="149173"/>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181" name="Полилиния: фигура 180">
                <a:extLst>
                  <a:ext uri="{FF2B5EF4-FFF2-40B4-BE49-F238E27FC236}">
                    <a16:creationId xmlns:a16="http://schemas.microsoft.com/office/drawing/2014/main" id="{8FE2C9DD-EC10-41B5-BC6F-C61D818F850F}"/>
                  </a:ext>
                </a:extLst>
              </p:cNvPr>
              <p:cNvSpPr/>
              <p:nvPr/>
            </p:nvSpPr>
            <p:spPr>
              <a:xfrm>
                <a:off x="8251814" y="5126263"/>
                <a:ext cx="640499" cy="586369"/>
              </a:xfrm>
              <a:custGeom>
                <a:avLst/>
                <a:gdLst>
                  <a:gd name="connsiteX0" fmla="*/ 477479 w 640499"/>
                  <a:gd name="connsiteY0" fmla="*/ 275813 h 586369"/>
                  <a:gd name="connsiteX1" fmla="*/ 519399 w 640499"/>
                  <a:gd name="connsiteY1" fmla="*/ 319872 h 586369"/>
                  <a:gd name="connsiteX2" fmla="*/ 629548 w 640499"/>
                  <a:gd name="connsiteY2" fmla="*/ 510713 h 586369"/>
                  <a:gd name="connsiteX3" fmla="*/ 640500 w 640499"/>
                  <a:gd name="connsiteY3" fmla="*/ 547471 h 586369"/>
                  <a:gd name="connsiteX4" fmla="*/ 622876 w 640499"/>
                  <a:gd name="connsiteY4" fmla="*/ 573781 h 586369"/>
                  <a:gd name="connsiteX5" fmla="*/ 536519 w 640499"/>
                  <a:gd name="connsiteY5" fmla="*/ 586370 h 586369"/>
                  <a:gd name="connsiteX6" fmla="*/ 68607 w 640499"/>
                  <a:gd name="connsiteY6" fmla="*/ 316473 h 586369"/>
                  <a:gd name="connsiteX7" fmla="*/ 0 w 640499"/>
                  <a:gd name="connsiteY7" fmla="*/ 0 h 58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99" h="586369">
                    <a:moveTo>
                      <a:pt x="477479" y="275813"/>
                    </a:moveTo>
                    <a:cubicBezTo>
                      <a:pt x="494977" y="286694"/>
                      <a:pt x="509404" y="301859"/>
                      <a:pt x="519399" y="319872"/>
                    </a:cubicBezTo>
                    <a:lnTo>
                      <a:pt x="629548" y="510713"/>
                    </a:lnTo>
                    <a:cubicBezTo>
                      <a:pt x="636270" y="521841"/>
                      <a:pt x="640034" y="534493"/>
                      <a:pt x="640500" y="547471"/>
                    </a:cubicBezTo>
                    <a:cubicBezTo>
                      <a:pt x="640500" y="562326"/>
                      <a:pt x="633828" y="572648"/>
                      <a:pt x="622876" y="573781"/>
                    </a:cubicBezTo>
                    <a:lnTo>
                      <a:pt x="536519" y="586370"/>
                    </a:lnTo>
                    <a:lnTo>
                      <a:pt x="68607" y="316473"/>
                    </a:lnTo>
                    <a:lnTo>
                      <a:pt x="0" y="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182" name="Рисунок 22">
              <a:extLst>
                <a:ext uri="{FF2B5EF4-FFF2-40B4-BE49-F238E27FC236}">
                  <a16:creationId xmlns:a16="http://schemas.microsoft.com/office/drawing/2014/main" id="{6BE81545-2264-40AB-8654-51DFA0B70F81}"/>
                </a:ext>
              </a:extLst>
            </p:cNvPr>
            <p:cNvGrpSpPr/>
            <p:nvPr/>
          </p:nvGrpSpPr>
          <p:grpSpPr>
            <a:xfrm>
              <a:off x="8092444" y="5103226"/>
              <a:ext cx="397542" cy="244845"/>
              <a:chOff x="8092444" y="5103226"/>
              <a:chExt cx="397542" cy="244845"/>
            </a:xfrm>
            <a:solidFill>
              <a:srgbClr val="121822"/>
            </a:solidFill>
          </p:grpSpPr>
          <p:sp>
            <p:nvSpPr>
              <p:cNvPr id="183" name="Полилиния: фигура 182">
                <a:extLst>
                  <a:ext uri="{FF2B5EF4-FFF2-40B4-BE49-F238E27FC236}">
                    <a16:creationId xmlns:a16="http://schemas.microsoft.com/office/drawing/2014/main" id="{66A00A3D-2CE7-447F-B8CF-D021706E2DDC}"/>
                  </a:ext>
                </a:extLst>
              </p:cNvPr>
              <p:cNvSpPr/>
              <p:nvPr/>
            </p:nvSpPr>
            <p:spPr>
              <a:xfrm>
                <a:off x="8092444" y="5172714"/>
                <a:ext cx="277826" cy="175356"/>
              </a:xfrm>
              <a:custGeom>
                <a:avLst/>
                <a:gdLst>
                  <a:gd name="connsiteX0" fmla="*/ 0 w 277826"/>
                  <a:gd name="connsiteY0" fmla="*/ 0 h 175356"/>
                  <a:gd name="connsiteX1" fmla="*/ 0 w 277826"/>
                  <a:gd name="connsiteY1" fmla="*/ 13973 h 175356"/>
                  <a:gd name="connsiteX2" fmla="*/ 277827 w 277826"/>
                  <a:gd name="connsiteY2" fmla="*/ 175357 h 175356"/>
                  <a:gd name="connsiteX3" fmla="*/ 277827 w 277826"/>
                  <a:gd name="connsiteY3" fmla="*/ 161384 h 175356"/>
                  <a:gd name="connsiteX4" fmla="*/ 0 w 277826"/>
                  <a:gd name="connsiteY4" fmla="*/ 0 h 175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26" h="175356">
                    <a:moveTo>
                      <a:pt x="0" y="0"/>
                    </a:moveTo>
                    <a:lnTo>
                      <a:pt x="0" y="13973"/>
                    </a:lnTo>
                    <a:lnTo>
                      <a:pt x="277827" y="175357"/>
                    </a:lnTo>
                    <a:lnTo>
                      <a:pt x="277827" y="161384"/>
                    </a:lnTo>
                    <a:lnTo>
                      <a:pt x="0" y="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84" name="Полилиния: фигура 183">
                <a:extLst>
                  <a:ext uri="{FF2B5EF4-FFF2-40B4-BE49-F238E27FC236}">
                    <a16:creationId xmlns:a16="http://schemas.microsoft.com/office/drawing/2014/main" id="{8C33DDA4-EECE-4591-B304-23EF546B80F7}"/>
                  </a:ext>
                </a:extLst>
              </p:cNvPr>
              <p:cNvSpPr/>
              <p:nvPr/>
            </p:nvSpPr>
            <p:spPr>
              <a:xfrm>
                <a:off x="8370271" y="5264736"/>
                <a:ext cx="119716" cy="83335"/>
              </a:xfrm>
              <a:custGeom>
                <a:avLst/>
                <a:gdLst>
                  <a:gd name="connsiteX0" fmla="*/ 0 w 119716"/>
                  <a:gd name="connsiteY0" fmla="*/ 69362 h 83335"/>
                  <a:gd name="connsiteX1" fmla="*/ 0 w 119716"/>
                  <a:gd name="connsiteY1" fmla="*/ 83335 h 83335"/>
                  <a:gd name="connsiteX2" fmla="*/ 119716 w 119716"/>
                  <a:gd name="connsiteY2" fmla="*/ 13973 h 83335"/>
                  <a:gd name="connsiteX3" fmla="*/ 119716 w 119716"/>
                  <a:gd name="connsiteY3" fmla="*/ 0 h 83335"/>
                  <a:gd name="connsiteX4" fmla="*/ 0 w 119716"/>
                  <a:gd name="connsiteY4" fmla="*/ 69362 h 8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16" h="83335">
                    <a:moveTo>
                      <a:pt x="0" y="69362"/>
                    </a:moveTo>
                    <a:lnTo>
                      <a:pt x="0" y="83335"/>
                    </a:lnTo>
                    <a:lnTo>
                      <a:pt x="119716" y="13973"/>
                    </a:lnTo>
                    <a:lnTo>
                      <a:pt x="119716" y="0"/>
                    </a:lnTo>
                    <a:lnTo>
                      <a:pt x="0" y="6936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85" name="Полилиния: фигура 184">
                <a:extLst>
                  <a:ext uri="{FF2B5EF4-FFF2-40B4-BE49-F238E27FC236}">
                    <a16:creationId xmlns:a16="http://schemas.microsoft.com/office/drawing/2014/main" id="{2A960CC4-BE2E-4434-AFF3-072F46A82814}"/>
                  </a:ext>
                </a:extLst>
              </p:cNvPr>
              <p:cNvSpPr/>
              <p:nvPr/>
            </p:nvSpPr>
            <p:spPr>
              <a:xfrm>
                <a:off x="8092444" y="5103226"/>
                <a:ext cx="397542" cy="230871"/>
              </a:xfrm>
              <a:custGeom>
                <a:avLst/>
                <a:gdLst>
                  <a:gd name="connsiteX0" fmla="*/ 0 w 397542"/>
                  <a:gd name="connsiteY0" fmla="*/ 69488 h 230871"/>
                  <a:gd name="connsiteX1" fmla="*/ 277827 w 397542"/>
                  <a:gd name="connsiteY1" fmla="*/ 230872 h 230871"/>
                  <a:gd name="connsiteX2" fmla="*/ 397543 w 397542"/>
                  <a:gd name="connsiteY2" fmla="*/ 161510 h 230871"/>
                  <a:gd name="connsiteX3" fmla="*/ 119716 w 397542"/>
                  <a:gd name="connsiteY3" fmla="*/ 0 h 230871"/>
                  <a:gd name="connsiteX4" fmla="*/ 0 w 397542"/>
                  <a:gd name="connsiteY4" fmla="*/ 69488 h 23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42" h="230871">
                    <a:moveTo>
                      <a:pt x="0" y="69488"/>
                    </a:moveTo>
                    <a:lnTo>
                      <a:pt x="277827" y="230872"/>
                    </a:lnTo>
                    <a:lnTo>
                      <a:pt x="397543" y="161510"/>
                    </a:lnTo>
                    <a:lnTo>
                      <a:pt x="119716" y="0"/>
                    </a:lnTo>
                    <a:lnTo>
                      <a:pt x="0" y="69488"/>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86" name="Полилиния: фигура 185">
              <a:extLst>
                <a:ext uri="{FF2B5EF4-FFF2-40B4-BE49-F238E27FC236}">
                  <a16:creationId xmlns:a16="http://schemas.microsoft.com/office/drawing/2014/main" id="{15788128-A346-41E5-94C1-FE2E60127258}"/>
                </a:ext>
              </a:extLst>
            </p:cNvPr>
            <p:cNvSpPr/>
            <p:nvPr/>
          </p:nvSpPr>
          <p:spPr>
            <a:xfrm>
              <a:off x="8108809" y="5145649"/>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87" name="Полилиния: фигура 186">
              <a:extLst>
                <a:ext uri="{FF2B5EF4-FFF2-40B4-BE49-F238E27FC236}">
                  <a16:creationId xmlns:a16="http://schemas.microsoft.com/office/drawing/2014/main" id="{A0FF7AEC-DF99-482B-A7B1-22AEEDADCB85}"/>
                </a:ext>
              </a:extLst>
            </p:cNvPr>
            <p:cNvSpPr/>
            <p:nvPr/>
          </p:nvSpPr>
          <p:spPr>
            <a:xfrm>
              <a:off x="8164072" y="5113674"/>
              <a:ext cx="89629" cy="51738"/>
            </a:xfrm>
            <a:custGeom>
              <a:avLst/>
              <a:gdLst>
                <a:gd name="connsiteX0" fmla="*/ 89630 w 89629"/>
                <a:gd name="connsiteY0" fmla="*/ 25932 h 51738"/>
                <a:gd name="connsiteX1" fmla="*/ 44815 w 89629"/>
                <a:gd name="connsiteY1" fmla="*/ 51738 h 51738"/>
                <a:gd name="connsiteX2" fmla="*/ 0 w 89629"/>
                <a:gd name="connsiteY2" fmla="*/ 25932 h 51738"/>
                <a:gd name="connsiteX3" fmla="*/ 44815 w 89629"/>
                <a:gd name="connsiteY3" fmla="*/ 0 h 51738"/>
                <a:gd name="connsiteX4" fmla="*/ 89630 w 89629"/>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932"/>
                  </a:moveTo>
                  <a:lnTo>
                    <a:pt x="44815" y="51738"/>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88" name="Полилиния: фигура 187">
              <a:extLst>
                <a:ext uri="{FF2B5EF4-FFF2-40B4-BE49-F238E27FC236}">
                  <a16:creationId xmlns:a16="http://schemas.microsoft.com/office/drawing/2014/main" id="{00162C7F-F17B-4F03-8BA4-03336E8BCE80}"/>
                </a:ext>
              </a:extLst>
            </p:cNvPr>
            <p:cNvSpPr/>
            <p:nvPr/>
          </p:nvSpPr>
          <p:spPr>
            <a:xfrm>
              <a:off x="8162058" y="5176365"/>
              <a:ext cx="89629" cy="51738"/>
            </a:xfrm>
            <a:custGeom>
              <a:avLst/>
              <a:gdLst>
                <a:gd name="connsiteX0" fmla="*/ 89630 w 89629"/>
                <a:gd name="connsiteY0" fmla="*/ 25932 h 51738"/>
                <a:gd name="connsiteX1" fmla="*/ 44815 w 89629"/>
                <a:gd name="connsiteY1" fmla="*/ 51738 h 51738"/>
                <a:gd name="connsiteX2" fmla="*/ 0 w 89629"/>
                <a:gd name="connsiteY2" fmla="*/ 25932 h 51738"/>
                <a:gd name="connsiteX3" fmla="*/ 44815 w 89629"/>
                <a:gd name="connsiteY3" fmla="*/ 0 h 51738"/>
                <a:gd name="connsiteX4" fmla="*/ 89630 w 89629"/>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932"/>
                  </a:moveTo>
                  <a:lnTo>
                    <a:pt x="44815" y="51738"/>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89" name="Полилиния: фигура 188">
              <a:extLst>
                <a:ext uri="{FF2B5EF4-FFF2-40B4-BE49-F238E27FC236}">
                  <a16:creationId xmlns:a16="http://schemas.microsoft.com/office/drawing/2014/main" id="{DCED5146-2B3B-4037-AC5E-897856080C7C}"/>
                </a:ext>
              </a:extLst>
            </p:cNvPr>
            <p:cNvSpPr/>
            <p:nvPr/>
          </p:nvSpPr>
          <p:spPr>
            <a:xfrm>
              <a:off x="8217321" y="5144516"/>
              <a:ext cx="89755" cy="51738"/>
            </a:xfrm>
            <a:custGeom>
              <a:avLst/>
              <a:gdLst>
                <a:gd name="connsiteX0" fmla="*/ 89756 w 89755"/>
                <a:gd name="connsiteY0" fmla="*/ 25806 h 51738"/>
                <a:gd name="connsiteX1" fmla="*/ 44941 w 89755"/>
                <a:gd name="connsiteY1" fmla="*/ 51738 h 51738"/>
                <a:gd name="connsiteX2" fmla="*/ 0 w 89755"/>
                <a:gd name="connsiteY2" fmla="*/ 25806 h 51738"/>
                <a:gd name="connsiteX3" fmla="*/ 44941 w 89755"/>
                <a:gd name="connsiteY3" fmla="*/ 0 h 51738"/>
                <a:gd name="connsiteX4" fmla="*/ 89756 w 89755"/>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55" h="51738">
                  <a:moveTo>
                    <a:pt x="89756" y="25806"/>
                  </a:moveTo>
                  <a:lnTo>
                    <a:pt x="44941" y="51738"/>
                  </a:lnTo>
                  <a:lnTo>
                    <a:pt x="0" y="25806"/>
                  </a:lnTo>
                  <a:lnTo>
                    <a:pt x="44941" y="0"/>
                  </a:lnTo>
                  <a:lnTo>
                    <a:pt x="89756"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0" name="Полилиния: фигура 189">
              <a:extLst>
                <a:ext uri="{FF2B5EF4-FFF2-40B4-BE49-F238E27FC236}">
                  <a16:creationId xmlns:a16="http://schemas.microsoft.com/office/drawing/2014/main" id="{63C53622-4959-4385-8DF8-B99735702F6B}"/>
                </a:ext>
              </a:extLst>
            </p:cNvPr>
            <p:cNvSpPr/>
            <p:nvPr/>
          </p:nvSpPr>
          <p:spPr>
            <a:xfrm>
              <a:off x="8215433" y="5207206"/>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1" name="Полилиния: фигура 190">
              <a:extLst>
                <a:ext uri="{FF2B5EF4-FFF2-40B4-BE49-F238E27FC236}">
                  <a16:creationId xmlns:a16="http://schemas.microsoft.com/office/drawing/2014/main" id="{22B8A5FC-AB20-4108-A6C1-E8D1C61C249A}"/>
                </a:ext>
              </a:extLst>
            </p:cNvPr>
            <p:cNvSpPr/>
            <p:nvPr/>
          </p:nvSpPr>
          <p:spPr>
            <a:xfrm>
              <a:off x="8270696" y="5175232"/>
              <a:ext cx="89629" cy="51738"/>
            </a:xfrm>
            <a:custGeom>
              <a:avLst/>
              <a:gdLst>
                <a:gd name="connsiteX0" fmla="*/ 89630 w 89629"/>
                <a:gd name="connsiteY0" fmla="*/ 25932 h 51738"/>
                <a:gd name="connsiteX1" fmla="*/ 44815 w 89629"/>
                <a:gd name="connsiteY1" fmla="*/ 51738 h 51738"/>
                <a:gd name="connsiteX2" fmla="*/ 0 w 89629"/>
                <a:gd name="connsiteY2" fmla="*/ 25932 h 51738"/>
                <a:gd name="connsiteX3" fmla="*/ 44815 w 89629"/>
                <a:gd name="connsiteY3" fmla="*/ 0 h 51738"/>
                <a:gd name="connsiteX4" fmla="*/ 89630 w 89629"/>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932"/>
                  </a:moveTo>
                  <a:lnTo>
                    <a:pt x="44815" y="51738"/>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2" name="Полилиния: фигура 191">
              <a:extLst>
                <a:ext uri="{FF2B5EF4-FFF2-40B4-BE49-F238E27FC236}">
                  <a16:creationId xmlns:a16="http://schemas.microsoft.com/office/drawing/2014/main" id="{2C027790-F678-4E71-919A-A2FD0233A512}"/>
                </a:ext>
              </a:extLst>
            </p:cNvPr>
            <p:cNvSpPr/>
            <p:nvPr/>
          </p:nvSpPr>
          <p:spPr>
            <a:xfrm>
              <a:off x="8268682" y="5237922"/>
              <a:ext cx="89629" cy="51738"/>
            </a:xfrm>
            <a:custGeom>
              <a:avLst/>
              <a:gdLst>
                <a:gd name="connsiteX0" fmla="*/ 89630 w 89629"/>
                <a:gd name="connsiteY0" fmla="*/ 25932 h 51738"/>
                <a:gd name="connsiteX1" fmla="*/ 44815 w 89629"/>
                <a:gd name="connsiteY1" fmla="*/ 51738 h 51738"/>
                <a:gd name="connsiteX2" fmla="*/ 0 w 89629"/>
                <a:gd name="connsiteY2" fmla="*/ 25932 h 51738"/>
                <a:gd name="connsiteX3" fmla="*/ 44815 w 89629"/>
                <a:gd name="connsiteY3" fmla="*/ 0 h 51738"/>
                <a:gd name="connsiteX4" fmla="*/ 89630 w 89629"/>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932"/>
                  </a:moveTo>
                  <a:lnTo>
                    <a:pt x="44815" y="51738"/>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3" name="Полилиния: фигура 192">
              <a:extLst>
                <a:ext uri="{FF2B5EF4-FFF2-40B4-BE49-F238E27FC236}">
                  <a16:creationId xmlns:a16="http://schemas.microsoft.com/office/drawing/2014/main" id="{E0BE910A-1358-49E6-ADA9-F70E4F1BDC31}"/>
                </a:ext>
              </a:extLst>
            </p:cNvPr>
            <p:cNvSpPr/>
            <p:nvPr/>
          </p:nvSpPr>
          <p:spPr>
            <a:xfrm>
              <a:off x="8323945" y="5206073"/>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4" name="Полилиния: фигура 193">
              <a:extLst>
                <a:ext uri="{FF2B5EF4-FFF2-40B4-BE49-F238E27FC236}">
                  <a16:creationId xmlns:a16="http://schemas.microsoft.com/office/drawing/2014/main" id="{9A79A261-89F8-451F-A837-D663F6CAEA4E}"/>
                </a:ext>
              </a:extLst>
            </p:cNvPr>
            <p:cNvSpPr/>
            <p:nvPr/>
          </p:nvSpPr>
          <p:spPr>
            <a:xfrm>
              <a:off x="8321931" y="5268764"/>
              <a:ext cx="89755" cy="51738"/>
            </a:xfrm>
            <a:custGeom>
              <a:avLst/>
              <a:gdLst>
                <a:gd name="connsiteX0" fmla="*/ 89756 w 89755"/>
                <a:gd name="connsiteY0" fmla="*/ 25806 h 51738"/>
                <a:gd name="connsiteX1" fmla="*/ 44815 w 89755"/>
                <a:gd name="connsiteY1" fmla="*/ 51738 h 51738"/>
                <a:gd name="connsiteX2" fmla="*/ 0 w 89755"/>
                <a:gd name="connsiteY2" fmla="*/ 25806 h 51738"/>
                <a:gd name="connsiteX3" fmla="*/ 44815 w 89755"/>
                <a:gd name="connsiteY3" fmla="*/ 0 h 51738"/>
                <a:gd name="connsiteX4" fmla="*/ 89756 w 89755"/>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55" h="51738">
                  <a:moveTo>
                    <a:pt x="89756" y="25806"/>
                  </a:moveTo>
                  <a:lnTo>
                    <a:pt x="44815" y="51738"/>
                  </a:lnTo>
                  <a:lnTo>
                    <a:pt x="0" y="25806"/>
                  </a:lnTo>
                  <a:lnTo>
                    <a:pt x="44815" y="0"/>
                  </a:lnTo>
                  <a:lnTo>
                    <a:pt x="89756"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5" name="Полилиния: фигура 194">
              <a:extLst>
                <a:ext uri="{FF2B5EF4-FFF2-40B4-BE49-F238E27FC236}">
                  <a16:creationId xmlns:a16="http://schemas.microsoft.com/office/drawing/2014/main" id="{BE409043-32F2-4310-91C7-A7739E70E306}"/>
                </a:ext>
              </a:extLst>
            </p:cNvPr>
            <p:cNvSpPr/>
            <p:nvPr/>
          </p:nvSpPr>
          <p:spPr>
            <a:xfrm>
              <a:off x="8377320" y="5236789"/>
              <a:ext cx="89629" cy="51738"/>
            </a:xfrm>
            <a:custGeom>
              <a:avLst/>
              <a:gdLst>
                <a:gd name="connsiteX0" fmla="*/ 89630 w 89629"/>
                <a:gd name="connsiteY0" fmla="*/ 25932 h 51738"/>
                <a:gd name="connsiteX1" fmla="*/ 44815 w 89629"/>
                <a:gd name="connsiteY1" fmla="*/ 51738 h 51738"/>
                <a:gd name="connsiteX2" fmla="*/ 0 w 89629"/>
                <a:gd name="connsiteY2" fmla="*/ 25932 h 51738"/>
                <a:gd name="connsiteX3" fmla="*/ 44815 w 89629"/>
                <a:gd name="connsiteY3" fmla="*/ 0 h 51738"/>
                <a:gd name="connsiteX4" fmla="*/ 89630 w 89629"/>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932"/>
                  </a:moveTo>
                  <a:lnTo>
                    <a:pt x="44815" y="51738"/>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6" name="Полилиния: фигура 195">
              <a:extLst>
                <a:ext uri="{FF2B5EF4-FFF2-40B4-BE49-F238E27FC236}">
                  <a16:creationId xmlns:a16="http://schemas.microsoft.com/office/drawing/2014/main" id="{D3837459-35D7-4184-960D-D5BC0447B328}"/>
                </a:ext>
              </a:extLst>
            </p:cNvPr>
            <p:cNvSpPr/>
            <p:nvPr/>
          </p:nvSpPr>
          <p:spPr>
            <a:xfrm>
              <a:off x="8360704" y="5004489"/>
              <a:ext cx="236439" cy="180986"/>
            </a:xfrm>
            <a:custGeom>
              <a:avLst/>
              <a:gdLst>
                <a:gd name="connsiteX0" fmla="*/ 230620 w 236439"/>
                <a:gd name="connsiteY0" fmla="*/ 104150 h 180986"/>
                <a:gd name="connsiteX1" fmla="*/ 225963 w 236439"/>
                <a:gd name="connsiteY1" fmla="*/ 16031 h 180986"/>
                <a:gd name="connsiteX2" fmla="*/ 220927 w 236439"/>
                <a:gd name="connsiteY2" fmla="*/ 13891 h 180986"/>
                <a:gd name="connsiteX3" fmla="*/ 212619 w 236439"/>
                <a:gd name="connsiteY3" fmla="*/ 10618 h 180986"/>
                <a:gd name="connsiteX4" fmla="*/ 204310 w 236439"/>
                <a:gd name="connsiteY4" fmla="*/ 7723 h 180986"/>
                <a:gd name="connsiteX5" fmla="*/ 195498 w 236439"/>
                <a:gd name="connsiteY5" fmla="*/ 5331 h 180986"/>
                <a:gd name="connsiteX6" fmla="*/ 178504 w 236439"/>
                <a:gd name="connsiteY6" fmla="*/ 2058 h 180986"/>
                <a:gd name="connsiteX7" fmla="*/ 170070 w 236439"/>
                <a:gd name="connsiteY7" fmla="*/ 1051 h 180986"/>
                <a:gd name="connsiteX8" fmla="*/ 153327 w 236439"/>
                <a:gd name="connsiteY8" fmla="*/ 44 h 180986"/>
                <a:gd name="connsiteX9" fmla="*/ 136459 w 236439"/>
                <a:gd name="connsiteY9" fmla="*/ 673 h 180986"/>
                <a:gd name="connsiteX10" fmla="*/ 127899 w 236439"/>
                <a:gd name="connsiteY10" fmla="*/ 1554 h 180986"/>
                <a:gd name="connsiteX11" fmla="*/ 110778 w 236439"/>
                <a:gd name="connsiteY11" fmla="*/ 4576 h 180986"/>
                <a:gd name="connsiteX12" fmla="*/ 101715 w 236439"/>
                <a:gd name="connsiteY12" fmla="*/ 6842 h 180986"/>
                <a:gd name="connsiteX13" fmla="*/ 84846 w 236439"/>
                <a:gd name="connsiteY13" fmla="*/ 12506 h 180986"/>
                <a:gd name="connsiteX14" fmla="*/ 66845 w 236439"/>
                <a:gd name="connsiteY14" fmla="*/ 21067 h 180986"/>
                <a:gd name="connsiteX15" fmla="*/ 38017 w 236439"/>
                <a:gd name="connsiteY15" fmla="*/ 42089 h 180986"/>
                <a:gd name="connsiteX16" fmla="*/ 16365 w 236439"/>
                <a:gd name="connsiteY16" fmla="*/ 69406 h 180986"/>
                <a:gd name="connsiteX17" fmla="*/ 5035 w 236439"/>
                <a:gd name="connsiteY17" fmla="*/ 95212 h 180986"/>
                <a:gd name="connsiteX18" fmla="*/ 1385 w 236439"/>
                <a:gd name="connsiteY18" fmla="*/ 111074 h 180986"/>
                <a:gd name="connsiteX19" fmla="*/ 0 w 236439"/>
                <a:gd name="connsiteY19" fmla="*/ 130208 h 180986"/>
                <a:gd name="connsiteX20" fmla="*/ 5539 w 236439"/>
                <a:gd name="connsiteY20" fmla="*/ 153623 h 180986"/>
                <a:gd name="connsiteX21" fmla="*/ 230620 w 236439"/>
                <a:gd name="connsiteY21" fmla="*/ 104150 h 18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6439" h="180986">
                  <a:moveTo>
                    <a:pt x="230620" y="104150"/>
                  </a:moveTo>
                  <a:cubicBezTo>
                    <a:pt x="239747" y="75178"/>
                    <a:pt x="238098" y="43881"/>
                    <a:pt x="225963" y="16031"/>
                  </a:cubicBezTo>
                  <a:lnTo>
                    <a:pt x="220927" y="13891"/>
                  </a:lnTo>
                  <a:cubicBezTo>
                    <a:pt x="218233" y="12616"/>
                    <a:pt x="215464" y="11523"/>
                    <a:pt x="212619" y="10618"/>
                  </a:cubicBezTo>
                  <a:lnTo>
                    <a:pt x="204310" y="7723"/>
                  </a:lnTo>
                  <a:lnTo>
                    <a:pt x="195498" y="5331"/>
                  </a:lnTo>
                  <a:cubicBezTo>
                    <a:pt x="192351" y="4576"/>
                    <a:pt x="182910" y="2562"/>
                    <a:pt x="178504" y="2058"/>
                  </a:cubicBezTo>
                  <a:cubicBezTo>
                    <a:pt x="174098" y="1554"/>
                    <a:pt x="172587" y="1177"/>
                    <a:pt x="170070" y="1051"/>
                  </a:cubicBezTo>
                  <a:cubicBezTo>
                    <a:pt x="165034" y="1051"/>
                    <a:pt x="158363" y="170"/>
                    <a:pt x="153327" y="44"/>
                  </a:cubicBezTo>
                  <a:cubicBezTo>
                    <a:pt x="148292" y="-82"/>
                    <a:pt x="147285" y="44"/>
                    <a:pt x="136459" y="673"/>
                  </a:cubicBezTo>
                  <a:cubicBezTo>
                    <a:pt x="133941" y="673"/>
                    <a:pt x="130542" y="673"/>
                    <a:pt x="127899" y="1554"/>
                  </a:cubicBezTo>
                  <a:cubicBezTo>
                    <a:pt x="122142" y="2256"/>
                    <a:pt x="116427" y="3264"/>
                    <a:pt x="110778" y="4576"/>
                  </a:cubicBezTo>
                  <a:cubicBezTo>
                    <a:pt x="108009" y="4576"/>
                    <a:pt x="104358" y="5960"/>
                    <a:pt x="101715" y="6842"/>
                  </a:cubicBezTo>
                  <a:cubicBezTo>
                    <a:pt x="96553" y="8352"/>
                    <a:pt x="89881" y="10618"/>
                    <a:pt x="84846" y="12506"/>
                  </a:cubicBezTo>
                  <a:cubicBezTo>
                    <a:pt x="78648" y="14923"/>
                    <a:pt x="72632" y="17785"/>
                    <a:pt x="66845" y="21067"/>
                  </a:cubicBezTo>
                  <a:cubicBezTo>
                    <a:pt x="56397" y="26846"/>
                    <a:pt x="46713" y="33908"/>
                    <a:pt x="38017" y="42089"/>
                  </a:cubicBezTo>
                  <a:cubicBezTo>
                    <a:pt x="29568" y="50147"/>
                    <a:pt x="22280" y="59340"/>
                    <a:pt x="16365" y="69406"/>
                  </a:cubicBezTo>
                  <a:cubicBezTo>
                    <a:pt x="11593" y="77536"/>
                    <a:pt x="7790" y="86197"/>
                    <a:pt x="5035" y="95212"/>
                  </a:cubicBezTo>
                  <a:cubicBezTo>
                    <a:pt x="3777" y="99996"/>
                    <a:pt x="2140" y="106290"/>
                    <a:pt x="1385" y="111074"/>
                  </a:cubicBezTo>
                  <a:cubicBezTo>
                    <a:pt x="589" y="117423"/>
                    <a:pt x="127" y="123811"/>
                    <a:pt x="0" y="130208"/>
                  </a:cubicBezTo>
                  <a:cubicBezTo>
                    <a:pt x="67" y="138330"/>
                    <a:pt x="1960" y="146333"/>
                    <a:pt x="5539" y="153623"/>
                  </a:cubicBezTo>
                  <a:cubicBezTo>
                    <a:pt x="84720" y="202340"/>
                    <a:pt x="210101" y="186101"/>
                    <a:pt x="230620" y="10415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7" name="Полилиния: фигура 196">
              <a:extLst>
                <a:ext uri="{FF2B5EF4-FFF2-40B4-BE49-F238E27FC236}">
                  <a16:creationId xmlns:a16="http://schemas.microsoft.com/office/drawing/2014/main" id="{C748242C-BD8F-4B33-B56D-7184BDDA76BF}"/>
                </a:ext>
              </a:extLst>
            </p:cNvPr>
            <p:cNvSpPr/>
            <p:nvPr/>
          </p:nvSpPr>
          <p:spPr>
            <a:xfrm>
              <a:off x="8365991" y="5020520"/>
              <a:ext cx="296962" cy="200814"/>
            </a:xfrm>
            <a:custGeom>
              <a:avLst/>
              <a:gdLst>
                <a:gd name="connsiteX0" fmla="*/ 296206 w 296962"/>
                <a:gd name="connsiteY0" fmla="*/ 98693 h 200814"/>
                <a:gd name="connsiteX1" fmla="*/ 293562 w 296962"/>
                <a:gd name="connsiteY1" fmla="*/ 84594 h 200814"/>
                <a:gd name="connsiteX2" fmla="*/ 287772 w 296962"/>
                <a:gd name="connsiteY2" fmla="*/ 67222 h 200814"/>
                <a:gd name="connsiteX3" fmla="*/ 280974 w 296962"/>
                <a:gd name="connsiteY3" fmla="*/ 53627 h 200814"/>
                <a:gd name="connsiteX4" fmla="*/ 270903 w 296962"/>
                <a:gd name="connsiteY4" fmla="*/ 39024 h 200814"/>
                <a:gd name="connsiteX5" fmla="*/ 258315 w 296962"/>
                <a:gd name="connsiteY5" fmla="*/ 25555 h 200814"/>
                <a:gd name="connsiteX6" fmla="*/ 249755 w 296962"/>
                <a:gd name="connsiteY6" fmla="*/ 18127 h 200814"/>
                <a:gd name="connsiteX7" fmla="*/ 234397 w 296962"/>
                <a:gd name="connsiteY7" fmla="*/ 7427 h 200814"/>
                <a:gd name="connsiteX8" fmla="*/ 220424 w 296962"/>
                <a:gd name="connsiteY8" fmla="*/ 0 h 200814"/>
                <a:gd name="connsiteX9" fmla="*/ 225081 w 296962"/>
                <a:gd name="connsiteY9" fmla="*/ 88119 h 200814"/>
                <a:gd name="connsiteX10" fmla="*/ 0 w 296962"/>
                <a:gd name="connsiteY10" fmla="*/ 137088 h 200814"/>
                <a:gd name="connsiteX11" fmla="*/ 36506 w 296962"/>
                <a:gd name="connsiteY11" fmla="*/ 174098 h 200814"/>
                <a:gd name="connsiteX12" fmla="*/ 250510 w 296962"/>
                <a:gd name="connsiteY12" fmla="*/ 176238 h 200814"/>
                <a:gd name="connsiteX13" fmla="*/ 296961 w 296962"/>
                <a:gd name="connsiteY13" fmla="*/ 113296 h 200814"/>
                <a:gd name="connsiteX14" fmla="*/ 296206 w 296962"/>
                <a:gd name="connsiteY14" fmla="*/ 98693 h 20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962" h="200814">
                  <a:moveTo>
                    <a:pt x="296206" y="98693"/>
                  </a:moveTo>
                  <a:cubicBezTo>
                    <a:pt x="295640" y="93940"/>
                    <a:pt x="294758" y="89229"/>
                    <a:pt x="293562" y="84594"/>
                  </a:cubicBezTo>
                  <a:cubicBezTo>
                    <a:pt x="291989" y="78689"/>
                    <a:pt x="290063" y="72888"/>
                    <a:pt x="287772" y="67222"/>
                  </a:cubicBezTo>
                  <a:cubicBezTo>
                    <a:pt x="285758" y="62568"/>
                    <a:pt x="283492" y="58029"/>
                    <a:pt x="280974" y="53627"/>
                  </a:cubicBezTo>
                  <a:cubicBezTo>
                    <a:pt x="277953" y="48536"/>
                    <a:pt x="274592" y="43658"/>
                    <a:pt x="270903" y="39024"/>
                  </a:cubicBezTo>
                  <a:cubicBezTo>
                    <a:pt x="266976" y="34291"/>
                    <a:pt x="262771" y="29793"/>
                    <a:pt x="258315" y="25555"/>
                  </a:cubicBezTo>
                  <a:cubicBezTo>
                    <a:pt x="255608" y="22911"/>
                    <a:pt x="252751" y="20431"/>
                    <a:pt x="249755" y="18127"/>
                  </a:cubicBezTo>
                  <a:cubicBezTo>
                    <a:pt x="245223" y="14728"/>
                    <a:pt x="239055" y="10574"/>
                    <a:pt x="234397" y="7427"/>
                  </a:cubicBezTo>
                  <a:cubicBezTo>
                    <a:pt x="229739" y="4280"/>
                    <a:pt x="223823" y="1637"/>
                    <a:pt x="220424" y="0"/>
                  </a:cubicBezTo>
                  <a:cubicBezTo>
                    <a:pt x="232559" y="27849"/>
                    <a:pt x="234208" y="59147"/>
                    <a:pt x="225081" y="88119"/>
                  </a:cubicBezTo>
                  <a:cubicBezTo>
                    <a:pt x="204562" y="170070"/>
                    <a:pt x="79181" y="186309"/>
                    <a:pt x="0" y="137088"/>
                  </a:cubicBezTo>
                  <a:cubicBezTo>
                    <a:pt x="8359" y="152676"/>
                    <a:pt x="21034" y="165527"/>
                    <a:pt x="36506" y="174098"/>
                  </a:cubicBezTo>
                  <a:cubicBezTo>
                    <a:pt x="94413" y="208842"/>
                    <a:pt x="190086" y="209849"/>
                    <a:pt x="250510" y="176238"/>
                  </a:cubicBezTo>
                  <a:cubicBezTo>
                    <a:pt x="281478" y="158992"/>
                    <a:pt x="297087" y="135829"/>
                    <a:pt x="296961" y="113296"/>
                  </a:cubicBezTo>
                  <a:cubicBezTo>
                    <a:pt x="296961" y="108638"/>
                    <a:pt x="296710" y="102973"/>
                    <a:pt x="296206" y="9869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8" name="Полилиния: фигура 197">
              <a:extLst>
                <a:ext uri="{FF2B5EF4-FFF2-40B4-BE49-F238E27FC236}">
                  <a16:creationId xmlns:a16="http://schemas.microsoft.com/office/drawing/2014/main" id="{49AFEA5B-8425-481B-B625-8A666904A6C9}"/>
                </a:ext>
              </a:extLst>
            </p:cNvPr>
            <p:cNvSpPr/>
            <p:nvPr/>
          </p:nvSpPr>
          <p:spPr>
            <a:xfrm>
              <a:off x="8417226" y="5048340"/>
              <a:ext cx="50101" cy="48843"/>
            </a:xfrm>
            <a:custGeom>
              <a:avLst/>
              <a:gdLst>
                <a:gd name="connsiteX0" fmla="*/ 50102 w 50101"/>
                <a:gd name="connsiteY0" fmla="*/ 24422 h 48843"/>
                <a:gd name="connsiteX1" fmla="*/ 25051 w 50101"/>
                <a:gd name="connsiteY1" fmla="*/ 48843 h 48843"/>
                <a:gd name="connsiteX2" fmla="*/ 0 w 50101"/>
                <a:gd name="connsiteY2" fmla="*/ 24422 h 48843"/>
                <a:gd name="connsiteX3" fmla="*/ 25051 w 50101"/>
                <a:gd name="connsiteY3" fmla="*/ 0 h 48843"/>
                <a:gd name="connsiteX4" fmla="*/ 50102 w 50101"/>
                <a:gd name="connsiteY4" fmla="*/ 24422 h 4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01" h="48843">
                  <a:moveTo>
                    <a:pt x="50102" y="24422"/>
                  </a:moveTo>
                  <a:cubicBezTo>
                    <a:pt x="50102" y="37909"/>
                    <a:pt x="38886" y="48843"/>
                    <a:pt x="25051" y="48843"/>
                  </a:cubicBezTo>
                  <a:cubicBezTo>
                    <a:pt x="11216" y="48843"/>
                    <a:pt x="0" y="37909"/>
                    <a:pt x="0" y="24422"/>
                  </a:cubicBezTo>
                  <a:cubicBezTo>
                    <a:pt x="0" y="10934"/>
                    <a:pt x="11216" y="0"/>
                    <a:pt x="25051" y="0"/>
                  </a:cubicBezTo>
                  <a:cubicBezTo>
                    <a:pt x="38886" y="0"/>
                    <a:pt x="50102" y="10934"/>
                    <a:pt x="50102" y="2442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9" name="Полилиния: фигура 198">
              <a:extLst>
                <a:ext uri="{FF2B5EF4-FFF2-40B4-BE49-F238E27FC236}">
                  <a16:creationId xmlns:a16="http://schemas.microsoft.com/office/drawing/2014/main" id="{1A9C770B-47C7-40AD-880C-9D9C2E06B934}"/>
                </a:ext>
              </a:extLst>
            </p:cNvPr>
            <p:cNvSpPr/>
            <p:nvPr/>
          </p:nvSpPr>
          <p:spPr>
            <a:xfrm>
              <a:off x="8629934" y="5606413"/>
              <a:ext cx="105978" cy="243513"/>
            </a:xfrm>
            <a:custGeom>
              <a:avLst/>
              <a:gdLst>
                <a:gd name="connsiteX0" fmla="*/ 97723 w 105978"/>
                <a:gd name="connsiteY0" fmla="*/ 243434 h 243513"/>
                <a:gd name="connsiteX1" fmla="*/ 90547 w 105978"/>
                <a:gd name="connsiteY1" fmla="*/ 238524 h 243513"/>
                <a:gd name="connsiteX2" fmla="*/ 540 w 105978"/>
                <a:gd name="connsiteY2" fmla="*/ 10548 h 243513"/>
                <a:gd name="connsiteX3" fmla="*/ 4883 w 105978"/>
                <a:gd name="connsiteY3" fmla="*/ 540 h 243513"/>
                <a:gd name="connsiteX4" fmla="*/ 14891 w 105978"/>
                <a:gd name="connsiteY4" fmla="*/ 4883 h 243513"/>
                <a:gd name="connsiteX5" fmla="*/ 105402 w 105978"/>
                <a:gd name="connsiteY5" fmla="*/ 233237 h 243513"/>
                <a:gd name="connsiteX6" fmla="*/ 101310 w 105978"/>
                <a:gd name="connsiteY6" fmla="*/ 243106 h 243513"/>
                <a:gd name="connsiteX7" fmla="*/ 101121 w 105978"/>
                <a:gd name="connsiteY7" fmla="*/ 243182 h 243513"/>
                <a:gd name="connsiteX8" fmla="*/ 97723 w 105978"/>
                <a:gd name="connsiteY8" fmla="*/ 243434 h 24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78" h="243513">
                  <a:moveTo>
                    <a:pt x="97723" y="243434"/>
                  </a:moveTo>
                  <a:cubicBezTo>
                    <a:pt x="94563" y="243371"/>
                    <a:pt x="91743" y="241445"/>
                    <a:pt x="90547" y="238524"/>
                  </a:cubicBezTo>
                  <a:lnTo>
                    <a:pt x="540" y="10548"/>
                  </a:lnTo>
                  <a:cubicBezTo>
                    <a:pt x="-1021" y="6582"/>
                    <a:pt x="917" y="2101"/>
                    <a:pt x="4883" y="540"/>
                  </a:cubicBezTo>
                  <a:cubicBezTo>
                    <a:pt x="8848" y="-1021"/>
                    <a:pt x="13330" y="917"/>
                    <a:pt x="14891" y="4883"/>
                  </a:cubicBezTo>
                  <a:lnTo>
                    <a:pt x="105402" y="233237"/>
                  </a:lnTo>
                  <a:cubicBezTo>
                    <a:pt x="107000" y="237089"/>
                    <a:pt x="105162" y="241508"/>
                    <a:pt x="101310" y="243106"/>
                  </a:cubicBezTo>
                  <a:cubicBezTo>
                    <a:pt x="101247" y="243132"/>
                    <a:pt x="101184" y="243157"/>
                    <a:pt x="101121" y="243182"/>
                  </a:cubicBezTo>
                  <a:cubicBezTo>
                    <a:pt x="100014" y="243509"/>
                    <a:pt x="98855" y="243597"/>
                    <a:pt x="97723" y="24343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00" name="Полилиния: фигура 199">
              <a:extLst>
                <a:ext uri="{FF2B5EF4-FFF2-40B4-BE49-F238E27FC236}">
                  <a16:creationId xmlns:a16="http://schemas.microsoft.com/office/drawing/2014/main" id="{7B62F96C-CD6C-498C-8259-B7A14148BE16}"/>
                </a:ext>
              </a:extLst>
            </p:cNvPr>
            <p:cNvSpPr/>
            <p:nvPr/>
          </p:nvSpPr>
          <p:spPr>
            <a:xfrm>
              <a:off x="8335312" y="5486803"/>
              <a:ext cx="177625" cy="109010"/>
            </a:xfrm>
            <a:custGeom>
              <a:avLst/>
              <a:gdLst>
                <a:gd name="connsiteX0" fmla="*/ 170158 w 177625"/>
                <a:gd name="connsiteY0" fmla="*/ 109008 h 109010"/>
                <a:gd name="connsiteX1" fmla="*/ 166256 w 177625"/>
                <a:gd name="connsiteY1" fmla="*/ 108001 h 109010"/>
                <a:gd name="connsiteX2" fmla="*/ 2103 w 177625"/>
                <a:gd name="connsiteY2" fmla="*/ 12958 h 109010"/>
                <a:gd name="connsiteX3" fmla="*/ 2400 w 177625"/>
                <a:gd name="connsiteY3" fmla="*/ 2102 h 109010"/>
                <a:gd name="connsiteX4" fmla="*/ 10033 w 177625"/>
                <a:gd name="connsiteY4" fmla="*/ 370 h 109010"/>
                <a:gd name="connsiteX5" fmla="*/ 173683 w 177625"/>
                <a:gd name="connsiteY5" fmla="*/ 95035 h 109010"/>
                <a:gd name="connsiteX6" fmla="*/ 176654 w 177625"/>
                <a:gd name="connsiteY6" fmla="*/ 105483 h 109010"/>
                <a:gd name="connsiteX7" fmla="*/ 176579 w 177625"/>
                <a:gd name="connsiteY7" fmla="*/ 105609 h 109010"/>
                <a:gd name="connsiteX8" fmla="*/ 170158 w 177625"/>
                <a:gd name="connsiteY8" fmla="*/ 109008 h 1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625" h="109010">
                  <a:moveTo>
                    <a:pt x="170158" y="109008"/>
                  </a:moveTo>
                  <a:cubicBezTo>
                    <a:pt x="168786" y="109046"/>
                    <a:pt x="167439" y="108694"/>
                    <a:pt x="166256" y="108001"/>
                  </a:cubicBezTo>
                  <a:lnTo>
                    <a:pt x="2103" y="12958"/>
                  </a:lnTo>
                  <a:cubicBezTo>
                    <a:pt x="-813" y="9879"/>
                    <a:pt x="-681" y="5019"/>
                    <a:pt x="2400" y="2102"/>
                  </a:cubicBezTo>
                  <a:cubicBezTo>
                    <a:pt x="4437" y="174"/>
                    <a:pt x="7363" y="-490"/>
                    <a:pt x="10033" y="370"/>
                  </a:cubicBezTo>
                  <a:lnTo>
                    <a:pt x="173683" y="95035"/>
                  </a:lnTo>
                  <a:cubicBezTo>
                    <a:pt x="177384" y="97100"/>
                    <a:pt x="178719" y="101782"/>
                    <a:pt x="176654" y="105483"/>
                  </a:cubicBezTo>
                  <a:cubicBezTo>
                    <a:pt x="176629" y="105521"/>
                    <a:pt x="176604" y="105572"/>
                    <a:pt x="176579" y="105609"/>
                  </a:cubicBezTo>
                  <a:cubicBezTo>
                    <a:pt x="175118" y="107712"/>
                    <a:pt x="172726" y="108983"/>
                    <a:pt x="170158" y="10900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01" name="Полилиния: фигура 200">
              <a:extLst>
                <a:ext uri="{FF2B5EF4-FFF2-40B4-BE49-F238E27FC236}">
                  <a16:creationId xmlns:a16="http://schemas.microsoft.com/office/drawing/2014/main" id="{9931E47A-9E7B-41E9-8C02-BF1227F22431}"/>
                </a:ext>
              </a:extLst>
            </p:cNvPr>
            <p:cNvSpPr/>
            <p:nvPr/>
          </p:nvSpPr>
          <p:spPr>
            <a:xfrm>
              <a:off x="8331876" y="5485789"/>
              <a:ext cx="15357" cy="165663"/>
            </a:xfrm>
            <a:custGeom>
              <a:avLst/>
              <a:gdLst>
                <a:gd name="connsiteX0" fmla="*/ 7679 w 15357"/>
                <a:gd name="connsiteY0" fmla="*/ 165664 h 165663"/>
                <a:gd name="connsiteX1" fmla="*/ 0 w 15357"/>
                <a:gd name="connsiteY1" fmla="*/ 157985 h 165663"/>
                <a:gd name="connsiteX2" fmla="*/ 0 w 15357"/>
                <a:gd name="connsiteY2" fmla="*/ 7679 h 165663"/>
                <a:gd name="connsiteX3" fmla="*/ 7679 w 15357"/>
                <a:gd name="connsiteY3" fmla="*/ 0 h 165663"/>
                <a:gd name="connsiteX4" fmla="*/ 15358 w 15357"/>
                <a:gd name="connsiteY4" fmla="*/ 7679 h 165663"/>
                <a:gd name="connsiteX5" fmla="*/ 15358 w 15357"/>
                <a:gd name="connsiteY5" fmla="*/ 157985 h 165663"/>
                <a:gd name="connsiteX6" fmla="*/ 7679 w 15357"/>
                <a:gd name="connsiteY6" fmla="*/ 165664 h 16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7" h="165663">
                  <a:moveTo>
                    <a:pt x="7679" y="165664"/>
                  </a:moveTo>
                  <a:cubicBezTo>
                    <a:pt x="3438" y="165664"/>
                    <a:pt x="0" y="162227"/>
                    <a:pt x="0" y="157985"/>
                  </a:cubicBezTo>
                  <a:lnTo>
                    <a:pt x="0" y="7679"/>
                  </a:lnTo>
                  <a:cubicBezTo>
                    <a:pt x="0" y="3438"/>
                    <a:pt x="3438" y="0"/>
                    <a:pt x="7679" y="0"/>
                  </a:cubicBezTo>
                  <a:cubicBezTo>
                    <a:pt x="11920" y="0"/>
                    <a:pt x="15358" y="3438"/>
                    <a:pt x="15358" y="7679"/>
                  </a:cubicBezTo>
                  <a:lnTo>
                    <a:pt x="15358" y="157985"/>
                  </a:lnTo>
                  <a:cubicBezTo>
                    <a:pt x="15358" y="162227"/>
                    <a:pt x="11920" y="165664"/>
                    <a:pt x="7679" y="16566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02" name="Полилиния: фигура 201">
              <a:extLst>
                <a:ext uri="{FF2B5EF4-FFF2-40B4-BE49-F238E27FC236}">
                  <a16:creationId xmlns:a16="http://schemas.microsoft.com/office/drawing/2014/main" id="{963F5D27-12AD-413D-91D9-7F351891A9E4}"/>
                </a:ext>
              </a:extLst>
            </p:cNvPr>
            <p:cNvSpPr/>
            <p:nvPr/>
          </p:nvSpPr>
          <p:spPr>
            <a:xfrm>
              <a:off x="8497696" y="5580420"/>
              <a:ext cx="55419" cy="155469"/>
            </a:xfrm>
            <a:custGeom>
              <a:avLst/>
              <a:gdLst>
                <a:gd name="connsiteX0" fmla="*/ 47680 w 55419"/>
                <a:gd name="connsiteY0" fmla="*/ 155375 h 155469"/>
                <a:gd name="connsiteX1" fmla="*/ 40252 w 55419"/>
                <a:gd name="connsiteY1" fmla="*/ 149710 h 155469"/>
                <a:gd name="connsiteX2" fmla="*/ 347 w 55419"/>
                <a:gd name="connsiteY2" fmla="*/ 9852 h 155469"/>
                <a:gd name="connsiteX3" fmla="*/ 5294 w 55419"/>
                <a:gd name="connsiteY3" fmla="*/ 386 h 155469"/>
                <a:gd name="connsiteX4" fmla="*/ 5634 w 55419"/>
                <a:gd name="connsiteY4" fmla="*/ 285 h 155469"/>
                <a:gd name="connsiteX5" fmla="*/ 15201 w 55419"/>
                <a:gd name="connsiteY5" fmla="*/ 5572 h 155469"/>
                <a:gd name="connsiteX6" fmla="*/ 55107 w 55419"/>
                <a:gd name="connsiteY6" fmla="*/ 145933 h 155469"/>
                <a:gd name="connsiteX7" fmla="*/ 50009 w 55419"/>
                <a:gd name="connsiteY7" fmla="*/ 155324 h 155469"/>
                <a:gd name="connsiteX8" fmla="*/ 49820 w 55419"/>
                <a:gd name="connsiteY8" fmla="*/ 155375 h 155469"/>
                <a:gd name="connsiteX9" fmla="*/ 47680 w 55419"/>
                <a:gd name="connsiteY9" fmla="*/ 155375 h 15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19" h="155469">
                  <a:moveTo>
                    <a:pt x="47680" y="155375"/>
                  </a:moveTo>
                  <a:cubicBezTo>
                    <a:pt x="44218" y="155337"/>
                    <a:pt x="41197" y="153033"/>
                    <a:pt x="40252" y="149710"/>
                  </a:cubicBezTo>
                  <a:lnTo>
                    <a:pt x="347" y="9852"/>
                  </a:lnTo>
                  <a:cubicBezTo>
                    <a:pt x="-899" y="5874"/>
                    <a:pt x="1316" y="1632"/>
                    <a:pt x="5294" y="386"/>
                  </a:cubicBezTo>
                  <a:cubicBezTo>
                    <a:pt x="5408" y="348"/>
                    <a:pt x="5521" y="310"/>
                    <a:pt x="5634" y="285"/>
                  </a:cubicBezTo>
                  <a:cubicBezTo>
                    <a:pt x="9725" y="-848"/>
                    <a:pt x="13980" y="1494"/>
                    <a:pt x="15201" y="5572"/>
                  </a:cubicBezTo>
                  <a:lnTo>
                    <a:pt x="55107" y="145933"/>
                  </a:lnTo>
                  <a:cubicBezTo>
                    <a:pt x="56290" y="149937"/>
                    <a:pt x="54012" y="154141"/>
                    <a:pt x="50009" y="155324"/>
                  </a:cubicBezTo>
                  <a:cubicBezTo>
                    <a:pt x="49946" y="155337"/>
                    <a:pt x="49883" y="155362"/>
                    <a:pt x="49820" y="155375"/>
                  </a:cubicBezTo>
                  <a:cubicBezTo>
                    <a:pt x="49115" y="155501"/>
                    <a:pt x="48385" y="155501"/>
                    <a:pt x="47680" y="15537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03" name="Полилиния: фигура 202">
              <a:extLst>
                <a:ext uri="{FF2B5EF4-FFF2-40B4-BE49-F238E27FC236}">
                  <a16:creationId xmlns:a16="http://schemas.microsoft.com/office/drawing/2014/main" id="{905ED16D-A200-499D-9A30-9C4D388FDFC7}"/>
                </a:ext>
              </a:extLst>
            </p:cNvPr>
            <p:cNvSpPr/>
            <p:nvPr/>
          </p:nvSpPr>
          <p:spPr>
            <a:xfrm>
              <a:off x="8497188" y="5580542"/>
              <a:ext cx="166528" cy="46111"/>
            </a:xfrm>
            <a:custGeom>
              <a:avLst/>
              <a:gdLst>
                <a:gd name="connsiteX0" fmla="*/ 158841 w 166528"/>
                <a:gd name="connsiteY0" fmla="*/ 46111 h 46111"/>
                <a:gd name="connsiteX1" fmla="*/ 157204 w 166528"/>
                <a:gd name="connsiteY1" fmla="*/ 46111 h 46111"/>
                <a:gd name="connsiteX2" fmla="*/ 6143 w 166528"/>
                <a:gd name="connsiteY2" fmla="*/ 15269 h 46111"/>
                <a:gd name="connsiteX3" fmla="*/ 163 w 166528"/>
                <a:gd name="connsiteY3" fmla="*/ 6143 h 46111"/>
                <a:gd name="connsiteX4" fmla="*/ 9290 w 166528"/>
                <a:gd name="connsiteY4" fmla="*/ 163 h 46111"/>
                <a:gd name="connsiteX5" fmla="*/ 160351 w 166528"/>
                <a:gd name="connsiteY5" fmla="*/ 31005 h 46111"/>
                <a:gd name="connsiteX6" fmla="*/ 166394 w 166528"/>
                <a:gd name="connsiteY6" fmla="*/ 40069 h 46111"/>
                <a:gd name="connsiteX7" fmla="*/ 158841 w 166528"/>
                <a:gd name="connsiteY7" fmla="*/ 46111 h 4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528" h="46111">
                  <a:moveTo>
                    <a:pt x="158841" y="46111"/>
                  </a:moveTo>
                  <a:lnTo>
                    <a:pt x="157204" y="46111"/>
                  </a:lnTo>
                  <a:lnTo>
                    <a:pt x="6143" y="15269"/>
                  </a:lnTo>
                  <a:cubicBezTo>
                    <a:pt x="1976" y="14401"/>
                    <a:pt x="-705" y="10310"/>
                    <a:pt x="163" y="6143"/>
                  </a:cubicBezTo>
                  <a:cubicBezTo>
                    <a:pt x="1032" y="1976"/>
                    <a:pt x="5123" y="-705"/>
                    <a:pt x="9290" y="163"/>
                  </a:cubicBezTo>
                  <a:lnTo>
                    <a:pt x="160351" y="31005"/>
                  </a:lnTo>
                  <a:cubicBezTo>
                    <a:pt x="164493" y="31886"/>
                    <a:pt x="167174" y="35915"/>
                    <a:pt x="166394" y="40069"/>
                  </a:cubicBezTo>
                  <a:cubicBezTo>
                    <a:pt x="165626" y="43619"/>
                    <a:pt x="162466" y="46136"/>
                    <a:pt x="158841" y="4611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204" name="Рисунок 22">
              <a:extLst>
                <a:ext uri="{FF2B5EF4-FFF2-40B4-BE49-F238E27FC236}">
                  <a16:creationId xmlns:a16="http://schemas.microsoft.com/office/drawing/2014/main" id="{6BE81545-2264-40AB-8654-51DFA0B70F81}"/>
                </a:ext>
              </a:extLst>
            </p:cNvPr>
            <p:cNvGrpSpPr/>
            <p:nvPr/>
          </p:nvGrpSpPr>
          <p:grpSpPr>
            <a:xfrm>
              <a:off x="8318281" y="5477538"/>
              <a:ext cx="42846" cy="46500"/>
              <a:chOff x="8318281" y="5477538"/>
              <a:chExt cx="42846" cy="46500"/>
            </a:xfrm>
          </p:grpSpPr>
          <p:grpSp>
            <p:nvGrpSpPr>
              <p:cNvPr id="205" name="Рисунок 22">
                <a:extLst>
                  <a:ext uri="{FF2B5EF4-FFF2-40B4-BE49-F238E27FC236}">
                    <a16:creationId xmlns:a16="http://schemas.microsoft.com/office/drawing/2014/main" id="{6BE81545-2264-40AB-8654-51DFA0B70F81}"/>
                  </a:ext>
                </a:extLst>
              </p:cNvPr>
              <p:cNvGrpSpPr/>
              <p:nvPr/>
            </p:nvGrpSpPr>
            <p:grpSpPr>
              <a:xfrm>
                <a:off x="8322938" y="5477538"/>
                <a:ext cx="23414" cy="9886"/>
                <a:chOff x="8322938" y="5477538"/>
                <a:chExt cx="23414" cy="9886"/>
              </a:xfrm>
            </p:grpSpPr>
            <p:sp>
              <p:nvSpPr>
                <p:cNvPr id="206" name="Полилиния: фигура 205">
                  <a:extLst>
                    <a:ext uri="{FF2B5EF4-FFF2-40B4-BE49-F238E27FC236}">
                      <a16:creationId xmlns:a16="http://schemas.microsoft.com/office/drawing/2014/main" id="{BA43E716-4DC3-4A6C-8935-6E910004BD6B}"/>
                    </a:ext>
                  </a:extLst>
                </p:cNvPr>
                <p:cNvSpPr/>
                <p:nvPr/>
              </p:nvSpPr>
              <p:spPr>
                <a:xfrm>
                  <a:off x="8323064" y="5477755"/>
                  <a:ext cx="23288" cy="9670"/>
                </a:xfrm>
                <a:custGeom>
                  <a:avLst/>
                  <a:gdLst>
                    <a:gd name="connsiteX0" fmla="*/ 12588 w 23288"/>
                    <a:gd name="connsiteY0" fmla="*/ 984 h 9670"/>
                    <a:gd name="connsiteX1" fmla="*/ 0 w 23288"/>
                    <a:gd name="connsiteY1" fmla="*/ 8537 h 9670"/>
                    <a:gd name="connsiteX2" fmla="*/ 10700 w 23288"/>
                    <a:gd name="connsiteY2" fmla="*/ 9670 h 9670"/>
                    <a:gd name="connsiteX3" fmla="*/ 23289 w 23288"/>
                    <a:gd name="connsiteY3" fmla="*/ 1992 h 9670"/>
                    <a:gd name="connsiteX4" fmla="*/ 12588 w 23288"/>
                    <a:gd name="connsiteY4" fmla="*/ 984 h 9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 h="9670">
                      <a:moveTo>
                        <a:pt x="12588" y="984"/>
                      </a:moveTo>
                      <a:lnTo>
                        <a:pt x="0" y="8537"/>
                      </a:lnTo>
                      <a:cubicBezTo>
                        <a:pt x="3497" y="6880"/>
                        <a:pt x="7627" y="7316"/>
                        <a:pt x="10700" y="9670"/>
                      </a:cubicBezTo>
                      <a:lnTo>
                        <a:pt x="23289" y="1992"/>
                      </a:lnTo>
                      <a:cubicBezTo>
                        <a:pt x="20162" y="-241"/>
                        <a:pt x="16077" y="-626"/>
                        <a:pt x="12588" y="984"/>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07" name="Рисунок 22">
                  <a:extLst>
                    <a:ext uri="{FF2B5EF4-FFF2-40B4-BE49-F238E27FC236}">
                      <a16:creationId xmlns:a16="http://schemas.microsoft.com/office/drawing/2014/main" id="{6BE81545-2264-40AB-8654-51DFA0B70F81}"/>
                    </a:ext>
                  </a:extLst>
                </p:cNvPr>
                <p:cNvGrpSpPr/>
                <p:nvPr/>
              </p:nvGrpSpPr>
              <p:grpSpPr>
                <a:xfrm>
                  <a:off x="8322938" y="5477538"/>
                  <a:ext cx="23036" cy="9634"/>
                  <a:chOff x="8322938" y="5477538"/>
                  <a:chExt cx="23036" cy="9634"/>
                </a:xfrm>
                <a:solidFill>
                  <a:srgbClr val="121822"/>
                </a:solidFill>
              </p:grpSpPr>
              <p:sp>
                <p:nvSpPr>
                  <p:cNvPr id="208" name="Полилиния: фигура 207">
                    <a:extLst>
                      <a:ext uri="{FF2B5EF4-FFF2-40B4-BE49-F238E27FC236}">
                        <a16:creationId xmlns:a16="http://schemas.microsoft.com/office/drawing/2014/main" id="{23FFF36A-D7E5-4C7B-83E6-52B7CE036637}"/>
                      </a:ext>
                    </a:extLst>
                  </p:cNvPr>
                  <p:cNvSpPr/>
                  <p:nvPr/>
                </p:nvSpPr>
                <p:spPr>
                  <a:xfrm>
                    <a:off x="8324449" y="5477538"/>
                    <a:ext cx="21526" cy="9634"/>
                  </a:xfrm>
                  <a:custGeom>
                    <a:avLst/>
                    <a:gdLst>
                      <a:gd name="connsiteX0" fmla="*/ 8938 w 21526"/>
                      <a:gd name="connsiteY0" fmla="*/ 9635 h 9634"/>
                      <a:gd name="connsiteX1" fmla="*/ 21526 w 21526"/>
                      <a:gd name="connsiteY1" fmla="*/ 1956 h 9634"/>
                      <a:gd name="connsiteX2" fmla="*/ 12588 w 21526"/>
                      <a:gd name="connsiteY2" fmla="*/ 194 h 9634"/>
                      <a:gd name="connsiteX3" fmla="*/ 0 w 21526"/>
                      <a:gd name="connsiteY3" fmla="*/ 7747 h 9634"/>
                      <a:gd name="connsiteX4" fmla="*/ 8812 w 21526"/>
                      <a:gd name="connsiteY4" fmla="*/ 9635 h 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 h="9634">
                        <a:moveTo>
                          <a:pt x="8938" y="9635"/>
                        </a:moveTo>
                        <a:lnTo>
                          <a:pt x="21526" y="1956"/>
                        </a:lnTo>
                        <a:cubicBezTo>
                          <a:pt x="18871" y="273"/>
                          <a:pt x="15683" y="-355"/>
                          <a:pt x="12588" y="194"/>
                        </a:cubicBezTo>
                        <a:lnTo>
                          <a:pt x="0" y="7747"/>
                        </a:lnTo>
                        <a:cubicBezTo>
                          <a:pt x="3072" y="7146"/>
                          <a:pt x="6256" y="7828"/>
                          <a:pt x="8812" y="963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09" name="Полилиния: фигура 208">
                    <a:extLst>
                      <a:ext uri="{FF2B5EF4-FFF2-40B4-BE49-F238E27FC236}">
                        <a16:creationId xmlns:a16="http://schemas.microsoft.com/office/drawing/2014/main" id="{24710DCA-FB6A-43B3-9897-76E097C2ECB3}"/>
                      </a:ext>
                    </a:extLst>
                  </p:cNvPr>
                  <p:cNvSpPr/>
                  <p:nvPr/>
                </p:nvSpPr>
                <p:spPr>
                  <a:xfrm>
                    <a:off x="8322938" y="5477984"/>
                    <a:ext cx="14476" cy="8308"/>
                  </a:xfrm>
                  <a:custGeom>
                    <a:avLst/>
                    <a:gdLst>
                      <a:gd name="connsiteX0" fmla="*/ 1888 w 14476"/>
                      <a:gd name="connsiteY0" fmla="*/ 7553 h 8308"/>
                      <a:gd name="connsiteX1" fmla="*/ 14477 w 14476"/>
                      <a:gd name="connsiteY1" fmla="*/ 0 h 8308"/>
                      <a:gd name="connsiteX2" fmla="*/ 12588 w 14476"/>
                      <a:gd name="connsiteY2" fmla="*/ 755 h 8308"/>
                      <a:gd name="connsiteX3" fmla="*/ 0 w 14476"/>
                      <a:gd name="connsiteY3" fmla="*/ 8308 h 8308"/>
                      <a:gd name="connsiteX4" fmla="*/ 1888 w 14476"/>
                      <a:gd name="connsiteY4" fmla="*/ 7553 h 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308">
                        <a:moveTo>
                          <a:pt x="1888" y="7553"/>
                        </a:moveTo>
                        <a:lnTo>
                          <a:pt x="14477" y="0"/>
                        </a:lnTo>
                        <a:cubicBezTo>
                          <a:pt x="13808" y="141"/>
                          <a:pt x="13170" y="397"/>
                          <a:pt x="12588" y="755"/>
                        </a:cubicBezTo>
                        <a:lnTo>
                          <a:pt x="0" y="8308"/>
                        </a:lnTo>
                        <a:cubicBezTo>
                          <a:pt x="570" y="7927"/>
                          <a:pt x="1214" y="7670"/>
                          <a:pt x="1888" y="755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10" name="Полилиния: фигура 209">
                  <a:extLst>
                    <a:ext uri="{FF2B5EF4-FFF2-40B4-BE49-F238E27FC236}">
                      <a16:creationId xmlns:a16="http://schemas.microsoft.com/office/drawing/2014/main" id="{8B13C07C-8964-4BA8-9065-8817CFCBA3FB}"/>
                    </a:ext>
                  </a:extLst>
                </p:cNvPr>
                <p:cNvSpPr/>
                <p:nvPr/>
              </p:nvSpPr>
              <p:spPr>
                <a:xfrm>
                  <a:off x="8323064" y="5477755"/>
                  <a:ext cx="23288" cy="9670"/>
                </a:xfrm>
                <a:custGeom>
                  <a:avLst/>
                  <a:gdLst>
                    <a:gd name="connsiteX0" fmla="*/ 12588 w 23288"/>
                    <a:gd name="connsiteY0" fmla="*/ 984 h 9670"/>
                    <a:gd name="connsiteX1" fmla="*/ 0 w 23288"/>
                    <a:gd name="connsiteY1" fmla="*/ 8537 h 9670"/>
                    <a:gd name="connsiteX2" fmla="*/ 10700 w 23288"/>
                    <a:gd name="connsiteY2" fmla="*/ 9670 h 9670"/>
                    <a:gd name="connsiteX3" fmla="*/ 23289 w 23288"/>
                    <a:gd name="connsiteY3" fmla="*/ 1992 h 9670"/>
                    <a:gd name="connsiteX4" fmla="*/ 12588 w 23288"/>
                    <a:gd name="connsiteY4" fmla="*/ 984 h 9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 h="9670">
                      <a:moveTo>
                        <a:pt x="12588" y="984"/>
                      </a:moveTo>
                      <a:lnTo>
                        <a:pt x="0" y="8537"/>
                      </a:lnTo>
                      <a:cubicBezTo>
                        <a:pt x="3497" y="6880"/>
                        <a:pt x="7627" y="7316"/>
                        <a:pt x="10700" y="9670"/>
                      </a:cubicBezTo>
                      <a:lnTo>
                        <a:pt x="23289" y="1992"/>
                      </a:lnTo>
                      <a:cubicBezTo>
                        <a:pt x="20162" y="-241"/>
                        <a:pt x="16077" y="-626"/>
                        <a:pt x="12588" y="984"/>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211" name="Рисунок 22">
                <a:extLst>
                  <a:ext uri="{FF2B5EF4-FFF2-40B4-BE49-F238E27FC236}">
                    <a16:creationId xmlns:a16="http://schemas.microsoft.com/office/drawing/2014/main" id="{6BE81545-2264-40AB-8654-51DFA0B70F81}"/>
                  </a:ext>
                </a:extLst>
              </p:cNvPr>
              <p:cNvGrpSpPr/>
              <p:nvPr/>
            </p:nvGrpSpPr>
            <p:grpSpPr>
              <a:xfrm>
                <a:off x="8333387" y="5479620"/>
                <a:ext cx="27740" cy="43681"/>
                <a:chOff x="8333387" y="5479620"/>
                <a:chExt cx="27740" cy="43681"/>
              </a:xfrm>
            </p:grpSpPr>
            <p:sp>
              <p:nvSpPr>
                <p:cNvPr id="212" name="Полилиния: фигура 211">
                  <a:extLst>
                    <a:ext uri="{FF2B5EF4-FFF2-40B4-BE49-F238E27FC236}">
                      <a16:creationId xmlns:a16="http://schemas.microsoft.com/office/drawing/2014/main" id="{159A5832-C897-4370-9F9C-4995EF6C59D5}"/>
                    </a:ext>
                  </a:extLst>
                </p:cNvPr>
                <p:cNvSpPr/>
                <p:nvPr/>
              </p:nvSpPr>
              <p:spPr>
                <a:xfrm>
                  <a:off x="8333387" y="5479746"/>
                  <a:ext cx="27740" cy="43555"/>
                </a:xfrm>
                <a:custGeom>
                  <a:avLst/>
                  <a:gdLst>
                    <a:gd name="connsiteX0" fmla="*/ 10700 w 27740"/>
                    <a:gd name="connsiteY0" fmla="*/ 43556 h 43555"/>
                    <a:gd name="connsiteX1" fmla="*/ 23289 w 27740"/>
                    <a:gd name="connsiteY1" fmla="*/ 36003 h 43555"/>
                    <a:gd name="connsiteX2" fmla="*/ 27695 w 27740"/>
                    <a:gd name="connsiteY2" fmla="*/ 26184 h 43555"/>
                    <a:gd name="connsiteX3" fmla="*/ 12588 w 27740"/>
                    <a:gd name="connsiteY3" fmla="*/ 0 h 43555"/>
                    <a:gd name="connsiteX4" fmla="*/ 0 w 27740"/>
                    <a:gd name="connsiteY4" fmla="*/ 7679 h 43555"/>
                    <a:gd name="connsiteX5" fmla="*/ 15106 w 27740"/>
                    <a:gd name="connsiteY5" fmla="*/ 33737 h 43555"/>
                    <a:gd name="connsiteX6" fmla="*/ 10700 w 27740"/>
                    <a:gd name="connsiteY6" fmla="*/ 43556 h 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0" h="43555">
                      <a:moveTo>
                        <a:pt x="10700" y="43556"/>
                      </a:moveTo>
                      <a:lnTo>
                        <a:pt x="23289" y="36003"/>
                      </a:lnTo>
                      <a:cubicBezTo>
                        <a:pt x="26375" y="33727"/>
                        <a:pt x="28046" y="30002"/>
                        <a:pt x="27695" y="26184"/>
                      </a:cubicBezTo>
                      <a:cubicBezTo>
                        <a:pt x="27070" y="15562"/>
                        <a:pt x="21471" y="5857"/>
                        <a:pt x="12588" y="0"/>
                      </a:cubicBezTo>
                      <a:lnTo>
                        <a:pt x="0" y="7679"/>
                      </a:lnTo>
                      <a:cubicBezTo>
                        <a:pt x="8971" y="13394"/>
                        <a:pt x="14604" y="23112"/>
                        <a:pt x="15106" y="33737"/>
                      </a:cubicBezTo>
                      <a:cubicBezTo>
                        <a:pt x="15510" y="37564"/>
                        <a:pt x="13827" y="41314"/>
                        <a:pt x="10700" y="43556"/>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13" name="Рисунок 22">
                  <a:extLst>
                    <a:ext uri="{FF2B5EF4-FFF2-40B4-BE49-F238E27FC236}">
                      <a16:creationId xmlns:a16="http://schemas.microsoft.com/office/drawing/2014/main" id="{6BE81545-2264-40AB-8654-51DFA0B70F81}"/>
                    </a:ext>
                  </a:extLst>
                </p:cNvPr>
                <p:cNvGrpSpPr/>
                <p:nvPr/>
              </p:nvGrpSpPr>
              <p:grpSpPr>
                <a:xfrm>
                  <a:off x="8333513" y="5479620"/>
                  <a:ext cx="27614" cy="43681"/>
                  <a:chOff x="8333513" y="5479620"/>
                  <a:chExt cx="27614" cy="43681"/>
                </a:xfrm>
                <a:solidFill>
                  <a:srgbClr val="121822"/>
                </a:solidFill>
              </p:grpSpPr>
              <p:sp>
                <p:nvSpPr>
                  <p:cNvPr id="214" name="Полилиния: фигура 213">
                    <a:extLst>
                      <a:ext uri="{FF2B5EF4-FFF2-40B4-BE49-F238E27FC236}">
                        <a16:creationId xmlns:a16="http://schemas.microsoft.com/office/drawing/2014/main" id="{B51BA022-D3CE-43CD-A870-22C17FF1CCFC}"/>
                      </a:ext>
                    </a:extLst>
                  </p:cNvPr>
                  <p:cNvSpPr/>
                  <p:nvPr/>
                </p:nvSpPr>
                <p:spPr>
                  <a:xfrm>
                    <a:off x="8343961" y="5491831"/>
                    <a:ext cx="17166" cy="31471"/>
                  </a:xfrm>
                  <a:custGeom>
                    <a:avLst/>
                    <a:gdLst>
                      <a:gd name="connsiteX0" fmla="*/ 126 w 17166"/>
                      <a:gd name="connsiteY0" fmla="*/ 31471 h 31471"/>
                      <a:gd name="connsiteX1" fmla="*/ 12714 w 17166"/>
                      <a:gd name="connsiteY1" fmla="*/ 23918 h 31471"/>
                      <a:gd name="connsiteX2" fmla="*/ 17120 w 17166"/>
                      <a:gd name="connsiteY2" fmla="*/ 14099 h 31471"/>
                      <a:gd name="connsiteX3" fmla="*/ 13092 w 17166"/>
                      <a:gd name="connsiteY3" fmla="*/ 0 h 31471"/>
                      <a:gd name="connsiteX4" fmla="*/ 504 w 17166"/>
                      <a:gd name="connsiteY4" fmla="*/ 7553 h 31471"/>
                      <a:gd name="connsiteX5" fmla="*/ 4406 w 17166"/>
                      <a:gd name="connsiteY5" fmla="*/ 21652 h 31471"/>
                      <a:gd name="connsiteX6" fmla="*/ 0 w 17166"/>
                      <a:gd name="connsiteY6" fmla="*/ 31471 h 3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6" h="31471">
                        <a:moveTo>
                          <a:pt x="126" y="31471"/>
                        </a:moveTo>
                        <a:lnTo>
                          <a:pt x="12714" y="23918"/>
                        </a:lnTo>
                        <a:cubicBezTo>
                          <a:pt x="15801" y="21642"/>
                          <a:pt x="17472" y="17917"/>
                          <a:pt x="17120" y="14099"/>
                        </a:cubicBezTo>
                        <a:cubicBezTo>
                          <a:pt x="16960" y="9139"/>
                          <a:pt x="15577" y="4295"/>
                          <a:pt x="13092" y="0"/>
                        </a:cubicBezTo>
                        <a:lnTo>
                          <a:pt x="504" y="7553"/>
                        </a:lnTo>
                        <a:cubicBezTo>
                          <a:pt x="2955" y="11856"/>
                          <a:pt x="4295" y="16701"/>
                          <a:pt x="4406" y="21652"/>
                        </a:cubicBezTo>
                        <a:cubicBezTo>
                          <a:pt x="4810" y="25479"/>
                          <a:pt x="3127" y="29229"/>
                          <a:pt x="0" y="314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15" name="Полилиния: фигура 214">
                    <a:extLst>
                      <a:ext uri="{FF2B5EF4-FFF2-40B4-BE49-F238E27FC236}">
                        <a16:creationId xmlns:a16="http://schemas.microsoft.com/office/drawing/2014/main" id="{F9D8AC15-73A3-486D-879A-4E6792EE233F}"/>
                      </a:ext>
                    </a:extLst>
                  </p:cNvPr>
                  <p:cNvSpPr/>
                  <p:nvPr/>
                </p:nvSpPr>
                <p:spPr>
                  <a:xfrm>
                    <a:off x="8333513" y="5479620"/>
                    <a:ext cx="23666" cy="20267"/>
                  </a:xfrm>
                  <a:custGeom>
                    <a:avLst/>
                    <a:gdLst>
                      <a:gd name="connsiteX0" fmla="*/ 11078 w 23666"/>
                      <a:gd name="connsiteY0" fmla="*/ 20141 h 20267"/>
                      <a:gd name="connsiteX1" fmla="*/ 23666 w 23666"/>
                      <a:gd name="connsiteY1" fmla="*/ 12588 h 20267"/>
                      <a:gd name="connsiteX2" fmla="*/ 12588 w 23666"/>
                      <a:gd name="connsiteY2" fmla="*/ 0 h 20267"/>
                      <a:gd name="connsiteX3" fmla="*/ 0 w 23666"/>
                      <a:gd name="connsiteY3" fmla="*/ 7679 h 20267"/>
                      <a:gd name="connsiteX4" fmla="*/ 11204 w 23666"/>
                      <a:gd name="connsiteY4" fmla="*/ 20267 h 2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6" h="20267">
                        <a:moveTo>
                          <a:pt x="11078" y="20141"/>
                        </a:moveTo>
                        <a:lnTo>
                          <a:pt x="23666" y="12588"/>
                        </a:lnTo>
                        <a:cubicBezTo>
                          <a:pt x="21149" y="7489"/>
                          <a:pt x="17327" y="3145"/>
                          <a:pt x="12588" y="0"/>
                        </a:cubicBezTo>
                        <a:lnTo>
                          <a:pt x="0" y="7679"/>
                        </a:lnTo>
                        <a:cubicBezTo>
                          <a:pt x="4818" y="10768"/>
                          <a:pt x="8694" y="15124"/>
                          <a:pt x="11204" y="2026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16" name="Полилиния: фигура 215">
                  <a:extLst>
                    <a:ext uri="{FF2B5EF4-FFF2-40B4-BE49-F238E27FC236}">
                      <a16:creationId xmlns:a16="http://schemas.microsoft.com/office/drawing/2014/main" id="{72AB07BF-CA6B-4CD1-9ACC-96968F878B3D}"/>
                    </a:ext>
                  </a:extLst>
                </p:cNvPr>
                <p:cNvSpPr/>
                <p:nvPr/>
              </p:nvSpPr>
              <p:spPr>
                <a:xfrm>
                  <a:off x="8333387" y="5479746"/>
                  <a:ext cx="27740" cy="43555"/>
                </a:xfrm>
                <a:custGeom>
                  <a:avLst/>
                  <a:gdLst>
                    <a:gd name="connsiteX0" fmla="*/ 10700 w 27740"/>
                    <a:gd name="connsiteY0" fmla="*/ 43556 h 43555"/>
                    <a:gd name="connsiteX1" fmla="*/ 23289 w 27740"/>
                    <a:gd name="connsiteY1" fmla="*/ 36003 h 43555"/>
                    <a:gd name="connsiteX2" fmla="*/ 27695 w 27740"/>
                    <a:gd name="connsiteY2" fmla="*/ 26184 h 43555"/>
                    <a:gd name="connsiteX3" fmla="*/ 12588 w 27740"/>
                    <a:gd name="connsiteY3" fmla="*/ 0 h 43555"/>
                    <a:gd name="connsiteX4" fmla="*/ 0 w 27740"/>
                    <a:gd name="connsiteY4" fmla="*/ 7679 h 43555"/>
                    <a:gd name="connsiteX5" fmla="*/ 15106 w 27740"/>
                    <a:gd name="connsiteY5" fmla="*/ 33737 h 43555"/>
                    <a:gd name="connsiteX6" fmla="*/ 10700 w 27740"/>
                    <a:gd name="connsiteY6" fmla="*/ 43556 h 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0" h="43555">
                      <a:moveTo>
                        <a:pt x="10700" y="43556"/>
                      </a:moveTo>
                      <a:lnTo>
                        <a:pt x="23289" y="36003"/>
                      </a:lnTo>
                      <a:cubicBezTo>
                        <a:pt x="26375" y="33727"/>
                        <a:pt x="28046" y="30002"/>
                        <a:pt x="27695" y="26184"/>
                      </a:cubicBezTo>
                      <a:cubicBezTo>
                        <a:pt x="27070" y="15562"/>
                        <a:pt x="21471" y="5857"/>
                        <a:pt x="12588" y="0"/>
                      </a:cubicBezTo>
                      <a:lnTo>
                        <a:pt x="0" y="7679"/>
                      </a:lnTo>
                      <a:cubicBezTo>
                        <a:pt x="8971" y="13394"/>
                        <a:pt x="14604" y="23112"/>
                        <a:pt x="15106" y="33737"/>
                      </a:cubicBezTo>
                      <a:cubicBezTo>
                        <a:pt x="15510" y="37564"/>
                        <a:pt x="13827" y="41314"/>
                        <a:pt x="10700" y="43556"/>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217" name="Полилиния: фигура 216">
                <a:extLst>
                  <a:ext uri="{FF2B5EF4-FFF2-40B4-BE49-F238E27FC236}">
                    <a16:creationId xmlns:a16="http://schemas.microsoft.com/office/drawing/2014/main" id="{BE2F17D8-40A9-45F9-9CE9-49786BEAF2AA}"/>
                  </a:ext>
                </a:extLst>
              </p:cNvPr>
              <p:cNvSpPr/>
              <p:nvPr/>
            </p:nvSpPr>
            <p:spPr>
              <a:xfrm>
                <a:off x="8318281" y="5485048"/>
                <a:ext cx="30212" cy="38991"/>
              </a:xfrm>
              <a:custGeom>
                <a:avLst/>
                <a:gdLst>
                  <a:gd name="connsiteX0" fmla="*/ 15106 w 30212"/>
                  <a:gd name="connsiteY0" fmla="*/ 2125 h 38991"/>
                  <a:gd name="connsiteX1" fmla="*/ 0 w 30212"/>
                  <a:gd name="connsiteY1" fmla="*/ 10685 h 38991"/>
                  <a:gd name="connsiteX2" fmla="*/ 15106 w 30212"/>
                  <a:gd name="connsiteY2" fmla="*/ 36869 h 38991"/>
                  <a:gd name="connsiteX3" fmla="*/ 30212 w 30212"/>
                  <a:gd name="connsiteY3" fmla="*/ 28183 h 38991"/>
                  <a:gd name="connsiteX4" fmla="*/ 15106 w 30212"/>
                  <a:gd name="connsiteY4" fmla="*/ 2125 h 3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12" h="38991">
                    <a:moveTo>
                      <a:pt x="15106" y="2125"/>
                    </a:moveTo>
                    <a:cubicBezTo>
                      <a:pt x="6798" y="-2784"/>
                      <a:pt x="0" y="1118"/>
                      <a:pt x="0" y="10685"/>
                    </a:cubicBezTo>
                    <a:cubicBezTo>
                      <a:pt x="462" y="21355"/>
                      <a:pt x="6100" y="31129"/>
                      <a:pt x="15106" y="36869"/>
                    </a:cubicBezTo>
                    <a:cubicBezTo>
                      <a:pt x="23414" y="41779"/>
                      <a:pt x="30212" y="37876"/>
                      <a:pt x="30212" y="28183"/>
                    </a:cubicBezTo>
                    <a:cubicBezTo>
                      <a:pt x="29710" y="17559"/>
                      <a:pt x="24077" y="7840"/>
                      <a:pt x="15106" y="212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18" name="Полилиния: фигура 217">
                <a:extLst>
                  <a:ext uri="{FF2B5EF4-FFF2-40B4-BE49-F238E27FC236}">
                    <a16:creationId xmlns:a16="http://schemas.microsoft.com/office/drawing/2014/main" id="{188FFD2F-134E-4F8D-8125-A8B975070CEE}"/>
                  </a:ext>
                </a:extLst>
              </p:cNvPr>
              <p:cNvSpPr/>
              <p:nvPr/>
            </p:nvSpPr>
            <p:spPr>
              <a:xfrm>
                <a:off x="8322309" y="5490500"/>
                <a:ext cx="22155" cy="28539"/>
              </a:xfrm>
              <a:custGeom>
                <a:avLst/>
                <a:gdLst>
                  <a:gd name="connsiteX0" fmla="*/ 11078 w 22155"/>
                  <a:gd name="connsiteY0" fmla="*/ 1583 h 28539"/>
                  <a:gd name="connsiteX1" fmla="*/ 0 w 22155"/>
                  <a:gd name="connsiteY1" fmla="*/ 7877 h 28539"/>
                  <a:gd name="connsiteX2" fmla="*/ 11078 w 22155"/>
                  <a:gd name="connsiteY2" fmla="*/ 27012 h 28539"/>
                  <a:gd name="connsiteX3" fmla="*/ 22156 w 22155"/>
                  <a:gd name="connsiteY3" fmla="*/ 20718 h 28539"/>
                  <a:gd name="connsiteX4" fmla="*/ 11078 w 22155"/>
                  <a:gd name="connsiteY4" fmla="*/ 1583 h 28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5" h="28539">
                    <a:moveTo>
                      <a:pt x="11078" y="1583"/>
                    </a:moveTo>
                    <a:cubicBezTo>
                      <a:pt x="5035" y="-2067"/>
                      <a:pt x="0" y="828"/>
                      <a:pt x="0" y="7877"/>
                    </a:cubicBezTo>
                    <a:cubicBezTo>
                      <a:pt x="408" y="15663"/>
                      <a:pt x="4529" y="22781"/>
                      <a:pt x="11078" y="27012"/>
                    </a:cubicBezTo>
                    <a:cubicBezTo>
                      <a:pt x="17120" y="30537"/>
                      <a:pt x="22156" y="27767"/>
                      <a:pt x="22156" y="20718"/>
                    </a:cubicBezTo>
                    <a:cubicBezTo>
                      <a:pt x="21748" y="12932"/>
                      <a:pt x="17626" y="5814"/>
                      <a:pt x="11078" y="158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219" name="Рисунок 22">
              <a:extLst>
                <a:ext uri="{FF2B5EF4-FFF2-40B4-BE49-F238E27FC236}">
                  <a16:creationId xmlns:a16="http://schemas.microsoft.com/office/drawing/2014/main" id="{6BE81545-2264-40AB-8654-51DFA0B70F81}"/>
                </a:ext>
              </a:extLst>
            </p:cNvPr>
            <p:cNvGrpSpPr/>
            <p:nvPr/>
          </p:nvGrpSpPr>
          <p:grpSpPr>
            <a:xfrm>
              <a:off x="8481049" y="5567503"/>
              <a:ext cx="42988" cy="46591"/>
              <a:chOff x="8481049" y="5567503"/>
              <a:chExt cx="42988" cy="46591"/>
            </a:xfrm>
          </p:grpSpPr>
          <p:grpSp>
            <p:nvGrpSpPr>
              <p:cNvPr id="220" name="Рисунок 22">
                <a:extLst>
                  <a:ext uri="{FF2B5EF4-FFF2-40B4-BE49-F238E27FC236}">
                    <a16:creationId xmlns:a16="http://schemas.microsoft.com/office/drawing/2014/main" id="{6BE81545-2264-40AB-8654-51DFA0B70F81}"/>
                  </a:ext>
                </a:extLst>
              </p:cNvPr>
              <p:cNvGrpSpPr/>
              <p:nvPr/>
            </p:nvGrpSpPr>
            <p:grpSpPr>
              <a:xfrm>
                <a:off x="8485581" y="5567503"/>
                <a:ext cx="23792" cy="9677"/>
                <a:chOff x="8485581" y="5567503"/>
                <a:chExt cx="23792" cy="9677"/>
              </a:xfrm>
            </p:grpSpPr>
            <p:sp>
              <p:nvSpPr>
                <p:cNvPr id="221" name="Полилиния: фигура 220">
                  <a:extLst>
                    <a:ext uri="{FF2B5EF4-FFF2-40B4-BE49-F238E27FC236}">
                      <a16:creationId xmlns:a16="http://schemas.microsoft.com/office/drawing/2014/main" id="{07997909-2F01-45AE-BB11-9C1EFB4C66F3}"/>
                    </a:ext>
                  </a:extLst>
                </p:cNvPr>
                <p:cNvSpPr/>
                <p:nvPr/>
              </p:nvSpPr>
              <p:spPr>
                <a:xfrm>
                  <a:off x="8485959" y="5567503"/>
                  <a:ext cx="23414" cy="9677"/>
                </a:xfrm>
                <a:custGeom>
                  <a:avLst/>
                  <a:gdLst>
                    <a:gd name="connsiteX0" fmla="*/ 12588 w 23414"/>
                    <a:gd name="connsiteY0" fmla="*/ 992 h 9677"/>
                    <a:gd name="connsiteX1" fmla="*/ 0 w 23414"/>
                    <a:gd name="connsiteY1" fmla="*/ 8545 h 9677"/>
                    <a:gd name="connsiteX2" fmla="*/ 10826 w 23414"/>
                    <a:gd name="connsiteY2" fmla="*/ 9678 h 9677"/>
                    <a:gd name="connsiteX3" fmla="*/ 23415 w 23414"/>
                    <a:gd name="connsiteY3" fmla="*/ 2125 h 9677"/>
                    <a:gd name="connsiteX4" fmla="*/ 12588 w 23414"/>
                    <a:gd name="connsiteY4" fmla="*/ 992 h 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677">
                      <a:moveTo>
                        <a:pt x="12588" y="992"/>
                      </a:moveTo>
                      <a:lnTo>
                        <a:pt x="0" y="8545"/>
                      </a:lnTo>
                      <a:cubicBezTo>
                        <a:pt x="3562" y="6996"/>
                        <a:pt x="7666" y="7437"/>
                        <a:pt x="10826" y="9678"/>
                      </a:cubicBezTo>
                      <a:lnTo>
                        <a:pt x="23415" y="2125"/>
                      </a:lnTo>
                      <a:cubicBezTo>
                        <a:pt x="20293" y="-229"/>
                        <a:pt x="16126" y="-657"/>
                        <a:pt x="12588" y="992"/>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22" name="Рисунок 22">
                  <a:extLst>
                    <a:ext uri="{FF2B5EF4-FFF2-40B4-BE49-F238E27FC236}">
                      <a16:creationId xmlns:a16="http://schemas.microsoft.com/office/drawing/2014/main" id="{6BE81545-2264-40AB-8654-51DFA0B70F81}"/>
                    </a:ext>
                  </a:extLst>
                </p:cNvPr>
                <p:cNvGrpSpPr/>
                <p:nvPr/>
              </p:nvGrpSpPr>
              <p:grpSpPr>
                <a:xfrm>
                  <a:off x="8485581" y="5567588"/>
                  <a:ext cx="23288" cy="9592"/>
                  <a:chOff x="8485581" y="5567588"/>
                  <a:chExt cx="23288" cy="9592"/>
                </a:xfrm>
                <a:solidFill>
                  <a:srgbClr val="121822"/>
                </a:solidFill>
              </p:grpSpPr>
              <p:sp>
                <p:nvSpPr>
                  <p:cNvPr id="223" name="Полилиния: фигура 222">
                    <a:extLst>
                      <a:ext uri="{FF2B5EF4-FFF2-40B4-BE49-F238E27FC236}">
                        <a16:creationId xmlns:a16="http://schemas.microsoft.com/office/drawing/2014/main" id="{FB8996FC-4D8E-4A23-AAE0-D7E941A83853}"/>
                      </a:ext>
                    </a:extLst>
                  </p:cNvPr>
                  <p:cNvSpPr/>
                  <p:nvPr/>
                </p:nvSpPr>
                <p:spPr>
                  <a:xfrm>
                    <a:off x="8487469" y="5567588"/>
                    <a:ext cx="21400" cy="9592"/>
                  </a:xfrm>
                  <a:custGeom>
                    <a:avLst/>
                    <a:gdLst>
                      <a:gd name="connsiteX0" fmla="*/ 8812 w 21400"/>
                      <a:gd name="connsiteY0" fmla="*/ 9592 h 9592"/>
                      <a:gd name="connsiteX1" fmla="*/ 21400 w 21400"/>
                      <a:gd name="connsiteY1" fmla="*/ 2039 h 9592"/>
                      <a:gd name="connsiteX2" fmla="*/ 12588 w 21400"/>
                      <a:gd name="connsiteY2" fmla="*/ 151 h 9592"/>
                      <a:gd name="connsiteX3" fmla="*/ 0 w 21400"/>
                      <a:gd name="connsiteY3" fmla="*/ 7704 h 9592"/>
                      <a:gd name="connsiteX4" fmla="*/ 8812 w 21400"/>
                      <a:gd name="connsiteY4" fmla="*/ 9592 h 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0" h="9592">
                        <a:moveTo>
                          <a:pt x="8812" y="9592"/>
                        </a:moveTo>
                        <a:lnTo>
                          <a:pt x="21400" y="2039"/>
                        </a:lnTo>
                        <a:cubicBezTo>
                          <a:pt x="18795" y="340"/>
                          <a:pt x="15660" y="-328"/>
                          <a:pt x="12588" y="151"/>
                        </a:cubicBezTo>
                        <a:lnTo>
                          <a:pt x="0" y="7704"/>
                        </a:lnTo>
                        <a:cubicBezTo>
                          <a:pt x="3072" y="7226"/>
                          <a:pt x="6206" y="7893"/>
                          <a:pt x="8812" y="959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24" name="Полилиния: фигура 223">
                    <a:extLst>
                      <a:ext uri="{FF2B5EF4-FFF2-40B4-BE49-F238E27FC236}">
                        <a16:creationId xmlns:a16="http://schemas.microsoft.com/office/drawing/2014/main" id="{ABFEFA3F-7F6C-431D-866A-AC61369F69B3}"/>
                      </a:ext>
                    </a:extLst>
                  </p:cNvPr>
                  <p:cNvSpPr/>
                  <p:nvPr/>
                </p:nvSpPr>
                <p:spPr>
                  <a:xfrm>
                    <a:off x="8485581" y="5567739"/>
                    <a:ext cx="14476" cy="8308"/>
                  </a:xfrm>
                  <a:custGeom>
                    <a:avLst/>
                    <a:gdLst>
                      <a:gd name="connsiteX0" fmla="*/ 1888 w 14476"/>
                      <a:gd name="connsiteY0" fmla="*/ 7553 h 8308"/>
                      <a:gd name="connsiteX1" fmla="*/ 14477 w 14476"/>
                      <a:gd name="connsiteY1" fmla="*/ 0 h 8308"/>
                      <a:gd name="connsiteX2" fmla="*/ 12588 w 14476"/>
                      <a:gd name="connsiteY2" fmla="*/ 755 h 8308"/>
                      <a:gd name="connsiteX3" fmla="*/ 0 w 14476"/>
                      <a:gd name="connsiteY3" fmla="*/ 8308 h 8308"/>
                      <a:gd name="connsiteX4" fmla="*/ 2014 w 14476"/>
                      <a:gd name="connsiteY4" fmla="*/ 7553 h 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308">
                        <a:moveTo>
                          <a:pt x="1888" y="7553"/>
                        </a:moveTo>
                        <a:lnTo>
                          <a:pt x="14477" y="0"/>
                        </a:lnTo>
                        <a:lnTo>
                          <a:pt x="12588" y="755"/>
                        </a:lnTo>
                        <a:lnTo>
                          <a:pt x="0" y="8308"/>
                        </a:lnTo>
                        <a:lnTo>
                          <a:pt x="2014" y="7553"/>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25" name="Полилиния: фигура 224">
                  <a:extLst>
                    <a:ext uri="{FF2B5EF4-FFF2-40B4-BE49-F238E27FC236}">
                      <a16:creationId xmlns:a16="http://schemas.microsoft.com/office/drawing/2014/main" id="{2B2DAA71-FE90-4476-A5F6-BDBBA5B0C1C8}"/>
                    </a:ext>
                  </a:extLst>
                </p:cNvPr>
                <p:cNvSpPr/>
                <p:nvPr/>
              </p:nvSpPr>
              <p:spPr>
                <a:xfrm>
                  <a:off x="8485959" y="5567503"/>
                  <a:ext cx="23414" cy="9677"/>
                </a:xfrm>
                <a:custGeom>
                  <a:avLst/>
                  <a:gdLst>
                    <a:gd name="connsiteX0" fmla="*/ 12588 w 23414"/>
                    <a:gd name="connsiteY0" fmla="*/ 992 h 9677"/>
                    <a:gd name="connsiteX1" fmla="*/ 0 w 23414"/>
                    <a:gd name="connsiteY1" fmla="*/ 8545 h 9677"/>
                    <a:gd name="connsiteX2" fmla="*/ 10826 w 23414"/>
                    <a:gd name="connsiteY2" fmla="*/ 9678 h 9677"/>
                    <a:gd name="connsiteX3" fmla="*/ 23415 w 23414"/>
                    <a:gd name="connsiteY3" fmla="*/ 2125 h 9677"/>
                    <a:gd name="connsiteX4" fmla="*/ 12588 w 23414"/>
                    <a:gd name="connsiteY4" fmla="*/ 992 h 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677">
                      <a:moveTo>
                        <a:pt x="12588" y="992"/>
                      </a:moveTo>
                      <a:lnTo>
                        <a:pt x="0" y="8545"/>
                      </a:lnTo>
                      <a:cubicBezTo>
                        <a:pt x="3562" y="6996"/>
                        <a:pt x="7666" y="7437"/>
                        <a:pt x="10826" y="9678"/>
                      </a:cubicBezTo>
                      <a:lnTo>
                        <a:pt x="23415" y="2125"/>
                      </a:lnTo>
                      <a:cubicBezTo>
                        <a:pt x="20293" y="-229"/>
                        <a:pt x="16126" y="-657"/>
                        <a:pt x="12588" y="992"/>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226" name="Рисунок 22">
                <a:extLst>
                  <a:ext uri="{FF2B5EF4-FFF2-40B4-BE49-F238E27FC236}">
                    <a16:creationId xmlns:a16="http://schemas.microsoft.com/office/drawing/2014/main" id="{6BE81545-2264-40AB-8654-51DFA0B70F81}"/>
                  </a:ext>
                </a:extLst>
              </p:cNvPr>
              <p:cNvGrpSpPr/>
              <p:nvPr/>
            </p:nvGrpSpPr>
            <p:grpSpPr>
              <a:xfrm>
                <a:off x="8496155" y="5568998"/>
                <a:ext cx="27882" cy="44059"/>
                <a:chOff x="8496155" y="5568998"/>
                <a:chExt cx="27882" cy="44059"/>
              </a:xfrm>
            </p:grpSpPr>
            <p:sp>
              <p:nvSpPr>
                <p:cNvPr id="227" name="Полилиния: фигура 226">
                  <a:extLst>
                    <a:ext uri="{FF2B5EF4-FFF2-40B4-BE49-F238E27FC236}">
                      <a16:creationId xmlns:a16="http://schemas.microsoft.com/office/drawing/2014/main" id="{84187C7D-ED34-431B-BA10-4A8592CDA9D7}"/>
                    </a:ext>
                  </a:extLst>
                </p:cNvPr>
                <p:cNvSpPr/>
                <p:nvPr/>
              </p:nvSpPr>
              <p:spPr>
                <a:xfrm>
                  <a:off x="8496281" y="5569628"/>
                  <a:ext cx="27756" cy="43430"/>
                </a:xfrm>
                <a:custGeom>
                  <a:avLst/>
                  <a:gdLst>
                    <a:gd name="connsiteX0" fmla="*/ 10700 w 27756"/>
                    <a:gd name="connsiteY0" fmla="*/ 43430 h 43430"/>
                    <a:gd name="connsiteX1" fmla="*/ 23289 w 27756"/>
                    <a:gd name="connsiteY1" fmla="*/ 35877 h 43430"/>
                    <a:gd name="connsiteX2" fmla="*/ 27695 w 27756"/>
                    <a:gd name="connsiteY2" fmla="*/ 26184 h 43430"/>
                    <a:gd name="connsiteX3" fmla="*/ 12588 w 27756"/>
                    <a:gd name="connsiteY3" fmla="*/ 0 h 43430"/>
                    <a:gd name="connsiteX4" fmla="*/ 0 w 27756"/>
                    <a:gd name="connsiteY4" fmla="*/ 7553 h 43430"/>
                    <a:gd name="connsiteX5" fmla="*/ 15106 w 27756"/>
                    <a:gd name="connsiteY5" fmla="*/ 33737 h 43430"/>
                    <a:gd name="connsiteX6" fmla="*/ 10700 w 27756"/>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6" h="43430">
                      <a:moveTo>
                        <a:pt x="10700" y="43430"/>
                      </a:moveTo>
                      <a:lnTo>
                        <a:pt x="23289" y="35877"/>
                      </a:lnTo>
                      <a:cubicBezTo>
                        <a:pt x="26423" y="33687"/>
                        <a:pt x="28110" y="29973"/>
                        <a:pt x="27695" y="26184"/>
                      </a:cubicBezTo>
                      <a:cubicBezTo>
                        <a:pt x="27229" y="15509"/>
                        <a:pt x="21589" y="5740"/>
                        <a:pt x="12588" y="0"/>
                      </a:cubicBezTo>
                      <a:lnTo>
                        <a:pt x="0" y="7553"/>
                      </a:lnTo>
                      <a:cubicBezTo>
                        <a:pt x="8976" y="13319"/>
                        <a:pt x="14603" y="23075"/>
                        <a:pt x="15106" y="33737"/>
                      </a:cubicBezTo>
                      <a:cubicBezTo>
                        <a:pt x="15521" y="37526"/>
                        <a:pt x="13835" y="41240"/>
                        <a:pt x="10700" y="4343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28" name="Рисунок 22">
                  <a:extLst>
                    <a:ext uri="{FF2B5EF4-FFF2-40B4-BE49-F238E27FC236}">
                      <a16:creationId xmlns:a16="http://schemas.microsoft.com/office/drawing/2014/main" id="{6BE81545-2264-40AB-8654-51DFA0B70F81}"/>
                    </a:ext>
                  </a:extLst>
                </p:cNvPr>
                <p:cNvGrpSpPr/>
                <p:nvPr/>
              </p:nvGrpSpPr>
              <p:grpSpPr>
                <a:xfrm>
                  <a:off x="8496155" y="5568998"/>
                  <a:ext cx="27882" cy="44059"/>
                  <a:chOff x="8496155" y="5568998"/>
                  <a:chExt cx="27882" cy="44059"/>
                </a:xfrm>
                <a:solidFill>
                  <a:srgbClr val="121822"/>
                </a:solidFill>
              </p:grpSpPr>
              <p:sp>
                <p:nvSpPr>
                  <p:cNvPr id="229" name="Полилиния: фигура 228">
                    <a:extLst>
                      <a:ext uri="{FF2B5EF4-FFF2-40B4-BE49-F238E27FC236}">
                        <a16:creationId xmlns:a16="http://schemas.microsoft.com/office/drawing/2014/main" id="{C0077ACA-527B-4F90-A399-C214A8D8619B}"/>
                      </a:ext>
                    </a:extLst>
                  </p:cNvPr>
                  <p:cNvSpPr/>
                  <p:nvPr/>
                </p:nvSpPr>
                <p:spPr>
                  <a:xfrm>
                    <a:off x="8506981" y="5581587"/>
                    <a:ext cx="17056" cy="31471"/>
                  </a:xfrm>
                  <a:custGeom>
                    <a:avLst/>
                    <a:gdLst>
                      <a:gd name="connsiteX0" fmla="*/ 0 w 17056"/>
                      <a:gd name="connsiteY0" fmla="*/ 31471 h 31471"/>
                      <a:gd name="connsiteX1" fmla="*/ 12588 w 17056"/>
                      <a:gd name="connsiteY1" fmla="*/ 23918 h 31471"/>
                      <a:gd name="connsiteX2" fmla="*/ 16994 w 17056"/>
                      <a:gd name="connsiteY2" fmla="*/ 14225 h 31471"/>
                      <a:gd name="connsiteX3" fmla="*/ 13092 w 17056"/>
                      <a:gd name="connsiteY3" fmla="*/ 0 h 31471"/>
                      <a:gd name="connsiteX4" fmla="*/ 504 w 17056"/>
                      <a:gd name="connsiteY4" fmla="*/ 7553 h 31471"/>
                      <a:gd name="connsiteX5" fmla="*/ 4532 w 17056"/>
                      <a:gd name="connsiteY5" fmla="*/ 21778 h 31471"/>
                      <a:gd name="connsiteX6" fmla="*/ 126 w 17056"/>
                      <a:gd name="connsiteY6" fmla="*/ 31471 h 3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56" h="31471">
                        <a:moveTo>
                          <a:pt x="0" y="31471"/>
                        </a:moveTo>
                        <a:lnTo>
                          <a:pt x="12588" y="23918"/>
                        </a:lnTo>
                        <a:cubicBezTo>
                          <a:pt x="15723" y="21728"/>
                          <a:pt x="17410" y="18014"/>
                          <a:pt x="16994" y="14225"/>
                        </a:cubicBezTo>
                        <a:cubicBezTo>
                          <a:pt x="16843" y="9240"/>
                          <a:pt x="15496" y="4368"/>
                          <a:pt x="13092" y="0"/>
                        </a:cubicBezTo>
                        <a:lnTo>
                          <a:pt x="504" y="7553"/>
                        </a:lnTo>
                        <a:cubicBezTo>
                          <a:pt x="3009" y="11883"/>
                          <a:pt x="4393" y="16780"/>
                          <a:pt x="4532" y="21778"/>
                        </a:cubicBezTo>
                        <a:cubicBezTo>
                          <a:pt x="4947" y="25567"/>
                          <a:pt x="3260" y="29281"/>
                          <a:pt x="126" y="314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30" name="Полилиния: фигура 229">
                    <a:extLst>
                      <a:ext uri="{FF2B5EF4-FFF2-40B4-BE49-F238E27FC236}">
                        <a16:creationId xmlns:a16="http://schemas.microsoft.com/office/drawing/2014/main" id="{0768B30E-C5B2-4D67-8D0F-E0C41B3950AD}"/>
                      </a:ext>
                    </a:extLst>
                  </p:cNvPr>
                  <p:cNvSpPr/>
                  <p:nvPr/>
                </p:nvSpPr>
                <p:spPr>
                  <a:xfrm>
                    <a:off x="8496155" y="5568998"/>
                    <a:ext cx="23792" cy="20141"/>
                  </a:xfrm>
                  <a:custGeom>
                    <a:avLst/>
                    <a:gdLst>
                      <a:gd name="connsiteX0" fmla="*/ 11204 w 23792"/>
                      <a:gd name="connsiteY0" fmla="*/ 20141 h 20141"/>
                      <a:gd name="connsiteX1" fmla="*/ 23792 w 23792"/>
                      <a:gd name="connsiteY1" fmla="*/ 12588 h 20141"/>
                      <a:gd name="connsiteX2" fmla="*/ 12588 w 23792"/>
                      <a:gd name="connsiteY2" fmla="*/ 0 h 20141"/>
                      <a:gd name="connsiteX3" fmla="*/ 0 w 23792"/>
                      <a:gd name="connsiteY3" fmla="*/ 7553 h 20141"/>
                      <a:gd name="connsiteX4" fmla="*/ 11078 w 23792"/>
                      <a:gd name="connsiteY4" fmla="*/ 19512 h 2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2" h="20141">
                        <a:moveTo>
                          <a:pt x="11204" y="20141"/>
                        </a:moveTo>
                        <a:lnTo>
                          <a:pt x="23792" y="12588"/>
                        </a:lnTo>
                        <a:cubicBezTo>
                          <a:pt x="21287" y="7440"/>
                          <a:pt x="17410" y="3084"/>
                          <a:pt x="12588" y="0"/>
                        </a:cubicBezTo>
                        <a:lnTo>
                          <a:pt x="0" y="7553"/>
                        </a:lnTo>
                        <a:cubicBezTo>
                          <a:pt x="4696" y="10474"/>
                          <a:pt x="8522" y="14603"/>
                          <a:pt x="11078" y="195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31" name="Полилиния: фигура 230">
                  <a:extLst>
                    <a:ext uri="{FF2B5EF4-FFF2-40B4-BE49-F238E27FC236}">
                      <a16:creationId xmlns:a16="http://schemas.microsoft.com/office/drawing/2014/main" id="{95DD7F4D-0445-4EDE-95AF-8C88DA68C456}"/>
                    </a:ext>
                  </a:extLst>
                </p:cNvPr>
                <p:cNvSpPr/>
                <p:nvPr/>
              </p:nvSpPr>
              <p:spPr>
                <a:xfrm>
                  <a:off x="8496281" y="5569628"/>
                  <a:ext cx="27756" cy="43430"/>
                </a:xfrm>
                <a:custGeom>
                  <a:avLst/>
                  <a:gdLst>
                    <a:gd name="connsiteX0" fmla="*/ 10700 w 27756"/>
                    <a:gd name="connsiteY0" fmla="*/ 43430 h 43430"/>
                    <a:gd name="connsiteX1" fmla="*/ 23289 w 27756"/>
                    <a:gd name="connsiteY1" fmla="*/ 35877 h 43430"/>
                    <a:gd name="connsiteX2" fmla="*/ 27695 w 27756"/>
                    <a:gd name="connsiteY2" fmla="*/ 26184 h 43430"/>
                    <a:gd name="connsiteX3" fmla="*/ 12588 w 27756"/>
                    <a:gd name="connsiteY3" fmla="*/ 0 h 43430"/>
                    <a:gd name="connsiteX4" fmla="*/ 0 w 27756"/>
                    <a:gd name="connsiteY4" fmla="*/ 7553 h 43430"/>
                    <a:gd name="connsiteX5" fmla="*/ 15106 w 27756"/>
                    <a:gd name="connsiteY5" fmla="*/ 33737 h 43430"/>
                    <a:gd name="connsiteX6" fmla="*/ 10700 w 27756"/>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6" h="43430">
                      <a:moveTo>
                        <a:pt x="10700" y="43430"/>
                      </a:moveTo>
                      <a:lnTo>
                        <a:pt x="23289" y="35877"/>
                      </a:lnTo>
                      <a:cubicBezTo>
                        <a:pt x="26423" y="33687"/>
                        <a:pt x="28110" y="29973"/>
                        <a:pt x="27695" y="26184"/>
                      </a:cubicBezTo>
                      <a:cubicBezTo>
                        <a:pt x="27229" y="15509"/>
                        <a:pt x="21589" y="5740"/>
                        <a:pt x="12588" y="0"/>
                      </a:cubicBezTo>
                      <a:lnTo>
                        <a:pt x="0" y="7553"/>
                      </a:lnTo>
                      <a:cubicBezTo>
                        <a:pt x="8976" y="13319"/>
                        <a:pt x="14603" y="23075"/>
                        <a:pt x="15106" y="33737"/>
                      </a:cubicBezTo>
                      <a:cubicBezTo>
                        <a:pt x="15521" y="37526"/>
                        <a:pt x="13835" y="41240"/>
                        <a:pt x="10700" y="43430"/>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232" name="Полилиния: фигура 231">
                <a:extLst>
                  <a:ext uri="{FF2B5EF4-FFF2-40B4-BE49-F238E27FC236}">
                    <a16:creationId xmlns:a16="http://schemas.microsoft.com/office/drawing/2014/main" id="{1A32674E-94E0-416E-B080-EE8FCC1A540F}"/>
                  </a:ext>
                </a:extLst>
              </p:cNvPr>
              <p:cNvSpPr/>
              <p:nvPr/>
            </p:nvSpPr>
            <p:spPr>
              <a:xfrm>
                <a:off x="8481049" y="5575059"/>
                <a:ext cx="30338" cy="39035"/>
              </a:xfrm>
              <a:custGeom>
                <a:avLst/>
                <a:gdLst>
                  <a:gd name="connsiteX0" fmla="*/ 15232 w 30338"/>
                  <a:gd name="connsiteY0" fmla="*/ 2122 h 39035"/>
                  <a:gd name="connsiteX1" fmla="*/ 0 w 30338"/>
                  <a:gd name="connsiteY1" fmla="*/ 10808 h 39035"/>
                  <a:gd name="connsiteX2" fmla="*/ 15106 w 30338"/>
                  <a:gd name="connsiteY2" fmla="*/ 36992 h 39035"/>
                  <a:gd name="connsiteX3" fmla="*/ 30338 w 30338"/>
                  <a:gd name="connsiteY3" fmla="*/ 28306 h 39035"/>
                  <a:gd name="connsiteX4" fmla="*/ 15232 w 30338"/>
                  <a:gd name="connsiteY4" fmla="*/ 2122 h 3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8" h="39035">
                    <a:moveTo>
                      <a:pt x="15232" y="2122"/>
                    </a:moveTo>
                    <a:cubicBezTo>
                      <a:pt x="6924" y="-2788"/>
                      <a:pt x="0" y="1115"/>
                      <a:pt x="0" y="10808"/>
                    </a:cubicBezTo>
                    <a:cubicBezTo>
                      <a:pt x="624" y="21433"/>
                      <a:pt x="6224" y="31138"/>
                      <a:pt x="15106" y="36992"/>
                    </a:cubicBezTo>
                    <a:cubicBezTo>
                      <a:pt x="23540" y="41776"/>
                      <a:pt x="30338" y="37873"/>
                      <a:pt x="30338" y="28306"/>
                    </a:cubicBezTo>
                    <a:cubicBezTo>
                      <a:pt x="29835" y="17644"/>
                      <a:pt x="24208" y="7887"/>
                      <a:pt x="15232" y="212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33" name="Полилиния: фигура 232">
                <a:extLst>
                  <a:ext uri="{FF2B5EF4-FFF2-40B4-BE49-F238E27FC236}">
                    <a16:creationId xmlns:a16="http://schemas.microsoft.com/office/drawing/2014/main" id="{A1E8B87B-5BC1-4774-864E-CEDE51ADBE74}"/>
                  </a:ext>
                </a:extLst>
              </p:cNvPr>
              <p:cNvSpPr/>
              <p:nvPr/>
            </p:nvSpPr>
            <p:spPr>
              <a:xfrm>
                <a:off x="8485078" y="5580310"/>
                <a:ext cx="22281" cy="28477"/>
              </a:xfrm>
              <a:custGeom>
                <a:avLst/>
                <a:gdLst>
                  <a:gd name="connsiteX0" fmla="*/ 11204 w 22281"/>
                  <a:gd name="connsiteY0" fmla="*/ 1528 h 28477"/>
                  <a:gd name="connsiteX1" fmla="*/ 0 w 22281"/>
                  <a:gd name="connsiteY1" fmla="*/ 7822 h 28477"/>
                  <a:gd name="connsiteX2" fmla="*/ 11078 w 22281"/>
                  <a:gd name="connsiteY2" fmla="*/ 27082 h 28477"/>
                  <a:gd name="connsiteX3" fmla="*/ 22281 w 22281"/>
                  <a:gd name="connsiteY3" fmla="*/ 20662 h 28477"/>
                  <a:gd name="connsiteX4" fmla="*/ 11204 w 22281"/>
                  <a:gd name="connsiteY4" fmla="*/ 1528 h 2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1" h="28477">
                    <a:moveTo>
                      <a:pt x="11204" y="1528"/>
                    </a:moveTo>
                    <a:cubicBezTo>
                      <a:pt x="5035" y="-1997"/>
                      <a:pt x="126" y="773"/>
                      <a:pt x="0" y="7822"/>
                    </a:cubicBezTo>
                    <a:cubicBezTo>
                      <a:pt x="507" y="15614"/>
                      <a:pt x="4595" y="22727"/>
                      <a:pt x="11078" y="27082"/>
                    </a:cubicBezTo>
                    <a:cubicBezTo>
                      <a:pt x="17246" y="30607"/>
                      <a:pt x="22281" y="27082"/>
                      <a:pt x="22281" y="20662"/>
                    </a:cubicBezTo>
                    <a:cubicBezTo>
                      <a:pt x="21879" y="12870"/>
                      <a:pt x="17750" y="5758"/>
                      <a:pt x="11204" y="15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234" name="Рисунок 22">
              <a:extLst>
                <a:ext uri="{FF2B5EF4-FFF2-40B4-BE49-F238E27FC236}">
                  <a16:creationId xmlns:a16="http://schemas.microsoft.com/office/drawing/2014/main" id="{6BE81545-2264-40AB-8654-51DFA0B70F81}"/>
                </a:ext>
              </a:extLst>
            </p:cNvPr>
            <p:cNvGrpSpPr/>
            <p:nvPr/>
          </p:nvGrpSpPr>
          <p:grpSpPr>
            <a:xfrm>
              <a:off x="8621788" y="5590792"/>
              <a:ext cx="42988" cy="46546"/>
              <a:chOff x="8621788" y="5590792"/>
              <a:chExt cx="42988" cy="46546"/>
            </a:xfrm>
          </p:grpSpPr>
          <p:grpSp>
            <p:nvGrpSpPr>
              <p:cNvPr id="235" name="Рисунок 22">
                <a:extLst>
                  <a:ext uri="{FF2B5EF4-FFF2-40B4-BE49-F238E27FC236}">
                    <a16:creationId xmlns:a16="http://schemas.microsoft.com/office/drawing/2014/main" id="{6BE81545-2264-40AB-8654-51DFA0B70F81}"/>
                  </a:ext>
                </a:extLst>
              </p:cNvPr>
              <p:cNvGrpSpPr/>
              <p:nvPr/>
            </p:nvGrpSpPr>
            <p:grpSpPr>
              <a:xfrm>
                <a:off x="8626320" y="5590792"/>
                <a:ext cx="24043" cy="9677"/>
                <a:chOff x="8626320" y="5590792"/>
                <a:chExt cx="24043" cy="9677"/>
              </a:xfrm>
            </p:grpSpPr>
            <p:sp>
              <p:nvSpPr>
                <p:cNvPr id="236" name="Полилиния: фигура 235">
                  <a:extLst>
                    <a:ext uri="{FF2B5EF4-FFF2-40B4-BE49-F238E27FC236}">
                      <a16:creationId xmlns:a16="http://schemas.microsoft.com/office/drawing/2014/main" id="{FCA5F9D9-4912-47FF-AAB9-183D71D8382F}"/>
                    </a:ext>
                  </a:extLst>
                </p:cNvPr>
                <p:cNvSpPr/>
                <p:nvPr/>
              </p:nvSpPr>
              <p:spPr>
                <a:xfrm>
                  <a:off x="8626949" y="5590792"/>
                  <a:ext cx="23414" cy="9677"/>
                </a:xfrm>
                <a:custGeom>
                  <a:avLst/>
                  <a:gdLst>
                    <a:gd name="connsiteX0" fmla="*/ 12588 w 23414"/>
                    <a:gd name="connsiteY0" fmla="*/ 992 h 9677"/>
                    <a:gd name="connsiteX1" fmla="*/ 0 w 23414"/>
                    <a:gd name="connsiteY1" fmla="*/ 8545 h 9677"/>
                    <a:gd name="connsiteX2" fmla="*/ 10826 w 23414"/>
                    <a:gd name="connsiteY2" fmla="*/ 9678 h 9677"/>
                    <a:gd name="connsiteX3" fmla="*/ 23415 w 23414"/>
                    <a:gd name="connsiteY3" fmla="*/ 2125 h 9677"/>
                    <a:gd name="connsiteX4" fmla="*/ 12588 w 23414"/>
                    <a:gd name="connsiteY4" fmla="*/ 992 h 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677">
                      <a:moveTo>
                        <a:pt x="12588" y="992"/>
                      </a:moveTo>
                      <a:lnTo>
                        <a:pt x="0" y="8545"/>
                      </a:lnTo>
                      <a:cubicBezTo>
                        <a:pt x="3550" y="6946"/>
                        <a:pt x="7679" y="7387"/>
                        <a:pt x="10826" y="9678"/>
                      </a:cubicBezTo>
                      <a:lnTo>
                        <a:pt x="23415" y="2125"/>
                      </a:lnTo>
                      <a:cubicBezTo>
                        <a:pt x="20293" y="-229"/>
                        <a:pt x="16126" y="-657"/>
                        <a:pt x="12588" y="992"/>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37" name="Рисунок 22">
                  <a:extLst>
                    <a:ext uri="{FF2B5EF4-FFF2-40B4-BE49-F238E27FC236}">
                      <a16:creationId xmlns:a16="http://schemas.microsoft.com/office/drawing/2014/main" id="{6BE81545-2264-40AB-8654-51DFA0B70F81}"/>
                    </a:ext>
                  </a:extLst>
                </p:cNvPr>
                <p:cNvGrpSpPr/>
                <p:nvPr/>
              </p:nvGrpSpPr>
              <p:grpSpPr>
                <a:xfrm>
                  <a:off x="8626320" y="5590877"/>
                  <a:ext cx="23288" cy="9592"/>
                  <a:chOff x="8626320" y="5590877"/>
                  <a:chExt cx="23288" cy="9592"/>
                </a:xfrm>
                <a:solidFill>
                  <a:srgbClr val="121822"/>
                </a:solidFill>
              </p:grpSpPr>
              <p:sp>
                <p:nvSpPr>
                  <p:cNvPr id="238" name="Полилиния: фигура 237">
                    <a:extLst>
                      <a:ext uri="{FF2B5EF4-FFF2-40B4-BE49-F238E27FC236}">
                        <a16:creationId xmlns:a16="http://schemas.microsoft.com/office/drawing/2014/main" id="{37E15191-E155-45BE-B15D-FCCFAADF0B76}"/>
                      </a:ext>
                    </a:extLst>
                  </p:cNvPr>
                  <p:cNvSpPr/>
                  <p:nvPr/>
                </p:nvSpPr>
                <p:spPr>
                  <a:xfrm>
                    <a:off x="8628208" y="5590877"/>
                    <a:ext cx="21400" cy="9592"/>
                  </a:xfrm>
                  <a:custGeom>
                    <a:avLst/>
                    <a:gdLst>
                      <a:gd name="connsiteX0" fmla="*/ 8812 w 21400"/>
                      <a:gd name="connsiteY0" fmla="*/ 9592 h 9592"/>
                      <a:gd name="connsiteX1" fmla="*/ 21400 w 21400"/>
                      <a:gd name="connsiteY1" fmla="*/ 2039 h 9592"/>
                      <a:gd name="connsiteX2" fmla="*/ 12588 w 21400"/>
                      <a:gd name="connsiteY2" fmla="*/ 151 h 9592"/>
                      <a:gd name="connsiteX3" fmla="*/ 0 w 21400"/>
                      <a:gd name="connsiteY3" fmla="*/ 7704 h 9592"/>
                      <a:gd name="connsiteX4" fmla="*/ 8812 w 21400"/>
                      <a:gd name="connsiteY4" fmla="*/ 9592 h 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0" h="9592">
                        <a:moveTo>
                          <a:pt x="8812" y="9592"/>
                        </a:moveTo>
                        <a:lnTo>
                          <a:pt x="21400" y="2039"/>
                        </a:lnTo>
                        <a:cubicBezTo>
                          <a:pt x="18795" y="340"/>
                          <a:pt x="15660" y="-328"/>
                          <a:pt x="12588" y="151"/>
                        </a:cubicBezTo>
                        <a:lnTo>
                          <a:pt x="0" y="7704"/>
                        </a:lnTo>
                        <a:cubicBezTo>
                          <a:pt x="3072" y="7226"/>
                          <a:pt x="6206" y="7893"/>
                          <a:pt x="8812" y="959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39" name="Полилиния: фигура 238">
                    <a:extLst>
                      <a:ext uri="{FF2B5EF4-FFF2-40B4-BE49-F238E27FC236}">
                        <a16:creationId xmlns:a16="http://schemas.microsoft.com/office/drawing/2014/main" id="{3584BDC8-54F2-4B9C-A5BE-735457B99238}"/>
                      </a:ext>
                    </a:extLst>
                  </p:cNvPr>
                  <p:cNvSpPr/>
                  <p:nvPr/>
                </p:nvSpPr>
                <p:spPr>
                  <a:xfrm>
                    <a:off x="8626320" y="5591028"/>
                    <a:ext cx="14476" cy="8308"/>
                  </a:xfrm>
                  <a:custGeom>
                    <a:avLst/>
                    <a:gdLst>
                      <a:gd name="connsiteX0" fmla="*/ 1888 w 14476"/>
                      <a:gd name="connsiteY0" fmla="*/ 7553 h 8308"/>
                      <a:gd name="connsiteX1" fmla="*/ 14477 w 14476"/>
                      <a:gd name="connsiteY1" fmla="*/ 0 h 8308"/>
                      <a:gd name="connsiteX2" fmla="*/ 12588 w 14476"/>
                      <a:gd name="connsiteY2" fmla="*/ 755 h 8308"/>
                      <a:gd name="connsiteX3" fmla="*/ 0 w 14476"/>
                      <a:gd name="connsiteY3" fmla="*/ 8308 h 8308"/>
                      <a:gd name="connsiteX4" fmla="*/ 2014 w 14476"/>
                      <a:gd name="connsiteY4" fmla="*/ 7553 h 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308">
                        <a:moveTo>
                          <a:pt x="1888" y="7553"/>
                        </a:moveTo>
                        <a:lnTo>
                          <a:pt x="14477" y="0"/>
                        </a:lnTo>
                        <a:lnTo>
                          <a:pt x="12588" y="755"/>
                        </a:lnTo>
                        <a:lnTo>
                          <a:pt x="0" y="8308"/>
                        </a:lnTo>
                        <a:lnTo>
                          <a:pt x="2014" y="7553"/>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40" name="Полилиния: фигура 239">
                  <a:extLst>
                    <a:ext uri="{FF2B5EF4-FFF2-40B4-BE49-F238E27FC236}">
                      <a16:creationId xmlns:a16="http://schemas.microsoft.com/office/drawing/2014/main" id="{488C8FB4-B8E8-4F3C-8CE1-B3849DBA2E13}"/>
                    </a:ext>
                  </a:extLst>
                </p:cNvPr>
                <p:cNvSpPr/>
                <p:nvPr/>
              </p:nvSpPr>
              <p:spPr>
                <a:xfrm>
                  <a:off x="8626949" y="5590792"/>
                  <a:ext cx="23414" cy="9677"/>
                </a:xfrm>
                <a:custGeom>
                  <a:avLst/>
                  <a:gdLst>
                    <a:gd name="connsiteX0" fmla="*/ 12588 w 23414"/>
                    <a:gd name="connsiteY0" fmla="*/ 992 h 9677"/>
                    <a:gd name="connsiteX1" fmla="*/ 0 w 23414"/>
                    <a:gd name="connsiteY1" fmla="*/ 8545 h 9677"/>
                    <a:gd name="connsiteX2" fmla="*/ 10826 w 23414"/>
                    <a:gd name="connsiteY2" fmla="*/ 9678 h 9677"/>
                    <a:gd name="connsiteX3" fmla="*/ 23415 w 23414"/>
                    <a:gd name="connsiteY3" fmla="*/ 2125 h 9677"/>
                    <a:gd name="connsiteX4" fmla="*/ 12588 w 23414"/>
                    <a:gd name="connsiteY4" fmla="*/ 992 h 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677">
                      <a:moveTo>
                        <a:pt x="12588" y="992"/>
                      </a:moveTo>
                      <a:lnTo>
                        <a:pt x="0" y="8545"/>
                      </a:lnTo>
                      <a:cubicBezTo>
                        <a:pt x="3550" y="6946"/>
                        <a:pt x="7679" y="7387"/>
                        <a:pt x="10826" y="9678"/>
                      </a:cubicBezTo>
                      <a:lnTo>
                        <a:pt x="23415" y="2125"/>
                      </a:lnTo>
                      <a:cubicBezTo>
                        <a:pt x="20293" y="-229"/>
                        <a:pt x="16126" y="-657"/>
                        <a:pt x="12588" y="992"/>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241" name="Рисунок 22">
                <a:extLst>
                  <a:ext uri="{FF2B5EF4-FFF2-40B4-BE49-F238E27FC236}">
                    <a16:creationId xmlns:a16="http://schemas.microsoft.com/office/drawing/2014/main" id="{6BE81545-2264-40AB-8654-51DFA0B70F81}"/>
                  </a:ext>
                </a:extLst>
              </p:cNvPr>
              <p:cNvGrpSpPr/>
              <p:nvPr/>
            </p:nvGrpSpPr>
            <p:grpSpPr>
              <a:xfrm>
                <a:off x="8636894" y="5592916"/>
                <a:ext cx="27882" cy="43430"/>
                <a:chOff x="8636894" y="5592916"/>
                <a:chExt cx="27882" cy="43430"/>
              </a:xfrm>
            </p:grpSpPr>
            <p:sp>
              <p:nvSpPr>
                <p:cNvPr id="242" name="Полилиния: фигура 241">
                  <a:extLst>
                    <a:ext uri="{FF2B5EF4-FFF2-40B4-BE49-F238E27FC236}">
                      <a16:creationId xmlns:a16="http://schemas.microsoft.com/office/drawing/2014/main" id="{7E80BB5F-E157-4352-A8C6-45FF4D94C60C}"/>
                    </a:ext>
                  </a:extLst>
                </p:cNvPr>
                <p:cNvSpPr/>
                <p:nvPr/>
              </p:nvSpPr>
              <p:spPr>
                <a:xfrm>
                  <a:off x="8637020" y="5592916"/>
                  <a:ext cx="27756" cy="43430"/>
                </a:xfrm>
                <a:custGeom>
                  <a:avLst/>
                  <a:gdLst>
                    <a:gd name="connsiteX0" fmla="*/ 10700 w 27756"/>
                    <a:gd name="connsiteY0" fmla="*/ 43430 h 43430"/>
                    <a:gd name="connsiteX1" fmla="*/ 23289 w 27756"/>
                    <a:gd name="connsiteY1" fmla="*/ 35877 h 43430"/>
                    <a:gd name="connsiteX2" fmla="*/ 27695 w 27756"/>
                    <a:gd name="connsiteY2" fmla="*/ 26184 h 43430"/>
                    <a:gd name="connsiteX3" fmla="*/ 12588 w 27756"/>
                    <a:gd name="connsiteY3" fmla="*/ 0 h 43430"/>
                    <a:gd name="connsiteX4" fmla="*/ 0 w 27756"/>
                    <a:gd name="connsiteY4" fmla="*/ 7553 h 43430"/>
                    <a:gd name="connsiteX5" fmla="*/ 15106 w 27756"/>
                    <a:gd name="connsiteY5" fmla="*/ 33737 h 43430"/>
                    <a:gd name="connsiteX6" fmla="*/ 10700 w 27756"/>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6" h="43430">
                      <a:moveTo>
                        <a:pt x="10700" y="43430"/>
                      </a:moveTo>
                      <a:lnTo>
                        <a:pt x="23289" y="35877"/>
                      </a:lnTo>
                      <a:cubicBezTo>
                        <a:pt x="26423" y="33687"/>
                        <a:pt x="28110" y="29973"/>
                        <a:pt x="27695" y="26184"/>
                      </a:cubicBezTo>
                      <a:cubicBezTo>
                        <a:pt x="27229" y="15509"/>
                        <a:pt x="21589" y="5740"/>
                        <a:pt x="12588" y="0"/>
                      </a:cubicBezTo>
                      <a:lnTo>
                        <a:pt x="0" y="7553"/>
                      </a:lnTo>
                      <a:cubicBezTo>
                        <a:pt x="8976" y="13319"/>
                        <a:pt x="14603" y="23075"/>
                        <a:pt x="15106" y="33737"/>
                      </a:cubicBezTo>
                      <a:cubicBezTo>
                        <a:pt x="15521" y="37526"/>
                        <a:pt x="13835" y="41240"/>
                        <a:pt x="10700" y="4343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43" name="Рисунок 22">
                  <a:extLst>
                    <a:ext uri="{FF2B5EF4-FFF2-40B4-BE49-F238E27FC236}">
                      <a16:creationId xmlns:a16="http://schemas.microsoft.com/office/drawing/2014/main" id="{6BE81545-2264-40AB-8654-51DFA0B70F81}"/>
                    </a:ext>
                  </a:extLst>
                </p:cNvPr>
                <p:cNvGrpSpPr/>
                <p:nvPr/>
              </p:nvGrpSpPr>
              <p:grpSpPr>
                <a:xfrm>
                  <a:off x="8636894" y="5593546"/>
                  <a:ext cx="27882" cy="42800"/>
                  <a:chOff x="8636894" y="5593546"/>
                  <a:chExt cx="27882" cy="42800"/>
                </a:xfrm>
                <a:solidFill>
                  <a:srgbClr val="121822"/>
                </a:solidFill>
              </p:grpSpPr>
              <p:sp>
                <p:nvSpPr>
                  <p:cNvPr id="244" name="Полилиния: фигура 243">
                    <a:extLst>
                      <a:ext uri="{FF2B5EF4-FFF2-40B4-BE49-F238E27FC236}">
                        <a16:creationId xmlns:a16="http://schemas.microsoft.com/office/drawing/2014/main" id="{F236536C-5AEA-4394-937F-371698351133}"/>
                      </a:ext>
                    </a:extLst>
                  </p:cNvPr>
                  <p:cNvSpPr/>
                  <p:nvPr/>
                </p:nvSpPr>
                <p:spPr>
                  <a:xfrm>
                    <a:off x="8647720" y="5604875"/>
                    <a:ext cx="17056" cy="31471"/>
                  </a:xfrm>
                  <a:custGeom>
                    <a:avLst/>
                    <a:gdLst>
                      <a:gd name="connsiteX0" fmla="*/ 0 w 17056"/>
                      <a:gd name="connsiteY0" fmla="*/ 31471 h 31471"/>
                      <a:gd name="connsiteX1" fmla="*/ 12588 w 17056"/>
                      <a:gd name="connsiteY1" fmla="*/ 23918 h 31471"/>
                      <a:gd name="connsiteX2" fmla="*/ 16994 w 17056"/>
                      <a:gd name="connsiteY2" fmla="*/ 14225 h 31471"/>
                      <a:gd name="connsiteX3" fmla="*/ 13092 w 17056"/>
                      <a:gd name="connsiteY3" fmla="*/ 0 h 31471"/>
                      <a:gd name="connsiteX4" fmla="*/ 504 w 17056"/>
                      <a:gd name="connsiteY4" fmla="*/ 7553 h 31471"/>
                      <a:gd name="connsiteX5" fmla="*/ 4532 w 17056"/>
                      <a:gd name="connsiteY5" fmla="*/ 21778 h 31471"/>
                      <a:gd name="connsiteX6" fmla="*/ 126 w 17056"/>
                      <a:gd name="connsiteY6" fmla="*/ 31471 h 3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56" h="31471">
                        <a:moveTo>
                          <a:pt x="0" y="31471"/>
                        </a:moveTo>
                        <a:lnTo>
                          <a:pt x="12588" y="23918"/>
                        </a:lnTo>
                        <a:cubicBezTo>
                          <a:pt x="15723" y="21728"/>
                          <a:pt x="17410" y="18014"/>
                          <a:pt x="16994" y="14225"/>
                        </a:cubicBezTo>
                        <a:cubicBezTo>
                          <a:pt x="16894" y="9227"/>
                          <a:pt x="15559" y="4343"/>
                          <a:pt x="13092" y="0"/>
                        </a:cubicBezTo>
                        <a:lnTo>
                          <a:pt x="504" y="7553"/>
                        </a:lnTo>
                        <a:cubicBezTo>
                          <a:pt x="3009" y="11883"/>
                          <a:pt x="4393" y="16780"/>
                          <a:pt x="4532" y="21778"/>
                        </a:cubicBezTo>
                        <a:cubicBezTo>
                          <a:pt x="4947" y="25567"/>
                          <a:pt x="3260" y="29281"/>
                          <a:pt x="126" y="314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45" name="Полилиния: фигура 244">
                    <a:extLst>
                      <a:ext uri="{FF2B5EF4-FFF2-40B4-BE49-F238E27FC236}">
                        <a16:creationId xmlns:a16="http://schemas.microsoft.com/office/drawing/2014/main" id="{0A308892-086A-4F44-8651-B11ACDB5128A}"/>
                      </a:ext>
                    </a:extLst>
                  </p:cNvPr>
                  <p:cNvSpPr/>
                  <p:nvPr/>
                </p:nvSpPr>
                <p:spPr>
                  <a:xfrm>
                    <a:off x="8636894" y="5593546"/>
                    <a:ext cx="23792" cy="20141"/>
                  </a:xfrm>
                  <a:custGeom>
                    <a:avLst/>
                    <a:gdLst>
                      <a:gd name="connsiteX0" fmla="*/ 11204 w 23792"/>
                      <a:gd name="connsiteY0" fmla="*/ 19512 h 20141"/>
                      <a:gd name="connsiteX1" fmla="*/ 23792 w 23792"/>
                      <a:gd name="connsiteY1" fmla="*/ 11959 h 20141"/>
                      <a:gd name="connsiteX2" fmla="*/ 12588 w 23792"/>
                      <a:gd name="connsiteY2" fmla="*/ 0 h 20141"/>
                      <a:gd name="connsiteX3" fmla="*/ 0 w 23792"/>
                      <a:gd name="connsiteY3" fmla="*/ 7553 h 20141"/>
                      <a:gd name="connsiteX4" fmla="*/ 11078 w 23792"/>
                      <a:gd name="connsiteY4" fmla="*/ 20142 h 2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2" h="20141">
                        <a:moveTo>
                          <a:pt x="11204" y="19512"/>
                        </a:moveTo>
                        <a:lnTo>
                          <a:pt x="23792" y="11959"/>
                        </a:lnTo>
                        <a:cubicBezTo>
                          <a:pt x="21186" y="7050"/>
                          <a:pt x="17322" y="2921"/>
                          <a:pt x="12588" y="0"/>
                        </a:cubicBezTo>
                        <a:lnTo>
                          <a:pt x="0" y="7553"/>
                        </a:lnTo>
                        <a:cubicBezTo>
                          <a:pt x="4784" y="10650"/>
                          <a:pt x="8610" y="15005"/>
                          <a:pt x="11078" y="2014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46" name="Полилиния: фигура 245">
                  <a:extLst>
                    <a:ext uri="{FF2B5EF4-FFF2-40B4-BE49-F238E27FC236}">
                      <a16:creationId xmlns:a16="http://schemas.microsoft.com/office/drawing/2014/main" id="{9A099562-892B-464B-921A-BAA174D2C453}"/>
                    </a:ext>
                  </a:extLst>
                </p:cNvPr>
                <p:cNvSpPr/>
                <p:nvPr/>
              </p:nvSpPr>
              <p:spPr>
                <a:xfrm>
                  <a:off x="8637020" y="5592916"/>
                  <a:ext cx="27756" cy="43430"/>
                </a:xfrm>
                <a:custGeom>
                  <a:avLst/>
                  <a:gdLst>
                    <a:gd name="connsiteX0" fmla="*/ 10700 w 27756"/>
                    <a:gd name="connsiteY0" fmla="*/ 43430 h 43430"/>
                    <a:gd name="connsiteX1" fmla="*/ 23289 w 27756"/>
                    <a:gd name="connsiteY1" fmla="*/ 35877 h 43430"/>
                    <a:gd name="connsiteX2" fmla="*/ 27695 w 27756"/>
                    <a:gd name="connsiteY2" fmla="*/ 26184 h 43430"/>
                    <a:gd name="connsiteX3" fmla="*/ 12588 w 27756"/>
                    <a:gd name="connsiteY3" fmla="*/ 0 h 43430"/>
                    <a:gd name="connsiteX4" fmla="*/ 0 w 27756"/>
                    <a:gd name="connsiteY4" fmla="*/ 7553 h 43430"/>
                    <a:gd name="connsiteX5" fmla="*/ 15106 w 27756"/>
                    <a:gd name="connsiteY5" fmla="*/ 33737 h 43430"/>
                    <a:gd name="connsiteX6" fmla="*/ 10700 w 27756"/>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6" h="43430">
                      <a:moveTo>
                        <a:pt x="10700" y="43430"/>
                      </a:moveTo>
                      <a:lnTo>
                        <a:pt x="23289" y="35877"/>
                      </a:lnTo>
                      <a:cubicBezTo>
                        <a:pt x="26423" y="33687"/>
                        <a:pt x="28110" y="29973"/>
                        <a:pt x="27695" y="26184"/>
                      </a:cubicBezTo>
                      <a:cubicBezTo>
                        <a:pt x="27229" y="15509"/>
                        <a:pt x="21589" y="5740"/>
                        <a:pt x="12588" y="0"/>
                      </a:cubicBezTo>
                      <a:lnTo>
                        <a:pt x="0" y="7553"/>
                      </a:lnTo>
                      <a:cubicBezTo>
                        <a:pt x="8976" y="13319"/>
                        <a:pt x="14603" y="23075"/>
                        <a:pt x="15106" y="33737"/>
                      </a:cubicBezTo>
                      <a:cubicBezTo>
                        <a:pt x="15521" y="37526"/>
                        <a:pt x="13835" y="41240"/>
                        <a:pt x="10700" y="43430"/>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247" name="Полилиния: фигура 246">
                <a:extLst>
                  <a:ext uri="{FF2B5EF4-FFF2-40B4-BE49-F238E27FC236}">
                    <a16:creationId xmlns:a16="http://schemas.microsoft.com/office/drawing/2014/main" id="{4B7A6A17-DBB5-49FE-A50B-60AB23784D4E}"/>
                  </a:ext>
                </a:extLst>
              </p:cNvPr>
              <p:cNvSpPr/>
              <p:nvPr/>
            </p:nvSpPr>
            <p:spPr>
              <a:xfrm>
                <a:off x="8621788" y="5598347"/>
                <a:ext cx="30338" cy="38991"/>
              </a:xfrm>
              <a:custGeom>
                <a:avLst/>
                <a:gdLst>
                  <a:gd name="connsiteX0" fmla="*/ 15232 w 30338"/>
                  <a:gd name="connsiteY0" fmla="*/ 2122 h 38991"/>
                  <a:gd name="connsiteX1" fmla="*/ 0 w 30338"/>
                  <a:gd name="connsiteY1" fmla="*/ 10808 h 38991"/>
                  <a:gd name="connsiteX2" fmla="*/ 15106 w 30338"/>
                  <a:gd name="connsiteY2" fmla="*/ 36866 h 38991"/>
                  <a:gd name="connsiteX3" fmla="*/ 30338 w 30338"/>
                  <a:gd name="connsiteY3" fmla="*/ 28306 h 38991"/>
                  <a:gd name="connsiteX4" fmla="*/ 15232 w 30338"/>
                  <a:gd name="connsiteY4" fmla="*/ 2122 h 3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8" h="38991">
                    <a:moveTo>
                      <a:pt x="15232" y="2122"/>
                    </a:moveTo>
                    <a:cubicBezTo>
                      <a:pt x="6924" y="-2788"/>
                      <a:pt x="126" y="1115"/>
                      <a:pt x="0" y="10808"/>
                    </a:cubicBezTo>
                    <a:cubicBezTo>
                      <a:pt x="604" y="21407"/>
                      <a:pt x="6219" y="31075"/>
                      <a:pt x="15106" y="36866"/>
                    </a:cubicBezTo>
                    <a:cubicBezTo>
                      <a:pt x="23540" y="41776"/>
                      <a:pt x="30338" y="37873"/>
                      <a:pt x="30338" y="28306"/>
                    </a:cubicBezTo>
                    <a:cubicBezTo>
                      <a:pt x="29835" y="17644"/>
                      <a:pt x="24208" y="7887"/>
                      <a:pt x="15232" y="212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48" name="Полилиния: фигура 247">
                <a:extLst>
                  <a:ext uri="{FF2B5EF4-FFF2-40B4-BE49-F238E27FC236}">
                    <a16:creationId xmlns:a16="http://schemas.microsoft.com/office/drawing/2014/main" id="{89FAE277-D8AC-474C-82C4-363102D14476}"/>
                  </a:ext>
                </a:extLst>
              </p:cNvPr>
              <p:cNvSpPr/>
              <p:nvPr/>
            </p:nvSpPr>
            <p:spPr>
              <a:xfrm>
                <a:off x="8625942" y="5603599"/>
                <a:ext cx="22155" cy="28539"/>
              </a:xfrm>
              <a:custGeom>
                <a:avLst/>
                <a:gdLst>
                  <a:gd name="connsiteX0" fmla="*/ 11078 w 22155"/>
                  <a:gd name="connsiteY0" fmla="*/ 1528 h 28539"/>
                  <a:gd name="connsiteX1" fmla="*/ 0 w 22155"/>
                  <a:gd name="connsiteY1" fmla="*/ 7822 h 28539"/>
                  <a:gd name="connsiteX2" fmla="*/ 10952 w 22155"/>
                  <a:gd name="connsiteY2" fmla="*/ 26957 h 28539"/>
                  <a:gd name="connsiteX3" fmla="*/ 22156 w 22155"/>
                  <a:gd name="connsiteY3" fmla="*/ 20662 h 28539"/>
                  <a:gd name="connsiteX4" fmla="*/ 11078 w 22155"/>
                  <a:gd name="connsiteY4" fmla="*/ 1528 h 28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5" h="28539">
                    <a:moveTo>
                      <a:pt x="11078" y="1528"/>
                    </a:moveTo>
                    <a:cubicBezTo>
                      <a:pt x="4909" y="-1997"/>
                      <a:pt x="0" y="773"/>
                      <a:pt x="0" y="7822"/>
                    </a:cubicBezTo>
                    <a:cubicBezTo>
                      <a:pt x="365" y="15589"/>
                      <a:pt x="4431" y="22714"/>
                      <a:pt x="10952" y="26957"/>
                    </a:cubicBezTo>
                    <a:cubicBezTo>
                      <a:pt x="17120" y="30607"/>
                      <a:pt x="22156" y="27712"/>
                      <a:pt x="22156" y="20662"/>
                    </a:cubicBezTo>
                    <a:cubicBezTo>
                      <a:pt x="21753" y="12870"/>
                      <a:pt x="17624" y="5758"/>
                      <a:pt x="11078" y="15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249" name="Рисунок 22">
              <a:extLst>
                <a:ext uri="{FF2B5EF4-FFF2-40B4-BE49-F238E27FC236}">
                  <a16:creationId xmlns:a16="http://schemas.microsoft.com/office/drawing/2014/main" id="{6BE81545-2264-40AB-8654-51DFA0B70F81}"/>
                </a:ext>
              </a:extLst>
            </p:cNvPr>
            <p:cNvGrpSpPr/>
            <p:nvPr/>
          </p:nvGrpSpPr>
          <p:grpSpPr>
            <a:xfrm>
              <a:off x="8267801" y="5559432"/>
              <a:ext cx="131462" cy="145426"/>
              <a:chOff x="8267801" y="5559432"/>
              <a:chExt cx="131462" cy="145426"/>
            </a:xfrm>
            <a:solidFill>
              <a:srgbClr val="121822"/>
            </a:solidFill>
          </p:grpSpPr>
          <p:sp>
            <p:nvSpPr>
              <p:cNvPr id="250" name="Полилиния: фигура 249">
                <a:extLst>
                  <a:ext uri="{FF2B5EF4-FFF2-40B4-BE49-F238E27FC236}">
                    <a16:creationId xmlns:a16="http://schemas.microsoft.com/office/drawing/2014/main" id="{2397B2B9-F50C-4C79-995E-0BBF5ECAACC3}"/>
                  </a:ext>
                </a:extLst>
              </p:cNvPr>
              <p:cNvSpPr/>
              <p:nvPr/>
            </p:nvSpPr>
            <p:spPr>
              <a:xfrm>
                <a:off x="8282152" y="5559432"/>
                <a:ext cx="117111" cy="141745"/>
              </a:xfrm>
              <a:custGeom>
                <a:avLst/>
                <a:gdLst>
                  <a:gd name="connsiteX0" fmla="*/ 33233 w 117111"/>
                  <a:gd name="connsiteY0" fmla="*/ 3272 h 141745"/>
                  <a:gd name="connsiteX1" fmla="*/ 64075 w 117111"/>
                  <a:gd name="connsiteY1" fmla="*/ 4657 h 141745"/>
                  <a:gd name="connsiteX2" fmla="*/ 68103 w 117111"/>
                  <a:gd name="connsiteY2" fmla="*/ 6671 h 141745"/>
                  <a:gd name="connsiteX3" fmla="*/ 109519 w 117111"/>
                  <a:gd name="connsiteY3" fmla="*/ 57025 h 141745"/>
                  <a:gd name="connsiteX4" fmla="*/ 116947 w 117111"/>
                  <a:gd name="connsiteY4" fmla="*/ 91391 h 141745"/>
                  <a:gd name="connsiteX5" fmla="*/ 102596 w 117111"/>
                  <a:gd name="connsiteY5" fmla="*/ 122737 h 141745"/>
                  <a:gd name="connsiteX6" fmla="*/ 69362 w 117111"/>
                  <a:gd name="connsiteY6" fmla="*/ 141745 h 141745"/>
                  <a:gd name="connsiteX7" fmla="*/ 83713 w 117111"/>
                  <a:gd name="connsiteY7" fmla="*/ 110274 h 141745"/>
                  <a:gd name="connsiteX8" fmla="*/ 76286 w 117111"/>
                  <a:gd name="connsiteY8" fmla="*/ 76033 h 141745"/>
                  <a:gd name="connsiteX9" fmla="*/ 34870 w 117111"/>
                  <a:gd name="connsiteY9" fmla="*/ 25680 h 141745"/>
                  <a:gd name="connsiteX10" fmla="*/ 30842 w 117111"/>
                  <a:gd name="connsiteY10" fmla="*/ 23540 h 141745"/>
                  <a:gd name="connsiteX11" fmla="*/ 0 w 117111"/>
                  <a:gd name="connsiteY11" fmla="*/ 22281 h 14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111" h="141745">
                    <a:moveTo>
                      <a:pt x="33233" y="3272"/>
                    </a:moveTo>
                    <a:cubicBezTo>
                      <a:pt x="43080" y="-1537"/>
                      <a:pt x="54699" y="-1020"/>
                      <a:pt x="64075" y="4657"/>
                    </a:cubicBezTo>
                    <a:lnTo>
                      <a:pt x="68103" y="6671"/>
                    </a:lnTo>
                    <a:cubicBezTo>
                      <a:pt x="86800" y="18756"/>
                      <a:pt x="101274" y="36355"/>
                      <a:pt x="109519" y="57025"/>
                    </a:cubicBezTo>
                    <a:cubicBezTo>
                      <a:pt x="114159" y="67901"/>
                      <a:pt x="116681" y="79571"/>
                      <a:pt x="116947" y="91391"/>
                    </a:cubicBezTo>
                    <a:cubicBezTo>
                      <a:pt x="118155" y="103665"/>
                      <a:pt x="112674" y="115637"/>
                      <a:pt x="102596" y="122737"/>
                    </a:cubicBezTo>
                    <a:lnTo>
                      <a:pt x="69362" y="141745"/>
                    </a:lnTo>
                    <a:cubicBezTo>
                      <a:pt x="79482" y="134620"/>
                      <a:pt x="84969" y="122585"/>
                      <a:pt x="83713" y="110274"/>
                    </a:cubicBezTo>
                    <a:cubicBezTo>
                      <a:pt x="83508" y="98479"/>
                      <a:pt x="80984" y="86847"/>
                      <a:pt x="76286" y="76033"/>
                    </a:cubicBezTo>
                    <a:cubicBezTo>
                      <a:pt x="68151" y="55288"/>
                      <a:pt x="53652" y="37664"/>
                      <a:pt x="34870" y="25680"/>
                    </a:cubicBezTo>
                    <a:lnTo>
                      <a:pt x="30842" y="23540"/>
                    </a:lnTo>
                    <a:cubicBezTo>
                      <a:pt x="21444" y="17900"/>
                      <a:pt x="9825" y="17434"/>
                      <a:pt x="0" y="2228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1" name="Полилиния: фигура 250">
                <a:extLst>
                  <a:ext uri="{FF2B5EF4-FFF2-40B4-BE49-F238E27FC236}">
                    <a16:creationId xmlns:a16="http://schemas.microsoft.com/office/drawing/2014/main" id="{0AA08CE0-0579-40F9-B008-971165EE3945}"/>
                  </a:ext>
                </a:extLst>
              </p:cNvPr>
              <p:cNvSpPr/>
              <p:nvPr/>
            </p:nvSpPr>
            <p:spPr>
              <a:xfrm>
                <a:off x="8267801" y="5578761"/>
                <a:ext cx="98063" cy="126097"/>
              </a:xfrm>
              <a:custGeom>
                <a:avLst/>
                <a:gdLst>
                  <a:gd name="connsiteX0" fmla="*/ 49221 w 98063"/>
                  <a:gd name="connsiteY0" fmla="*/ 6728 h 126097"/>
                  <a:gd name="connsiteX1" fmla="*/ 0 w 98063"/>
                  <a:gd name="connsiteY1" fmla="*/ 34675 h 126097"/>
                  <a:gd name="connsiteX2" fmla="*/ 48843 w 98063"/>
                  <a:gd name="connsiteY2" fmla="*/ 119395 h 126097"/>
                  <a:gd name="connsiteX3" fmla="*/ 98064 w 98063"/>
                  <a:gd name="connsiteY3" fmla="*/ 91323 h 126097"/>
                  <a:gd name="connsiteX4" fmla="*/ 49221 w 98063"/>
                  <a:gd name="connsiteY4" fmla="*/ 6728 h 12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3" h="126097">
                    <a:moveTo>
                      <a:pt x="49221" y="6728"/>
                    </a:moveTo>
                    <a:cubicBezTo>
                      <a:pt x="22156" y="-8881"/>
                      <a:pt x="126" y="3581"/>
                      <a:pt x="0" y="34675"/>
                    </a:cubicBezTo>
                    <a:cubicBezTo>
                      <a:pt x="1811" y="69092"/>
                      <a:pt x="19963" y="100575"/>
                      <a:pt x="48843" y="119395"/>
                    </a:cubicBezTo>
                    <a:cubicBezTo>
                      <a:pt x="75908" y="135005"/>
                      <a:pt x="97938" y="122416"/>
                      <a:pt x="98064" y="91323"/>
                    </a:cubicBezTo>
                    <a:cubicBezTo>
                      <a:pt x="96273" y="56931"/>
                      <a:pt x="78113" y="25473"/>
                      <a:pt x="49221" y="67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52" name="Полилиния: фигура 251">
              <a:extLst>
                <a:ext uri="{FF2B5EF4-FFF2-40B4-BE49-F238E27FC236}">
                  <a16:creationId xmlns:a16="http://schemas.microsoft.com/office/drawing/2014/main" id="{F4F6BA2B-C3A4-43ED-BA88-AB2A6DE47B7C}"/>
                </a:ext>
              </a:extLst>
            </p:cNvPr>
            <p:cNvSpPr/>
            <p:nvPr/>
          </p:nvSpPr>
          <p:spPr>
            <a:xfrm>
              <a:off x="8283033" y="5597906"/>
              <a:ext cx="67685" cy="87113"/>
            </a:xfrm>
            <a:custGeom>
              <a:avLst/>
              <a:gdLst>
                <a:gd name="connsiteX0" fmla="*/ 0 w 67685"/>
                <a:gd name="connsiteY0" fmla="*/ 24341 h 87113"/>
                <a:gd name="connsiteX1" fmla="*/ 33611 w 67685"/>
                <a:gd name="connsiteY1" fmla="*/ 82751 h 87113"/>
                <a:gd name="connsiteX2" fmla="*/ 60173 w 67685"/>
                <a:gd name="connsiteY2" fmla="*/ 82751 h 87113"/>
                <a:gd name="connsiteX3" fmla="*/ 67600 w 67685"/>
                <a:gd name="connsiteY3" fmla="*/ 62736 h 87113"/>
                <a:gd name="connsiteX4" fmla="*/ 33863 w 67685"/>
                <a:gd name="connsiteY4" fmla="*/ 4451 h 87113"/>
                <a:gd name="connsiteX5" fmla="*/ 13344 w 67685"/>
                <a:gd name="connsiteY5" fmla="*/ 675 h 87113"/>
                <a:gd name="connsiteX6" fmla="*/ 0 w 67685"/>
                <a:gd name="connsiteY6" fmla="*/ 24341 h 8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85" h="87113">
                  <a:moveTo>
                    <a:pt x="0" y="24341"/>
                  </a:moveTo>
                  <a:cubicBezTo>
                    <a:pt x="1258" y="48057"/>
                    <a:pt x="13742" y="69747"/>
                    <a:pt x="33611" y="82751"/>
                  </a:cubicBezTo>
                  <a:cubicBezTo>
                    <a:pt x="41510" y="88567"/>
                    <a:pt x="52273" y="88567"/>
                    <a:pt x="60173" y="82751"/>
                  </a:cubicBezTo>
                  <a:cubicBezTo>
                    <a:pt x="65495" y="77514"/>
                    <a:pt x="68215" y="70175"/>
                    <a:pt x="67600" y="62736"/>
                  </a:cubicBezTo>
                  <a:cubicBezTo>
                    <a:pt x="66396" y="39006"/>
                    <a:pt x="53838" y="17316"/>
                    <a:pt x="33863" y="4451"/>
                  </a:cubicBezTo>
                  <a:cubicBezTo>
                    <a:pt x="27842" y="410"/>
                    <a:pt x="20411" y="-962"/>
                    <a:pt x="13344" y="675"/>
                  </a:cubicBezTo>
                  <a:cubicBezTo>
                    <a:pt x="5161" y="3570"/>
                    <a:pt x="126" y="11752"/>
                    <a:pt x="0" y="2434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3" name="Полилиния: фигура 252">
              <a:extLst>
                <a:ext uri="{FF2B5EF4-FFF2-40B4-BE49-F238E27FC236}">
                  <a16:creationId xmlns:a16="http://schemas.microsoft.com/office/drawing/2014/main" id="{805F730B-E149-432A-8A26-38CF3733EAA7}"/>
                </a:ext>
              </a:extLst>
            </p:cNvPr>
            <p:cNvSpPr/>
            <p:nvPr/>
          </p:nvSpPr>
          <p:spPr>
            <a:xfrm>
              <a:off x="8288888" y="5598536"/>
              <a:ext cx="61830" cy="83537"/>
            </a:xfrm>
            <a:custGeom>
              <a:avLst/>
              <a:gdLst>
                <a:gd name="connsiteX0" fmla="*/ 62 w 61830"/>
                <a:gd name="connsiteY0" fmla="*/ 20690 h 83537"/>
                <a:gd name="connsiteX1" fmla="*/ 33799 w 61830"/>
                <a:gd name="connsiteY1" fmla="*/ 79101 h 83537"/>
                <a:gd name="connsiteX2" fmla="*/ 54318 w 61830"/>
                <a:gd name="connsiteY2" fmla="*/ 82751 h 83537"/>
                <a:gd name="connsiteX3" fmla="*/ 61745 w 61830"/>
                <a:gd name="connsiteY3" fmla="*/ 62736 h 83537"/>
                <a:gd name="connsiteX4" fmla="*/ 28008 w 61830"/>
                <a:gd name="connsiteY4" fmla="*/ 4451 h 83537"/>
                <a:gd name="connsiteX5" fmla="*/ 7489 w 61830"/>
                <a:gd name="connsiteY5" fmla="*/ 675 h 83537"/>
                <a:gd name="connsiteX6" fmla="*/ 62 w 61830"/>
                <a:gd name="connsiteY6" fmla="*/ 20690 h 8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30" h="83537">
                  <a:moveTo>
                    <a:pt x="62" y="20690"/>
                  </a:moveTo>
                  <a:cubicBezTo>
                    <a:pt x="1348" y="44432"/>
                    <a:pt x="13881" y="66122"/>
                    <a:pt x="33799" y="79101"/>
                  </a:cubicBezTo>
                  <a:cubicBezTo>
                    <a:pt x="39789" y="83230"/>
                    <a:pt x="47272" y="84551"/>
                    <a:pt x="54318" y="82751"/>
                  </a:cubicBezTo>
                  <a:cubicBezTo>
                    <a:pt x="59640" y="77514"/>
                    <a:pt x="62360" y="70175"/>
                    <a:pt x="61745" y="62736"/>
                  </a:cubicBezTo>
                  <a:cubicBezTo>
                    <a:pt x="60541" y="39006"/>
                    <a:pt x="47983" y="17317"/>
                    <a:pt x="28008" y="4451"/>
                  </a:cubicBezTo>
                  <a:cubicBezTo>
                    <a:pt x="21987" y="410"/>
                    <a:pt x="14556" y="-962"/>
                    <a:pt x="7489" y="675"/>
                  </a:cubicBezTo>
                  <a:cubicBezTo>
                    <a:pt x="2254" y="5974"/>
                    <a:pt x="-451" y="13263"/>
                    <a:pt x="62" y="2069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4" name="Полилиния: фигура 253">
              <a:extLst>
                <a:ext uri="{FF2B5EF4-FFF2-40B4-BE49-F238E27FC236}">
                  <a16:creationId xmlns:a16="http://schemas.microsoft.com/office/drawing/2014/main" id="{232AB341-5C15-460C-9BCC-91C21F835E3F}"/>
                </a:ext>
              </a:extLst>
            </p:cNvPr>
            <p:cNvSpPr/>
            <p:nvPr/>
          </p:nvSpPr>
          <p:spPr>
            <a:xfrm>
              <a:off x="8316896" y="5605294"/>
              <a:ext cx="9063" cy="11639"/>
            </a:xfrm>
            <a:custGeom>
              <a:avLst/>
              <a:gdLst>
                <a:gd name="connsiteX0" fmla="*/ 0 w 9063"/>
                <a:gd name="connsiteY0" fmla="*/ 3232 h 11639"/>
                <a:gd name="connsiteX1" fmla="*/ 4532 w 9063"/>
                <a:gd name="connsiteY1" fmla="*/ 11036 h 11639"/>
                <a:gd name="connsiteX2" fmla="*/ 9064 w 9063"/>
                <a:gd name="connsiteY2" fmla="*/ 8519 h 11639"/>
                <a:gd name="connsiteX3" fmla="*/ 4532 w 9063"/>
                <a:gd name="connsiteY3" fmla="*/ 588 h 11639"/>
                <a:gd name="connsiteX4" fmla="*/ 0 w 9063"/>
                <a:gd name="connsiteY4" fmla="*/ 3232 h 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39">
                  <a:moveTo>
                    <a:pt x="0" y="3232"/>
                  </a:moveTo>
                  <a:cubicBezTo>
                    <a:pt x="155" y="6416"/>
                    <a:pt x="1844" y="9324"/>
                    <a:pt x="4532" y="11036"/>
                  </a:cubicBezTo>
                  <a:cubicBezTo>
                    <a:pt x="7049" y="12547"/>
                    <a:pt x="9064" y="11036"/>
                    <a:pt x="9064" y="8519"/>
                  </a:cubicBezTo>
                  <a:cubicBezTo>
                    <a:pt x="8887" y="5309"/>
                    <a:pt x="7208" y="2376"/>
                    <a:pt x="4532" y="588"/>
                  </a:cubicBezTo>
                  <a:cubicBezTo>
                    <a:pt x="2014" y="-797"/>
                    <a:pt x="0" y="336"/>
                    <a:pt x="0" y="323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5" name="Полилиния: фигура 254">
              <a:extLst>
                <a:ext uri="{FF2B5EF4-FFF2-40B4-BE49-F238E27FC236}">
                  <a16:creationId xmlns:a16="http://schemas.microsoft.com/office/drawing/2014/main" id="{78939D07-AE45-4FF1-AFDC-9A45B7B870D3}"/>
                </a:ext>
              </a:extLst>
            </p:cNvPr>
            <p:cNvSpPr/>
            <p:nvPr/>
          </p:nvSpPr>
          <p:spPr>
            <a:xfrm>
              <a:off x="8329217" y="5615754"/>
              <a:ext cx="8842" cy="11727"/>
            </a:xfrm>
            <a:custGeom>
              <a:avLst/>
              <a:gdLst>
                <a:gd name="connsiteX0" fmla="*/ 519 w 8842"/>
                <a:gd name="connsiteY0" fmla="*/ 954 h 11727"/>
                <a:gd name="connsiteX1" fmla="*/ 2155 w 8842"/>
                <a:gd name="connsiteY1" fmla="*/ 9137 h 11727"/>
                <a:gd name="connsiteX2" fmla="*/ 8324 w 8842"/>
                <a:gd name="connsiteY2" fmla="*/ 10773 h 11727"/>
                <a:gd name="connsiteX3" fmla="*/ 6687 w 8842"/>
                <a:gd name="connsiteY3" fmla="*/ 2591 h 11727"/>
                <a:gd name="connsiteX4" fmla="*/ 519 w 8842"/>
                <a:gd name="connsiteY4" fmla="*/ 954 h 1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2" h="11727">
                  <a:moveTo>
                    <a:pt x="519" y="954"/>
                  </a:moveTo>
                  <a:cubicBezTo>
                    <a:pt x="-562" y="3774"/>
                    <a:pt x="76" y="6959"/>
                    <a:pt x="2155" y="9137"/>
                  </a:cubicBezTo>
                  <a:cubicBezTo>
                    <a:pt x="4296" y="11780"/>
                    <a:pt x="7065" y="12536"/>
                    <a:pt x="8324" y="10773"/>
                  </a:cubicBezTo>
                  <a:cubicBezTo>
                    <a:pt x="9405" y="7953"/>
                    <a:pt x="8767" y="4769"/>
                    <a:pt x="6687" y="2591"/>
                  </a:cubicBezTo>
                  <a:cubicBezTo>
                    <a:pt x="4421" y="-53"/>
                    <a:pt x="1652" y="-808"/>
                    <a:pt x="519" y="95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6" name="Полилиния: фигура 255">
              <a:extLst>
                <a:ext uri="{FF2B5EF4-FFF2-40B4-BE49-F238E27FC236}">
                  <a16:creationId xmlns:a16="http://schemas.microsoft.com/office/drawing/2014/main" id="{527A4864-CF42-4698-919D-5FB57898E1B9}"/>
                </a:ext>
              </a:extLst>
            </p:cNvPr>
            <p:cNvSpPr/>
            <p:nvPr/>
          </p:nvSpPr>
          <p:spPr>
            <a:xfrm>
              <a:off x="8338063" y="5631041"/>
              <a:ext cx="9180" cy="11730"/>
            </a:xfrm>
            <a:custGeom>
              <a:avLst/>
              <a:gdLst>
                <a:gd name="connsiteX0" fmla="*/ 2247 w 9180"/>
                <a:gd name="connsiteY0" fmla="*/ 18 h 11730"/>
                <a:gd name="connsiteX1" fmla="*/ 611 w 9180"/>
                <a:gd name="connsiteY1" fmla="*/ 6186 h 11730"/>
                <a:gd name="connsiteX2" fmla="*/ 6905 w 9180"/>
                <a:gd name="connsiteY2" fmla="*/ 11725 h 11730"/>
                <a:gd name="connsiteX3" fmla="*/ 8542 w 9180"/>
                <a:gd name="connsiteY3" fmla="*/ 5431 h 11730"/>
                <a:gd name="connsiteX4" fmla="*/ 2247 w 9180"/>
                <a:gd name="connsiteY4" fmla="*/ 18 h 1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0" h="11730">
                  <a:moveTo>
                    <a:pt x="2247" y="18"/>
                  </a:moveTo>
                  <a:cubicBezTo>
                    <a:pt x="107" y="18"/>
                    <a:pt x="-648" y="2914"/>
                    <a:pt x="611" y="6186"/>
                  </a:cubicBezTo>
                  <a:cubicBezTo>
                    <a:pt x="1870" y="9460"/>
                    <a:pt x="4639" y="11851"/>
                    <a:pt x="6905" y="11725"/>
                  </a:cubicBezTo>
                  <a:cubicBezTo>
                    <a:pt x="9171" y="11600"/>
                    <a:pt x="9800" y="8704"/>
                    <a:pt x="8542" y="5431"/>
                  </a:cubicBezTo>
                  <a:cubicBezTo>
                    <a:pt x="7283" y="2158"/>
                    <a:pt x="4513" y="-234"/>
                    <a:pt x="2247" y="1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7" name="Полилиния: фигура 256">
              <a:extLst>
                <a:ext uri="{FF2B5EF4-FFF2-40B4-BE49-F238E27FC236}">
                  <a16:creationId xmlns:a16="http://schemas.microsoft.com/office/drawing/2014/main" id="{6AB714CF-CE4C-408C-A751-D7A9F36CD9CC}"/>
                </a:ext>
              </a:extLst>
            </p:cNvPr>
            <p:cNvSpPr/>
            <p:nvPr/>
          </p:nvSpPr>
          <p:spPr>
            <a:xfrm>
              <a:off x="8341569" y="5646950"/>
              <a:ext cx="9063" cy="11648"/>
            </a:xfrm>
            <a:custGeom>
              <a:avLst/>
              <a:gdLst>
                <a:gd name="connsiteX0" fmla="*/ 4532 w 9063"/>
                <a:gd name="connsiteY0" fmla="*/ 600 h 11648"/>
                <a:gd name="connsiteX1" fmla="*/ 0 w 9063"/>
                <a:gd name="connsiteY1" fmla="*/ 3244 h 11648"/>
                <a:gd name="connsiteX2" fmla="*/ 4532 w 9063"/>
                <a:gd name="connsiteY2" fmla="*/ 11049 h 11648"/>
                <a:gd name="connsiteX3" fmla="*/ 9064 w 9063"/>
                <a:gd name="connsiteY3" fmla="*/ 8405 h 11648"/>
                <a:gd name="connsiteX4" fmla="*/ 4532 w 9063"/>
                <a:gd name="connsiteY4" fmla="*/ 600 h 1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48">
                  <a:moveTo>
                    <a:pt x="4532" y="600"/>
                  </a:moveTo>
                  <a:cubicBezTo>
                    <a:pt x="2014" y="-910"/>
                    <a:pt x="0" y="600"/>
                    <a:pt x="0" y="3244"/>
                  </a:cubicBezTo>
                  <a:cubicBezTo>
                    <a:pt x="155" y="6429"/>
                    <a:pt x="1844" y="9336"/>
                    <a:pt x="4532" y="11049"/>
                  </a:cubicBezTo>
                  <a:cubicBezTo>
                    <a:pt x="7049" y="12559"/>
                    <a:pt x="9064" y="11049"/>
                    <a:pt x="9064" y="8405"/>
                  </a:cubicBezTo>
                  <a:cubicBezTo>
                    <a:pt x="8909" y="5220"/>
                    <a:pt x="7219" y="2312"/>
                    <a:pt x="4532" y="60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8" name="Полилиния: фигура 257">
              <a:extLst>
                <a:ext uri="{FF2B5EF4-FFF2-40B4-BE49-F238E27FC236}">
                  <a16:creationId xmlns:a16="http://schemas.microsoft.com/office/drawing/2014/main" id="{B6BA833A-A494-4FF1-82C4-FED9CBCB67FC}"/>
                </a:ext>
              </a:extLst>
            </p:cNvPr>
            <p:cNvSpPr/>
            <p:nvPr/>
          </p:nvSpPr>
          <p:spPr>
            <a:xfrm>
              <a:off x="8338658" y="5659190"/>
              <a:ext cx="8848" cy="11721"/>
            </a:xfrm>
            <a:custGeom>
              <a:avLst/>
              <a:gdLst>
                <a:gd name="connsiteX0" fmla="*/ 6687 w 8848"/>
                <a:gd name="connsiteY0" fmla="*/ 2710 h 11721"/>
                <a:gd name="connsiteX1" fmla="*/ 519 w 8848"/>
                <a:gd name="connsiteY1" fmla="*/ 948 h 11721"/>
                <a:gd name="connsiteX2" fmla="*/ 2155 w 8848"/>
                <a:gd name="connsiteY2" fmla="*/ 9131 h 11721"/>
                <a:gd name="connsiteX3" fmla="*/ 8324 w 8848"/>
                <a:gd name="connsiteY3" fmla="*/ 10767 h 11721"/>
                <a:gd name="connsiteX4" fmla="*/ 6687 w 8848"/>
                <a:gd name="connsiteY4" fmla="*/ 2710 h 1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 h="11721">
                  <a:moveTo>
                    <a:pt x="6687" y="2710"/>
                  </a:moveTo>
                  <a:cubicBezTo>
                    <a:pt x="4547" y="-59"/>
                    <a:pt x="1778" y="-814"/>
                    <a:pt x="519" y="948"/>
                  </a:cubicBezTo>
                  <a:cubicBezTo>
                    <a:pt x="-562" y="3768"/>
                    <a:pt x="76" y="6953"/>
                    <a:pt x="2155" y="9131"/>
                  </a:cubicBezTo>
                  <a:cubicBezTo>
                    <a:pt x="4296" y="11774"/>
                    <a:pt x="7065" y="12529"/>
                    <a:pt x="8324" y="10767"/>
                  </a:cubicBezTo>
                  <a:cubicBezTo>
                    <a:pt x="9415" y="7998"/>
                    <a:pt x="8774" y="4838"/>
                    <a:pt x="6687" y="271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9" name="Полилиния: фигура 258">
              <a:extLst>
                <a:ext uri="{FF2B5EF4-FFF2-40B4-BE49-F238E27FC236}">
                  <a16:creationId xmlns:a16="http://schemas.microsoft.com/office/drawing/2014/main" id="{AAF4CDDF-2F0B-4FDE-AC51-68ECDDFEDE6A}"/>
                </a:ext>
              </a:extLst>
            </p:cNvPr>
            <p:cNvSpPr/>
            <p:nvPr/>
          </p:nvSpPr>
          <p:spPr>
            <a:xfrm>
              <a:off x="8329881" y="5664653"/>
              <a:ext cx="9026" cy="11729"/>
            </a:xfrm>
            <a:custGeom>
              <a:avLst/>
              <a:gdLst>
                <a:gd name="connsiteX0" fmla="*/ 8416 w 9026"/>
                <a:gd name="connsiteY0" fmla="*/ 5430 h 11729"/>
                <a:gd name="connsiteX1" fmla="*/ 2247 w 9026"/>
                <a:gd name="connsiteY1" fmla="*/ 17 h 11729"/>
                <a:gd name="connsiteX2" fmla="*/ 611 w 9026"/>
                <a:gd name="connsiteY2" fmla="*/ 6186 h 11729"/>
                <a:gd name="connsiteX3" fmla="*/ 6779 w 9026"/>
                <a:gd name="connsiteY3" fmla="*/ 11725 h 11729"/>
                <a:gd name="connsiteX4" fmla="*/ 8416 w 9026"/>
                <a:gd name="connsiteY4" fmla="*/ 5430 h 11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29">
                  <a:moveTo>
                    <a:pt x="8416" y="5430"/>
                  </a:moveTo>
                  <a:cubicBezTo>
                    <a:pt x="7157" y="2283"/>
                    <a:pt x="4387" y="-234"/>
                    <a:pt x="2247" y="17"/>
                  </a:cubicBezTo>
                  <a:cubicBezTo>
                    <a:pt x="107" y="269"/>
                    <a:pt x="-648" y="2913"/>
                    <a:pt x="611" y="6186"/>
                  </a:cubicBezTo>
                  <a:cubicBezTo>
                    <a:pt x="1870" y="9459"/>
                    <a:pt x="4639" y="11851"/>
                    <a:pt x="6779" y="11725"/>
                  </a:cubicBezTo>
                  <a:cubicBezTo>
                    <a:pt x="8919" y="11599"/>
                    <a:pt x="9675" y="8703"/>
                    <a:pt x="8416" y="543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60" name="Полилиния: фигура 259">
              <a:extLst>
                <a:ext uri="{FF2B5EF4-FFF2-40B4-BE49-F238E27FC236}">
                  <a16:creationId xmlns:a16="http://schemas.microsoft.com/office/drawing/2014/main" id="{A68896FF-A381-4B10-B4B8-2F388E230887}"/>
                </a:ext>
              </a:extLst>
            </p:cNvPr>
            <p:cNvSpPr/>
            <p:nvPr/>
          </p:nvSpPr>
          <p:spPr>
            <a:xfrm>
              <a:off x="8317903" y="5661733"/>
              <a:ext cx="9063" cy="11663"/>
            </a:xfrm>
            <a:custGeom>
              <a:avLst/>
              <a:gdLst>
                <a:gd name="connsiteX0" fmla="*/ 9064 w 9063"/>
                <a:gd name="connsiteY0" fmla="*/ 8476 h 11663"/>
                <a:gd name="connsiteX1" fmla="*/ 4532 w 9063"/>
                <a:gd name="connsiteY1" fmla="*/ 546 h 11663"/>
                <a:gd name="connsiteX2" fmla="*/ 0 w 9063"/>
                <a:gd name="connsiteY2" fmla="*/ 3189 h 11663"/>
                <a:gd name="connsiteX3" fmla="*/ 4532 w 9063"/>
                <a:gd name="connsiteY3" fmla="*/ 10994 h 11663"/>
                <a:gd name="connsiteX4" fmla="*/ 9064 w 9063"/>
                <a:gd name="connsiteY4" fmla="*/ 8476 h 11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63">
                  <a:moveTo>
                    <a:pt x="9064" y="8476"/>
                  </a:moveTo>
                  <a:cubicBezTo>
                    <a:pt x="8832" y="5279"/>
                    <a:pt x="7165" y="2371"/>
                    <a:pt x="4532" y="546"/>
                  </a:cubicBezTo>
                  <a:cubicBezTo>
                    <a:pt x="2014" y="-839"/>
                    <a:pt x="0" y="546"/>
                    <a:pt x="0" y="3189"/>
                  </a:cubicBezTo>
                  <a:cubicBezTo>
                    <a:pt x="155" y="6374"/>
                    <a:pt x="1844" y="9282"/>
                    <a:pt x="4532" y="10994"/>
                  </a:cubicBezTo>
                  <a:cubicBezTo>
                    <a:pt x="6924" y="12505"/>
                    <a:pt x="9064" y="11372"/>
                    <a:pt x="9064" y="847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61" name="Полилиния: фигура 260">
              <a:extLst>
                <a:ext uri="{FF2B5EF4-FFF2-40B4-BE49-F238E27FC236}">
                  <a16:creationId xmlns:a16="http://schemas.microsoft.com/office/drawing/2014/main" id="{76339F27-4F67-404C-8CF3-17341F0CE3F3}"/>
                </a:ext>
              </a:extLst>
            </p:cNvPr>
            <p:cNvSpPr/>
            <p:nvPr/>
          </p:nvSpPr>
          <p:spPr>
            <a:xfrm>
              <a:off x="8305797" y="5651254"/>
              <a:ext cx="8854" cy="11630"/>
            </a:xfrm>
            <a:custGeom>
              <a:avLst/>
              <a:gdLst>
                <a:gd name="connsiteX0" fmla="*/ 8330 w 8854"/>
                <a:gd name="connsiteY0" fmla="*/ 10647 h 11630"/>
                <a:gd name="connsiteX1" fmla="*/ 6693 w 8854"/>
                <a:gd name="connsiteY1" fmla="*/ 2591 h 11630"/>
                <a:gd name="connsiteX2" fmla="*/ 525 w 8854"/>
                <a:gd name="connsiteY2" fmla="*/ 954 h 11630"/>
                <a:gd name="connsiteX3" fmla="*/ 2162 w 8854"/>
                <a:gd name="connsiteY3" fmla="*/ 9011 h 11630"/>
                <a:gd name="connsiteX4" fmla="*/ 8330 w 8854"/>
                <a:gd name="connsiteY4" fmla="*/ 10647 h 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 h="11630">
                  <a:moveTo>
                    <a:pt x="8330" y="10647"/>
                  </a:moveTo>
                  <a:cubicBezTo>
                    <a:pt x="9421" y="7878"/>
                    <a:pt x="8781" y="4718"/>
                    <a:pt x="6693" y="2591"/>
                  </a:cubicBezTo>
                  <a:cubicBezTo>
                    <a:pt x="4553" y="-53"/>
                    <a:pt x="1784" y="-808"/>
                    <a:pt x="525" y="954"/>
                  </a:cubicBezTo>
                  <a:cubicBezTo>
                    <a:pt x="-566" y="3724"/>
                    <a:pt x="74" y="6883"/>
                    <a:pt x="2162" y="9011"/>
                  </a:cubicBezTo>
                  <a:cubicBezTo>
                    <a:pt x="4302" y="12158"/>
                    <a:pt x="7071" y="12158"/>
                    <a:pt x="8330" y="1064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62" name="Полилиния: фигура 261">
              <a:extLst>
                <a:ext uri="{FF2B5EF4-FFF2-40B4-BE49-F238E27FC236}">
                  <a16:creationId xmlns:a16="http://schemas.microsoft.com/office/drawing/2014/main" id="{3A99D552-49AB-4476-8C67-D9C76DF13169}"/>
                </a:ext>
              </a:extLst>
            </p:cNvPr>
            <p:cNvSpPr/>
            <p:nvPr/>
          </p:nvSpPr>
          <p:spPr>
            <a:xfrm>
              <a:off x="8296647" y="5635964"/>
              <a:ext cx="9110" cy="11716"/>
            </a:xfrm>
            <a:custGeom>
              <a:avLst/>
              <a:gdLst>
                <a:gd name="connsiteX0" fmla="*/ 6779 w 9110"/>
                <a:gd name="connsiteY0" fmla="*/ 11712 h 11716"/>
                <a:gd name="connsiteX1" fmla="*/ 8416 w 9110"/>
                <a:gd name="connsiteY1" fmla="*/ 5543 h 11716"/>
                <a:gd name="connsiteX2" fmla="*/ 2247 w 9110"/>
                <a:gd name="connsiteY2" fmla="*/ 5 h 11716"/>
                <a:gd name="connsiteX3" fmla="*/ 611 w 9110"/>
                <a:gd name="connsiteY3" fmla="*/ 6173 h 11716"/>
                <a:gd name="connsiteX4" fmla="*/ 6779 w 9110"/>
                <a:gd name="connsiteY4" fmla="*/ 11712 h 1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0" h="11716">
                  <a:moveTo>
                    <a:pt x="6779" y="11712"/>
                  </a:moveTo>
                  <a:cubicBezTo>
                    <a:pt x="9045" y="11712"/>
                    <a:pt x="9800" y="8691"/>
                    <a:pt x="8416" y="5543"/>
                  </a:cubicBezTo>
                  <a:cubicBezTo>
                    <a:pt x="7031" y="2396"/>
                    <a:pt x="4387" y="-121"/>
                    <a:pt x="2247" y="5"/>
                  </a:cubicBezTo>
                  <a:cubicBezTo>
                    <a:pt x="107" y="130"/>
                    <a:pt x="-648" y="3026"/>
                    <a:pt x="611" y="6173"/>
                  </a:cubicBezTo>
                  <a:cubicBezTo>
                    <a:pt x="1870" y="9320"/>
                    <a:pt x="4639" y="11838"/>
                    <a:pt x="6779" y="117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63" name="Полилиния: фигура 262">
              <a:extLst>
                <a:ext uri="{FF2B5EF4-FFF2-40B4-BE49-F238E27FC236}">
                  <a16:creationId xmlns:a16="http://schemas.microsoft.com/office/drawing/2014/main" id="{27F542F7-CC0C-40A9-A94B-3E0E35011A9A}"/>
                </a:ext>
              </a:extLst>
            </p:cNvPr>
            <p:cNvSpPr/>
            <p:nvPr/>
          </p:nvSpPr>
          <p:spPr>
            <a:xfrm>
              <a:off x="8293230" y="5620134"/>
              <a:ext cx="9063" cy="11596"/>
            </a:xfrm>
            <a:custGeom>
              <a:avLst/>
              <a:gdLst>
                <a:gd name="connsiteX0" fmla="*/ 4532 w 9063"/>
                <a:gd name="connsiteY0" fmla="*/ 11051 h 11596"/>
                <a:gd name="connsiteX1" fmla="*/ 9064 w 9063"/>
                <a:gd name="connsiteY1" fmla="*/ 8408 h 11596"/>
                <a:gd name="connsiteX2" fmla="*/ 4532 w 9063"/>
                <a:gd name="connsiteY2" fmla="*/ 603 h 11596"/>
                <a:gd name="connsiteX3" fmla="*/ 0 w 9063"/>
                <a:gd name="connsiteY3" fmla="*/ 3120 h 11596"/>
                <a:gd name="connsiteX4" fmla="*/ 4532 w 9063"/>
                <a:gd name="connsiteY4" fmla="*/ 11051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6">
                  <a:moveTo>
                    <a:pt x="4532" y="11051"/>
                  </a:moveTo>
                  <a:cubicBezTo>
                    <a:pt x="7050" y="12436"/>
                    <a:pt x="9064" y="11051"/>
                    <a:pt x="9064" y="8408"/>
                  </a:cubicBezTo>
                  <a:cubicBezTo>
                    <a:pt x="8909" y="5223"/>
                    <a:pt x="7219" y="2315"/>
                    <a:pt x="4532" y="603"/>
                  </a:cubicBezTo>
                  <a:cubicBezTo>
                    <a:pt x="2014" y="-908"/>
                    <a:pt x="0" y="603"/>
                    <a:pt x="0" y="3120"/>
                  </a:cubicBezTo>
                  <a:cubicBezTo>
                    <a:pt x="176" y="6330"/>
                    <a:pt x="1856" y="9264"/>
                    <a:pt x="4532" y="1105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64" name="Полилиния: фигура 263">
              <a:extLst>
                <a:ext uri="{FF2B5EF4-FFF2-40B4-BE49-F238E27FC236}">
                  <a16:creationId xmlns:a16="http://schemas.microsoft.com/office/drawing/2014/main" id="{1C72BE25-D1E6-42C9-B20F-5C1C2E62F8AF}"/>
                </a:ext>
              </a:extLst>
            </p:cNvPr>
            <p:cNvSpPr/>
            <p:nvPr/>
          </p:nvSpPr>
          <p:spPr>
            <a:xfrm>
              <a:off x="8296229" y="5607791"/>
              <a:ext cx="8967" cy="11634"/>
            </a:xfrm>
            <a:custGeom>
              <a:avLst/>
              <a:gdLst>
                <a:gd name="connsiteX0" fmla="*/ 2162 w 8967"/>
                <a:gd name="connsiteY0" fmla="*/ 9044 h 11634"/>
                <a:gd name="connsiteX1" fmla="*/ 8456 w 8967"/>
                <a:gd name="connsiteY1" fmla="*/ 10680 h 11634"/>
                <a:gd name="connsiteX2" fmla="*/ 6693 w 8967"/>
                <a:gd name="connsiteY2" fmla="*/ 2623 h 11634"/>
                <a:gd name="connsiteX3" fmla="*/ 525 w 8967"/>
                <a:gd name="connsiteY3" fmla="*/ 987 h 11634"/>
                <a:gd name="connsiteX4" fmla="*/ 2162 w 8967"/>
                <a:gd name="connsiteY4" fmla="*/ 9044 h 1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7" h="11634">
                  <a:moveTo>
                    <a:pt x="2162" y="9044"/>
                  </a:moveTo>
                  <a:cubicBezTo>
                    <a:pt x="4428" y="11687"/>
                    <a:pt x="7197" y="12442"/>
                    <a:pt x="8456" y="10680"/>
                  </a:cubicBezTo>
                  <a:cubicBezTo>
                    <a:pt x="9550" y="7885"/>
                    <a:pt x="8855" y="4701"/>
                    <a:pt x="6693" y="2623"/>
                  </a:cubicBezTo>
                  <a:cubicBezTo>
                    <a:pt x="4553" y="-146"/>
                    <a:pt x="1784" y="-775"/>
                    <a:pt x="525" y="987"/>
                  </a:cubicBezTo>
                  <a:cubicBezTo>
                    <a:pt x="-566" y="3756"/>
                    <a:pt x="74" y="6916"/>
                    <a:pt x="2162" y="904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65" name="Полилиния: фигура 264">
              <a:extLst>
                <a:ext uri="{FF2B5EF4-FFF2-40B4-BE49-F238E27FC236}">
                  <a16:creationId xmlns:a16="http://schemas.microsoft.com/office/drawing/2014/main" id="{C410122C-8F09-48E8-9281-4DE047358C2B}"/>
                </a:ext>
              </a:extLst>
            </p:cNvPr>
            <p:cNvSpPr/>
            <p:nvPr/>
          </p:nvSpPr>
          <p:spPr>
            <a:xfrm>
              <a:off x="8304860" y="5602353"/>
              <a:ext cx="9149" cy="11716"/>
            </a:xfrm>
            <a:custGeom>
              <a:avLst/>
              <a:gdLst>
                <a:gd name="connsiteX0" fmla="*/ 580 w 9149"/>
                <a:gd name="connsiteY0" fmla="*/ 6173 h 11716"/>
                <a:gd name="connsiteX1" fmla="*/ 6874 w 9149"/>
                <a:gd name="connsiteY1" fmla="*/ 11712 h 11716"/>
                <a:gd name="connsiteX2" fmla="*/ 8511 w 9149"/>
                <a:gd name="connsiteY2" fmla="*/ 5543 h 11716"/>
                <a:gd name="connsiteX3" fmla="*/ 2342 w 9149"/>
                <a:gd name="connsiteY3" fmla="*/ 5 h 11716"/>
                <a:gd name="connsiteX4" fmla="*/ 580 w 9149"/>
                <a:gd name="connsiteY4" fmla="*/ 6173 h 1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11716">
                  <a:moveTo>
                    <a:pt x="580" y="6173"/>
                  </a:moveTo>
                  <a:cubicBezTo>
                    <a:pt x="1839" y="9446"/>
                    <a:pt x="4608" y="11838"/>
                    <a:pt x="6874" y="11712"/>
                  </a:cubicBezTo>
                  <a:cubicBezTo>
                    <a:pt x="9140" y="11586"/>
                    <a:pt x="9770" y="8690"/>
                    <a:pt x="8511" y="5543"/>
                  </a:cubicBezTo>
                  <a:cubicBezTo>
                    <a:pt x="7252" y="2396"/>
                    <a:pt x="4482" y="-121"/>
                    <a:pt x="2342" y="5"/>
                  </a:cubicBezTo>
                  <a:cubicBezTo>
                    <a:pt x="202" y="130"/>
                    <a:pt x="-679" y="3026"/>
                    <a:pt x="580" y="61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266" name="Рисунок 22">
              <a:extLst>
                <a:ext uri="{FF2B5EF4-FFF2-40B4-BE49-F238E27FC236}">
                  <a16:creationId xmlns:a16="http://schemas.microsoft.com/office/drawing/2014/main" id="{6BE81545-2264-40AB-8654-51DFA0B70F81}"/>
                </a:ext>
              </a:extLst>
            </p:cNvPr>
            <p:cNvGrpSpPr/>
            <p:nvPr/>
          </p:nvGrpSpPr>
          <p:grpSpPr>
            <a:xfrm>
              <a:off x="8304811" y="5619031"/>
              <a:ext cx="33272" cy="39405"/>
              <a:chOff x="8304811" y="5619031"/>
              <a:chExt cx="33272" cy="39405"/>
            </a:xfrm>
            <a:solidFill>
              <a:srgbClr val="121822"/>
            </a:solidFill>
          </p:grpSpPr>
          <p:sp>
            <p:nvSpPr>
              <p:cNvPr id="267" name="Полилиния: фигура 266">
                <a:extLst>
                  <a:ext uri="{FF2B5EF4-FFF2-40B4-BE49-F238E27FC236}">
                    <a16:creationId xmlns:a16="http://schemas.microsoft.com/office/drawing/2014/main" id="{87971F18-A5EC-4FD1-A0E6-A3DCFD979409}"/>
                  </a:ext>
                </a:extLst>
              </p:cNvPr>
              <p:cNvSpPr/>
              <p:nvPr/>
            </p:nvSpPr>
            <p:spPr>
              <a:xfrm>
                <a:off x="8308462" y="5619031"/>
                <a:ext cx="29622" cy="37456"/>
              </a:xfrm>
              <a:custGeom>
                <a:avLst/>
                <a:gdLst>
                  <a:gd name="connsiteX0" fmla="*/ 5287 w 29622"/>
                  <a:gd name="connsiteY0" fmla="*/ 1076 h 37456"/>
                  <a:gd name="connsiteX1" fmla="*/ 14225 w 29622"/>
                  <a:gd name="connsiteY1" fmla="*/ 1076 h 37456"/>
                  <a:gd name="connsiteX2" fmla="*/ 15484 w 29622"/>
                  <a:gd name="connsiteY2" fmla="*/ 1076 h 37456"/>
                  <a:gd name="connsiteX3" fmla="*/ 27443 w 29622"/>
                  <a:gd name="connsiteY3" fmla="*/ 15679 h 37456"/>
                  <a:gd name="connsiteX4" fmla="*/ 29583 w 29622"/>
                  <a:gd name="connsiteY4" fmla="*/ 25624 h 37456"/>
                  <a:gd name="connsiteX5" fmla="*/ 25429 w 29622"/>
                  <a:gd name="connsiteY5" fmla="*/ 34688 h 37456"/>
                  <a:gd name="connsiteX6" fmla="*/ 20645 w 29622"/>
                  <a:gd name="connsiteY6" fmla="*/ 37457 h 37456"/>
                  <a:gd name="connsiteX7" fmla="*/ 24799 w 29622"/>
                  <a:gd name="connsiteY7" fmla="*/ 28393 h 37456"/>
                  <a:gd name="connsiteX8" fmla="*/ 22659 w 29622"/>
                  <a:gd name="connsiteY8" fmla="*/ 18448 h 37456"/>
                  <a:gd name="connsiteX9" fmla="*/ 10071 w 29622"/>
                  <a:gd name="connsiteY9" fmla="*/ 3846 h 37456"/>
                  <a:gd name="connsiteX10" fmla="*/ 8938 w 29622"/>
                  <a:gd name="connsiteY10" fmla="*/ 3846 h 37456"/>
                  <a:gd name="connsiteX11" fmla="*/ 0 w 29622"/>
                  <a:gd name="connsiteY11" fmla="*/ 3846 h 3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22" h="37456">
                    <a:moveTo>
                      <a:pt x="5287" y="1076"/>
                    </a:moveTo>
                    <a:cubicBezTo>
                      <a:pt x="8093" y="-359"/>
                      <a:pt x="11419" y="-359"/>
                      <a:pt x="14225" y="1076"/>
                    </a:cubicBezTo>
                    <a:lnTo>
                      <a:pt x="15484" y="1076"/>
                    </a:lnTo>
                    <a:cubicBezTo>
                      <a:pt x="20870" y="4601"/>
                      <a:pt x="25045" y="9699"/>
                      <a:pt x="27443" y="15679"/>
                    </a:cubicBezTo>
                    <a:cubicBezTo>
                      <a:pt x="28825" y="18813"/>
                      <a:pt x="29554" y="22200"/>
                      <a:pt x="29583" y="25624"/>
                    </a:cubicBezTo>
                    <a:cubicBezTo>
                      <a:pt x="29896" y="29161"/>
                      <a:pt x="28316" y="32610"/>
                      <a:pt x="25429" y="34688"/>
                    </a:cubicBezTo>
                    <a:lnTo>
                      <a:pt x="20645" y="37457"/>
                    </a:lnTo>
                    <a:cubicBezTo>
                      <a:pt x="23533" y="35380"/>
                      <a:pt x="25113" y="31931"/>
                      <a:pt x="24799" y="28393"/>
                    </a:cubicBezTo>
                    <a:cubicBezTo>
                      <a:pt x="24681" y="24982"/>
                      <a:pt x="23956" y="21608"/>
                      <a:pt x="22659" y="18448"/>
                    </a:cubicBezTo>
                    <a:cubicBezTo>
                      <a:pt x="20124" y="12368"/>
                      <a:pt x="15714" y="7245"/>
                      <a:pt x="10071" y="3846"/>
                    </a:cubicBezTo>
                    <a:lnTo>
                      <a:pt x="8938" y="3846"/>
                    </a:lnTo>
                    <a:cubicBezTo>
                      <a:pt x="6166" y="2272"/>
                      <a:pt x="2772" y="2272"/>
                      <a:pt x="0" y="384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68" name="Полилиния: фигура 267">
                <a:extLst>
                  <a:ext uri="{FF2B5EF4-FFF2-40B4-BE49-F238E27FC236}">
                    <a16:creationId xmlns:a16="http://schemas.microsoft.com/office/drawing/2014/main" id="{FC5913A9-7335-4C28-9AB6-D2CAF2BC8D58}"/>
                  </a:ext>
                </a:extLst>
              </p:cNvPr>
              <p:cNvSpPr/>
              <p:nvPr/>
            </p:nvSpPr>
            <p:spPr>
              <a:xfrm>
                <a:off x="8304811" y="5621993"/>
                <a:ext cx="28449" cy="36443"/>
              </a:xfrm>
              <a:custGeom>
                <a:avLst/>
                <a:gdLst>
                  <a:gd name="connsiteX0" fmla="*/ 14225 w 28449"/>
                  <a:gd name="connsiteY0" fmla="*/ 1891 h 36443"/>
                  <a:gd name="connsiteX1" fmla="*/ 0 w 28449"/>
                  <a:gd name="connsiteY1" fmla="*/ 10073 h 36443"/>
                  <a:gd name="connsiteX2" fmla="*/ 14225 w 28449"/>
                  <a:gd name="connsiteY2" fmla="*/ 34495 h 36443"/>
                  <a:gd name="connsiteX3" fmla="*/ 28450 w 28449"/>
                  <a:gd name="connsiteY3" fmla="*/ 26438 h 36443"/>
                  <a:gd name="connsiteX4" fmla="*/ 14225 w 28449"/>
                  <a:gd name="connsiteY4" fmla="*/ 1891 h 36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 h="36443">
                    <a:moveTo>
                      <a:pt x="14225" y="1891"/>
                    </a:moveTo>
                    <a:cubicBezTo>
                      <a:pt x="6420" y="-2515"/>
                      <a:pt x="126" y="1009"/>
                      <a:pt x="0" y="10073"/>
                    </a:cubicBezTo>
                    <a:cubicBezTo>
                      <a:pt x="594" y="20005"/>
                      <a:pt x="5874" y="29069"/>
                      <a:pt x="14225" y="34495"/>
                    </a:cubicBezTo>
                    <a:cubicBezTo>
                      <a:pt x="22030" y="39026"/>
                      <a:pt x="28324" y="35376"/>
                      <a:pt x="28450" y="26438"/>
                    </a:cubicBezTo>
                    <a:cubicBezTo>
                      <a:pt x="27935" y="16443"/>
                      <a:pt x="22640" y="7304"/>
                      <a:pt x="14225" y="189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69" name="Полилиния: фигура 268">
              <a:extLst>
                <a:ext uri="{FF2B5EF4-FFF2-40B4-BE49-F238E27FC236}">
                  <a16:creationId xmlns:a16="http://schemas.microsoft.com/office/drawing/2014/main" id="{465336C0-6123-46D0-975E-D02916D3FF16}"/>
                </a:ext>
              </a:extLst>
            </p:cNvPr>
            <p:cNvSpPr/>
            <p:nvPr/>
          </p:nvSpPr>
          <p:spPr>
            <a:xfrm>
              <a:off x="8267801" y="5578617"/>
              <a:ext cx="98063" cy="125863"/>
            </a:xfrm>
            <a:custGeom>
              <a:avLst/>
              <a:gdLst>
                <a:gd name="connsiteX0" fmla="*/ 0 w 98063"/>
                <a:gd name="connsiteY0" fmla="*/ 34441 h 125863"/>
                <a:gd name="connsiteX1" fmla="*/ 48843 w 98063"/>
                <a:gd name="connsiteY1" fmla="*/ 119161 h 125863"/>
                <a:gd name="connsiteX2" fmla="*/ 98064 w 98063"/>
                <a:gd name="connsiteY2" fmla="*/ 91089 h 125863"/>
                <a:gd name="connsiteX3" fmla="*/ 49221 w 98063"/>
                <a:gd name="connsiteY3" fmla="*/ 6495 h 125863"/>
                <a:gd name="connsiteX4" fmla="*/ 0 w 98063"/>
                <a:gd name="connsiteY4" fmla="*/ 34441 h 125863"/>
                <a:gd name="connsiteX5" fmla="*/ 21149 w 98063"/>
                <a:gd name="connsiteY5" fmla="*/ 40232 h 125863"/>
                <a:gd name="connsiteX6" fmla="*/ 28576 w 98063"/>
                <a:gd name="connsiteY6" fmla="*/ 20216 h 125863"/>
                <a:gd name="connsiteX7" fmla="*/ 49095 w 98063"/>
                <a:gd name="connsiteY7" fmla="*/ 23993 h 125863"/>
                <a:gd name="connsiteX8" fmla="*/ 82832 w 98063"/>
                <a:gd name="connsiteY8" fmla="*/ 82277 h 125863"/>
                <a:gd name="connsiteX9" fmla="*/ 75405 w 98063"/>
                <a:gd name="connsiteY9" fmla="*/ 102293 h 125863"/>
                <a:gd name="connsiteX10" fmla="*/ 54886 w 98063"/>
                <a:gd name="connsiteY10" fmla="*/ 98642 h 125863"/>
                <a:gd name="connsiteX11" fmla="*/ 21149 w 98063"/>
                <a:gd name="connsiteY11" fmla="*/ 40609 h 12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63" h="125863">
                  <a:moveTo>
                    <a:pt x="0" y="34441"/>
                  </a:moveTo>
                  <a:cubicBezTo>
                    <a:pt x="1811" y="68858"/>
                    <a:pt x="19963" y="100342"/>
                    <a:pt x="48843" y="119161"/>
                  </a:cubicBezTo>
                  <a:cubicBezTo>
                    <a:pt x="75908" y="134771"/>
                    <a:pt x="97938" y="122183"/>
                    <a:pt x="98064" y="91089"/>
                  </a:cubicBezTo>
                  <a:cubicBezTo>
                    <a:pt x="96273" y="56698"/>
                    <a:pt x="78113" y="25239"/>
                    <a:pt x="49221" y="6495"/>
                  </a:cubicBezTo>
                  <a:cubicBezTo>
                    <a:pt x="22156" y="-8737"/>
                    <a:pt x="126" y="3725"/>
                    <a:pt x="0" y="34441"/>
                  </a:cubicBezTo>
                  <a:close/>
                  <a:moveTo>
                    <a:pt x="21149" y="40232"/>
                  </a:moveTo>
                  <a:cubicBezTo>
                    <a:pt x="20636" y="32805"/>
                    <a:pt x="23342" y="25516"/>
                    <a:pt x="28576" y="20216"/>
                  </a:cubicBezTo>
                  <a:cubicBezTo>
                    <a:pt x="35643" y="18580"/>
                    <a:pt x="43074" y="19952"/>
                    <a:pt x="49095" y="23993"/>
                  </a:cubicBezTo>
                  <a:cubicBezTo>
                    <a:pt x="69070" y="36858"/>
                    <a:pt x="81628" y="58548"/>
                    <a:pt x="82832" y="82277"/>
                  </a:cubicBezTo>
                  <a:cubicBezTo>
                    <a:pt x="83447" y="89717"/>
                    <a:pt x="80727" y="97056"/>
                    <a:pt x="75405" y="102293"/>
                  </a:cubicBezTo>
                  <a:cubicBezTo>
                    <a:pt x="68359" y="104093"/>
                    <a:pt x="60876" y="102771"/>
                    <a:pt x="54886" y="98642"/>
                  </a:cubicBezTo>
                  <a:cubicBezTo>
                    <a:pt x="35071" y="85739"/>
                    <a:pt x="22552" y="64213"/>
                    <a:pt x="21149" y="4060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270" name="Рисунок 22">
              <a:extLst>
                <a:ext uri="{FF2B5EF4-FFF2-40B4-BE49-F238E27FC236}">
                  <a16:creationId xmlns:a16="http://schemas.microsoft.com/office/drawing/2014/main" id="{6BE81545-2264-40AB-8654-51DFA0B70F81}"/>
                </a:ext>
              </a:extLst>
            </p:cNvPr>
            <p:cNvGrpSpPr/>
            <p:nvPr/>
          </p:nvGrpSpPr>
          <p:grpSpPr>
            <a:xfrm>
              <a:off x="8453355" y="5661751"/>
              <a:ext cx="131609" cy="145351"/>
              <a:chOff x="8453355" y="5661751"/>
              <a:chExt cx="131609" cy="145351"/>
            </a:xfrm>
            <a:solidFill>
              <a:srgbClr val="121822"/>
            </a:solidFill>
          </p:grpSpPr>
          <p:sp>
            <p:nvSpPr>
              <p:cNvPr id="271" name="Полилиния: фигура 270">
                <a:extLst>
                  <a:ext uri="{FF2B5EF4-FFF2-40B4-BE49-F238E27FC236}">
                    <a16:creationId xmlns:a16="http://schemas.microsoft.com/office/drawing/2014/main" id="{79C6627E-D184-4872-98C3-BB2BF0F74918}"/>
                  </a:ext>
                </a:extLst>
              </p:cNvPr>
              <p:cNvSpPr/>
              <p:nvPr/>
            </p:nvSpPr>
            <p:spPr>
              <a:xfrm>
                <a:off x="8467831" y="5661751"/>
                <a:ext cx="117132" cy="142021"/>
              </a:xfrm>
              <a:custGeom>
                <a:avLst/>
                <a:gdLst>
                  <a:gd name="connsiteX0" fmla="*/ 33233 w 117132"/>
                  <a:gd name="connsiteY0" fmla="*/ 3297 h 142021"/>
                  <a:gd name="connsiteX1" fmla="*/ 64201 w 117132"/>
                  <a:gd name="connsiteY1" fmla="*/ 4556 h 142021"/>
                  <a:gd name="connsiteX2" fmla="*/ 68103 w 117132"/>
                  <a:gd name="connsiteY2" fmla="*/ 6696 h 142021"/>
                  <a:gd name="connsiteX3" fmla="*/ 109645 w 117132"/>
                  <a:gd name="connsiteY3" fmla="*/ 57050 h 142021"/>
                  <a:gd name="connsiteX4" fmla="*/ 116947 w 117132"/>
                  <a:gd name="connsiteY4" fmla="*/ 91290 h 142021"/>
                  <a:gd name="connsiteX5" fmla="*/ 102722 w 117132"/>
                  <a:gd name="connsiteY5" fmla="*/ 122761 h 142021"/>
                  <a:gd name="connsiteX6" fmla="*/ 69488 w 117132"/>
                  <a:gd name="connsiteY6" fmla="*/ 142022 h 142021"/>
                  <a:gd name="connsiteX7" fmla="*/ 83839 w 117132"/>
                  <a:gd name="connsiteY7" fmla="*/ 110676 h 142021"/>
                  <a:gd name="connsiteX8" fmla="*/ 76412 w 117132"/>
                  <a:gd name="connsiteY8" fmla="*/ 76310 h 142021"/>
                  <a:gd name="connsiteX9" fmla="*/ 34870 w 117132"/>
                  <a:gd name="connsiteY9" fmla="*/ 25956 h 142021"/>
                  <a:gd name="connsiteX10" fmla="*/ 30968 w 117132"/>
                  <a:gd name="connsiteY10" fmla="*/ 23942 h 142021"/>
                  <a:gd name="connsiteX11" fmla="*/ 0 w 117132"/>
                  <a:gd name="connsiteY11" fmla="*/ 22557 h 14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132" h="142021">
                    <a:moveTo>
                      <a:pt x="33233" y="3297"/>
                    </a:moveTo>
                    <a:cubicBezTo>
                      <a:pt x="43115" y="-1512"/>
                      <a:pt x="54747" y="-1033"/>
                      <a:pt x="64201" y="4556"/>
                    </a:cubicBezTo>
                    <a:lnTo>
                      <a:pt x="68103" y="6696"/>
                    </a:lnTo>
                    <a:cubicBezTo>
                      <a:pt x="86885" y="18705"/>
                      <a:pt x="101425" y="36316"/>
                      <a:pt x="109645" y="57050"/>
                    </a:cubicBezTo>
                    <a:cubicBezTo>
                      <a:pt x="114290" y="67876"/>
                      <a:pt x="116770" y="79507"/>
                      <a:pt x="116947" y="91290"/>
                    </a:cubicBezTo>
                    <a:cubicBezTo>
                      <a:pt x="118231" y="103577"/>
                      <a:pt x="112792" y="115611"/>
                      <a:pt x="102722" y="122761"/>
                    </a:cubicBezTo>
                    <a:lnTo>
                      <a:pt x="69488" y="142022"/>
                    </a:lnTo>
                    <a:cubicBezTo>
                      <a:pt x="79546" y="134897"/>
                      <a:pt x="85022" y="122938"/>
                      <a:pt x="83839" y="110676"/>
                    </a:cubicBezTo>
                    <a:cubicBezTo>
                      <a:pt x="83575" y="98856"/>
                      <a:pt x="81057" y="87186"/>
                      <a:pt x="76412" y="76310"/>
                    </a:cubicBezTo>
                    <a:cubicBezTo>
                      <a:pt x="68204" y="55577"/>
                      <a:pt x="53665" y="37953"/>
                      <a:pt x="34870" y="25956"/>
                    </a:cubicBezTo>
                    <a:lnTo>
                      <a:pt x="30968" y="23942"/>
                    </a:lnTo>
                    <a:cubicBezTo>
                      <a:pt x="21551" y="18265"/>
                      <a:pt x="9891" y="17749"/>
                      <a:pt x="0" y="2255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72" name="Полилиния: фигура 271">
                <a:extLst>
                  <a:ext uri="{FF2B5EF4-FFF2-40B4-BE49-F238E27FC236}">
                    <a16:creationId xmlns:a16="http://schemas.microsoft.com/office/drawing/2014/main" id="{6A499E78-935B-4EA5-99B4-5925EACB2557}"/>
                  </a:ext>
                </a:extLst>
              </p:cNvPr>
              <p:cNvSpPr/>
              <p:nvPr/>
            </p:nvSpPr>
            <p:spPr>
              <a:xfrm>
                <a:off x="8453355" y="5681005"/>
                <a:ext cx="98063" cy="126097"/>
              </a:xfrm>
              <a:custGeom>
                <a:avLst/>
                <a:gdLst>
                  <a:gd name="connsiteX0" fmla="*/ 49095 w 98063"/>
                  <a:gd name="connsiteY0" fmla="*/ 6703 h 126097"/>
                  <a:gd name="connsiteX1" fmla="*/ 0 w 98063"/>
                  <a:gd name="connsiteY1" fmla="*/ 34775 h 126097"/>
                  <a:gd name="connsiteX2" fmla="*/ 48843 w 98063"/>
                  <a:gd name="connsiteY2" fmla="*/ 119369 h 126097"/>
                  <a:gd name="connsiteX3" fmla="*/ 98064 w 98063"/>
                  <a:gd name="connsiteY3" fmla="*/ 91423 h 126097"/>
                  <a:gd name="connsiteX4" fmla="*/ 49095 w 98063"/>
                  <a:gd name="connsiteY4" fmla="*/ 6703 h 12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3" h="126097">
                    <a:moveTo>
                      <a:pt x="49095" y="6703"/>
                    </a:moveTo>
                    <a:cubicBezTo>
                      <a:pt x="22030" y="-8907"/>
                      <a:pt x="0" y="3681"/>
                      <a:pt x="0" y="34775"/>
                    </a:cubicBezTo>
                    <a:cubicBezTo>
                      <a:pt x="1791" y="69166"/>
                      <a:pt x="19951" y="100625"/>
                      <a:pt x="48843" y="119369"/>
                    </a:cubicBezTo>
                    <a:cubicBezTo>
                      <a:pt x="75908" y="134979"/>
                      <a:pt x="97938" y="122516"/>
                      <a:pt x="98064" y="91423"/>
                    </a:cubicBezTo>
                    <a:cubicBezTo>
                      <a:pt x="96264" y="56968"/>
                      <a:pt x="78048" y="25459"/>
                      <a:pt x="49095" y="670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73" name="Полилиния: фигура 272">
              <a:extLst>
                <a:ext uri="{FF2B5EF4-FFF2-40B4-BE49-F238E27FC236}">
                  <a16:creationId xmlns:a16="http://schemas.microsoft.com/office/drawing/2014/main" id="{37F99FB6-1460-4BFB-9509-F4BEBEA6F5CE}"/>
                </a:ext>
              </a:extLst>
            </p:cNvPr>
            <p:cNvSpPr/>
            <p:nvPr/>
          </p:nvSpPr>
          <p:spPr>
            <a:xfrm>
              <a:off x="8468263" y="5700761"/>
              <a:ext cx="68009" cy="86806"/>
            </a:xfrm>
            <a:custGeom>
              <a:avLst/>
              <a:gdLst>
                <a:gd name="connsiteX0" fmla="*/ 198 w 68009"/>
                <a:gd name="connsiteY0" fmla="*/ 23704 h 86806"/>
                <a:gd name="connsiteX1" fmla="*/ 33935 w 68009"/>
                <a:gd name="connsiteY1" fmla="*/ 82114 h 86806"/>
                <a:gd name="connsiteX2" fmla="*/ 60496 w 68009"/>
                <a:gd name="connsiteY2" fmla="*/ 82870 h 86806"/>
                <a:gd name="connsiteX3" fmla="*/ 67924 w 68009"/>
                <a:gd name="connsiteY3" fmla="*/ 62854 h 86806"/>
                <a:gd name="connsiteX4" fmla="*/ 34187 w 68009"/>
                <a:gd name="connsiteY4" fmla="*/ 4444 h 86806"/>
                <a:gd name="connsiteX5" fmla="*/ 13667 w 68009"/>
                <a:gd name="connsiteY5" fmla="*/ 667 h 86806"/>
                <a:gd name="connsiteX6" fmla="*/ 198 w 68009"/>
                <a:gd name="connsiteY6" fmla="*/ 23704 h 8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9" h="86806">
                  <a:moveTo>
                    <a:pt x="198" y="23704"/>
                  </a:moveTo>
                  <a:cubicBezTo>
                    <a:pt x="1504" y="47433"/>
                    <a:pt x="14032" y="69123"/>
                    <a:pt x="33935" y="82114"/>
                  </a:cubicBezTo>
                  <a:cubicBezTo>
                    <a:pt x="41702" y="88081"/>
                    <a:pt x="52415" y="88383"/>
                    <a:pt x="60496" y="82870"/>
                  </a:cubicBezTo>
                  <a:cubicBezTo>
                    <a:pt x="65821" y="77633"/>
                    <a:pt x="68540" y="70294"/>
                    <a:pt x="67924" y="62854"/>
                  </a:cubicBezTo>
                  <a:cubicBezTo>
                    <a:pt x="66703" y="39100"/>
                    <a:pt x="54152" y="17372"/>
                    <a:pt x="34187" y="4444"/>
                  </a:cubicBezTo>
                  <a:cubicBezTo>
                    <a:pt x="28157" y="415"/>
                    <a:pt x="20730" y="-957"/>
                    <a:pt x="13667" y="667"/>
                  </a:cubicBezTo>
                  <a:cubicBezTo>
                    <a:pt x="4416" y="4343"/>
                    <a:pt x="-1140" y="13847"/>
                    <a:pt x="198" y="2370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74" name="Полилиния: фигура 273">
              <a:extLst>
                <a:ext uri="{FF2B5EF4-FFF2-40B4-BE49-F238E27FC236}">
                  <a16:creationId xmlns:a16="http://schemas.microsoft.com/office/drawing/2014/main" id="{57150FCB-93DA-4083-A215-684D6D0EA83E}"/>
                </a:ext>
              </a:extLst>
            </p:cNvPr>
            <p:cNvSpPr/>
            <p:nvPr/>
          </p:nvSpPr>
          <p:spPr>
            <a:xfrm>
              <a:off x="8473345" y="5699340"/>
              <a:ext cx="62927" cy="85038"/>
            </a:xfrm>
            <a:custGeom>
              <a:avLst/>
              <a:gdLst>
                <a:gd name="connsiteX0" fmla="*/ 1032 w 62927"/>
                <a:gd name="connsiteY0" fmla="*/ 22230 h 85038"/>
                <a:gd name="connsiteX1" fmla="*/ 34769 w 62927"/>
                <a:gd name="connsiteY1" fmla="*/ 80641 h 85038"/>
                <a:gd name="connsiteX2" fmla="*/ 55414 w 62927"/>
                <a:gd name="connsiteY2" fmla="*/ 84291 h 85038"/>
                <a:gd name="connsiteX3" fmla="*/ 62842 w 62927"/>
                <a:gd name="connsiteY3" fmla="*/ 64276 h 85038"/>
                <a:gd name="connsiteX4" fmla="*/ 29105 w 62927"/>
                <a:gd name="connsiteY4" fmla="*/ 5865 h 85038"/>
                <a:gd name="connsiteX5" fmla="*/ 5868 w 62927"/>
                <a:gd name="connsiteY5" fmla="*/ 3877 h 85038"/>
                <a:gd name="connsiteX6" fmla="*/ 1032 w 62927"/>
                <a:gd name="connsiteY6" fmla="*/ 22230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27" h="85038">
                  <a:moveTo>
                    <a:pt x="1032" y="22230"/>
                  </a:moveTo>
                  <a:cubicBezTo>
                    <a:pt x="2359" y="45960"/>
                    <a:pt x="14882" y="67637"/>
                    <a:pt x="34769" y="80641"/>
                  </a:cubicBezTo>
                  <a:cubicBezTo>
                    <a:pt x="40825" y="84707"/>
                    <a:pt x="48327" y="86029"/>
                    <a:pt x="55414" y="84291"/>
                  </a:cubicBezTo>
                  <a:cubicBezTo>
                    <a:pt x="60739" y="79055"/>
                    <a:pt x="63458" y="71716"/>
                    <a:pt x="62842" y="64276"/>
                  </a:cubicBezTo>
                  <a:cubicBezTo>
                    <a:pt x="61621" y="40521"/>
                    <a:pt x="49070" y="18794"/>
                    <a:pt x="29105" y="5865"/>
                  </a:cubicBezTo>
                  <a:cubicBezTo>
                    <a:pt x="23238" y="-1096"/>
                    <a:pt x="12834" y="-1990"/>
                    <a:pt x="5868" y="3877"/>
                  </a:cubicBezTo>
                  <a:cubicBezTo>
                    <a:pt x="544" y="8358"/>
                    <a:pt x="-1391" y="15710"/>
                    <a:pt x="1032" y="2223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75" name="Полилиния: фигура 274">
              <a:extLst>
                <a:ext uri="{FF2B5EF4-FFF2-40B4-BE49-F238E27FC236}">
                  <a16:creationId xmlns:a16="http://schemas.microsoft.com/office/drawing/2014/main" id="{98B091E8-22BF-4257-9671-8DF8C307CC62}"/>
                </a:ext>
              </a:extLst>
            </p:cNvPr>
            <p:cNvSpPr/>
            <p:nvPr/>
          </p:nvSpPr>
          <p:spPr>
            <a:xfrm>
              <a:off x="8502450" y="5707580"/>
              <a:ext cx="9063" cy="11640"/>
            </a:xfrm>
            <a:custGeom>
              <a:avLst/>
              <a:gdLst>
                <a:gd name="connsiteX0" fmla="*/ 0 w 9063"/>
                <a:gd name="connsiteY0" fmla="*/ 3164 h 11640"/>
                <a:gd name="connsiteX1" fmla="*/ 4532 w 9063"/>
                <a:gd name="connsiteY1" fmla="*/ 11095 h 11640"/>
                <a:gd name="connsiteX2" fmla="*/ 9064 w 9063"/>
                <a:gd name="connsiteY2" fmla="*/ 8451 h 11640"/>
                <a:gd name="connsiteX3" fmla="*/ 4532 w 9063"/>
                <a:gd name="connsiteY3" fmla="*/ 646 h 11640"/>
                <a:gd name="connsiteX4" fmla="*/ 0 w 9063"/>
                <a:gd name="connsiteY4" fmla="*/ 3164 h 1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40">
                  <a:moveTo>
                    <a:pt x="0" y="3164"/>
                  </a:moveTo>
                  <a:cubicBezTo>
                    <a:pt x="176" y="6374"/>
                    <a:pt x="1851" y="9307"/>
                    <a:pt x="4532" y="11095"/>
                  </a:cubicBezTo>
                  <a:cubicBezTo>
                    <a:pt x="7049" y="12479"/>
                    <a:pt x="9064" y="11095"/>
                    <a:pt x="9064" y="8451"/>
                  </a:cubicBezTo>
                  <a:cubicBezTo>
                    <a:pt x="8913" y="5266"/>
                    <a:pt x="7226" y="2358"/>
                    <a:pt x="4532" y="646"/>
                  </a:cubicBezTo>
                  <a:cubicBezTo>
                    <a:pt x="2014" y="-864"/>
                    <a:pt x="0" y="394"/>
                    <a:pt x="0" y="316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76" name="Полилиния: фигура 275">
              <a:extLst>
                <a:ext uri="{FF2B5EF4-FFF2-40B4-BE49-F238E27FC236}">
                  <a16:creationId xmlns:a16="http://schemas.microsoft.com/office/drawing/2014/main" id="{B3B82991-85D7-43E8-9193-196CB3BBDB6E}"/>
                </a:ext>
              </a:extLst>
            </p:cNvPr>
            <p:cNvSpPr/>
            <p:nvPr/>
          </p:nvSpPr>
          <p:spPr>
            <a:xfrm>
              <a:off x="8514637" y="5718098"/>
              <a:ext cx="8970" cy="11689"/>
            </a:xfrm>
            <a:custGeom>
              <a:avLst/>
              <a:gdLst>
                <a:gd name="connsiteX0" fmla="*/ 527 w 8970"/>
                <a:gd name="connsiteY0" fmla="*/ 954 h 11689"/>
                <a:gd name="connsiteX1" fmla="*/ 2164 w 8970"/>
                <a:gd name="connsiteY1" fmla="*/ 9011 h 11689"/>
                <a:gd name="connsiteX2" fmla="*/ 8458 w 8970"/>
                <a:gd name="connsiteY2" fmla="*/ 10647 h 11689"/>
                <a:gd name="connsiteX3" fmla="*/ 6696 w 8970"/>
                <a:gd name="connsiteY3" fmla="*/ 2591 h 11689"/>
                <a:gd name="connsiteX4" fmla="*/ 527 w 8970"/>
                <a:gd name="connsiteY4" fmla="*/ 954 h 1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689">
                  <a:moveTo>
                    <a:pt x="527" y="954"/>
                  </a:moveTo>
                  <a:cubicBezTo>
                    <a:pt x="-568" y="3724"/>
                    <a:pt x="74" y="6883"/>
                    <a:pt x="2164" y="9011"/>
                  </a:cubicBezTo>
                  <a:cubicBezTo>
                    <a:pt x="4430" y="11780"/>
                    <a:pt x="7199" y="12536"/>
                    <a:pt x="8458" y="10647"/>
                  </a:cubicBezTo>
                  <a:cubicBezTo>
                    <a:pt x="9553" y="7853"/>
                    <a:pt x="8861" y="4668"/>
                    <a:pt x="6696" y="2591"/>
                  </a:cubicBezTo>
                  <a:cubicBezTo>
                    <a:pt x="4556" y="-53"/>
                    <a:pt x="1786" y="-808"/>
                    <a:pt x="527" y="95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77" name="Полилиния: фигура 276">
              <a:extLst>
                <a:ext uri="{FF2B5EF4-FFF2-40B4-BE49-F238E27FC236}">
                  <a16:creationId xmlns:a16="http://schemas.microsoft.com/office/drawing/2014/main" id="{DF60925C-8238-4C86-8585-E17EDFCA3A6B}"/>
                </a:ext>
              </a:extLst>
            </p:cNvPr>
            <p:cNvSpPr/>
            <p:nvPr/>
          </p:nvSpPr>
          <p:spPr>
            <a:xfrm>
              <a:off x="8523994" y="5733273"/>
              <a:ext cx="9026" cy="11728"/>
            </a:xfrm>
            <a:custGeom>
              <a:avLst/>
              <a:gdLst>
                <a:gd name="connsiteX0" fmla="*/ 2247 w 9026"/>
                <a:gd name="connsiteY0" fmla="*/ 5 h 11728"/>
                <a:gd name="connsiteX1" fmla="*/ 611 w 9026"/>
                <a:gd name="connsiteY1" fmla="*/ 6173 h 11728"/>
                <a:gd name="connsiteX2" fmla="*/ 6779 w 9026"/>
                <a:gd name="connsiteY2" fmla="*/ 11712 h 11728"/>
                <a:gd name="connsiteX3" fmla="*/ 8416 w 9026"/>
                <a:gd name="connsiteY3" fmla="*/ 5544 h 11728"/>
                <a:gd name="connsiteX4" fmla="*/ 2247 w 9026"/>
                <a:gd name="connsiteY4" fmla="*/ 5 h 1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28">
                  <a:moveTo>
                    <a:pt x="2247" y="5"/>
                  </a:moveTo>
                  <a:cubicBezTo>
                    <a:pt x="107" y="5"/>
                    <a:pt x="-648" y="3026"/>
                    <a:pt x="611" y="6173"/>
                  </a:cubicBezTo>
                  <a:cubicBezTo>
                    <a:pt x="1870" y="9320"/>
                    <a:pt x="4639" y="11964"/>
                    <a:pt x="6779" y="11712"/>
                  </a:cubicBezTo>
                  <a:cubicBezTo>
                    <a:pt x="8919" y="11460"/>
                    <a:pt x="9674" y="8817"/>
                    <a:pt x="8416" y="5544"/>
                  </a:cubicBezTo>
                  <a:cubicBezTo>
                    <a:pt x="7157" y="2271"/>
                    <a:pt x="4010" y="-121"/>
                    <a:pt x="2247" y="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78" name="Полилиния: фигура 277">
              <a:extLst>
                <a:ext uri="{FF2B5EF4-FFF2-40B4-BE49-F238E27FC236}">
                  <a16:creationId xmlns:a16="http://schemas.microsoft.com/office/drawing/2014/main" id="{97F3EF04-C6A3-4858-882F-6AAEAB59EAC2}"/>
                </a:ext>
              </a:extLst>
            </p:cNvPr>
            <p:cNvSpPr/>
            <p:nvPr/>
          </p:nvSpPr>
          <p:spPr>
            <a:xfrm>
              <a:off x="8527123" y="5749223"/>
              <a:ext cx="9063" cy="11596"/>
            </a:xfrm>
            <a:custGeom>
              <a:avLst/>
              <a:gdLst>
                <a:gd name="connsiteX0" fmla="*/ 4532 w 9063"/>
                <a:gd name="connsiteY0" fmla="*/ 546 h 11596"/>
                <a:gd name="connsiteX1" fmla="*/ 0 w 9063"/>
                <a:gd name="connsiteY1" fmla="*/ 3189 h 11596"/>
                <a:gd name="connsiteX2" fmla="*/ 4532 w 9063"/>
                <a:gd name="connsiteY2" fmla="*/ 10994 h 11596"/>
                <a:gd name="connsiteX3" fmla="*/ 9064 w 9063"/>
                <a:gd name="connsiteY3" fmla="*/ 8476 h 11596"/>
                <a:gd name="connsiteX4" fmla="*/ 4532 w 9063"/>
                <a:gd name="connsiteY4" fmla="*/ 546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6">
                  <a:moveTo>
                    <a:pt x="4532" y="546"/>
                  </a:moveTo>
                  <a:cubicBezTo>
                    <a:pt x="2014" y="-839"/>
                    <a:pt x="0" y="546"/>
                    <a:pt x="0" y="3189"/>
                  </a:cubicBezTo>
                  <a:cubicBezTo>
                    <a:pt x="151" y="6374"/>
                    <a:pt x="1838" y="9282"/>
                    <a:pt x="4532" y="10994"/>
                  </a:cubicBezTo>
                  <a:cubicBezTo>
                    <a:pt x="7049" y="12505"/>
                    <a:pt x="9064" y="10994"/>
                    <a:pt x="9064" y="8476"/>
                  </a:cubicBezTo>
                  <a:cubicBezTo>
                    <a:pt x="8887" y="5266"/>
                    <a:pt x="7213" y="2333"/>
                    <a:pt x="4532" y="54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79" name="Полилиния: фигура 278">
              <a:extLst>
                <a:ext uri="{FF2B5EF4-FFF2-40B4-BE49-F238E27FC236}">
                  <a16:creationId xmlns:a16="http://schemas.microsoft.com/office/drawing/2014/main" id="{2CC58669-BEF0-4CF0-971C-6D1A0DE25762}"/>
                </a:ext>
              </a:extLst>
            </p:cNvPr>
            <p:cNvSpPr/>
            <p:nvPr/>
          </p:nvSpPr>
          <p:spPr>
            <a:xfrm>
              <a:off x="8524204" y="5761528"/>
              <a:ext cx="8837" cy="11689"/>
            </a:xfrm>
            <a:custGeom>
              <a:avLst/>
              <a:gdLst>
                <a:gd name="connsiteX0" fmla="*/ 6696 w 8837"/>
                <a:gd name="connsiteY0" fmla="*/ 2591 h 11689"/>
                <a:gd name="connsiteX1" fmla="*/ 527 w 8837"/>
                <a:gd name="connsiteY1" fmla="*/ 954 h 11689"/>
                <a:gd name="connsiteX2" fmla="*/ 2164 w 8837"/>
                <a:gd name="connsiteY2" fmla="*/ 9011 h 11689"/>
                <a:gd name="connsiteX3" fmla="*/ 8332 w 8837"/>
                <a:gd name="connsiteY3" fmla="*/ 10647 h 11689"/>
                <a:gd name="connsiteX4" fmla="*/ 6696 w 8837"/>
                <a:gd name="connsiteY4" fmla="*/ 2591 h 1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7" h="11689">
                  <a:moveTo>
                    <a:pt x="6696" y="2591"/>
                  </a:moveTo>
                  <a:cubicBezTo>
                    <a:pt x="4556" y="-53"/>
                    <a:pt x="1786" y="-808"/>
                    <a:pt x="527" y="954"/>
                  </a:cubicBezTo>
                  <a:cubicBezTo>
                    <a:pt x="-568" y="3724"/>
                    <a:pt x="74" y="6883"/>
                    <a:pt x="2164" y="9011"/>
                  </a:cubicBezTo>
                  <a:cubicBezTo>
                    <a:pt x="4304" y="11780"/>
                    <a:pt x="7073" y="12536"/>
                    <a:pt x="8332" y="10647"/>
                  </a:cubicBezTo>
                  <a:cubicBezTo>
                    <a:pt x="9390" y="7865"/>
                    <a:pt x="8760" y="4731"/>
                    <a:pt x="6696" y="259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80" name="Полилиния: фигура 279">
              <a:extLst>
                <a:ext uri="{FF2B5EF4-FFF2-40B4-BE49-F238E27FC236}">
                  <a16:creationId xmlns:a16="http://schemas.microsoft.com/office/drawing/2014/main" id="{9C0A52A1-36CA-4008-B214-E97077B1B666}"/>
                </a:ext>
              </a:extLst>
            </p:cNvPr>
            <p:cNvSpPr/>
            <p:nvPr/>
          </p:nvSpPr>
          <p:spPr>
            <a:xfrm>
              <a:off x="8515434" y="5766884"/>
              <a:ext cx="9026" cy="11728"/>
            </a:xfrm>
            <a:custGeom>
              <a:avLst/>
              <a:gdLst>
                <a:gd name="connsiteX0" fmla="*/ 8416 w 9026"/>
                <a:gd name="connsiteY0" fmla="*/ 5544 h 11728"/>
                <a:gd name="connsiteX1" fmla="*/ 2247 w 9026"/>
                <a:gd name="connsiteY1" fmla="*/ 5 h 11728"/>
                <a:gd name="connsiteX2" fmla="*/ 611 w 9026"/>
                <a:gd name="connsiteY2" fmla="*/ 6173 h 11728"/>
                <a:gd name="connsiteX3" fmla="*/ 6779 w 9026"/>
                <a:gd name="connsiteY3" fmla="*/ 11712 h 11728"/>
                <a:gd name="connsiteX4" fmla="*/ 8416 w 9026"/>
                <a:gd name="connsiteY4" fmla="*/ 5544 h 1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28">
                  <a:moveTo>
                    <a:pt x="8416" y="5544"/>
                  </a:moveTo>
                  <a:cubicBezTo>
                    <a:pt x="7157" y="2271"/>
                    <a:pt x="4387" y="-121"/>
                    <a:pt x="2247" y="5"/>
                  </a:cubicBezTo>
                  <a:cubicBezTo>
                    <a:pt x="107" y="131"/>
                    <a:pt x="-648" y="3026"/>
                    <a:pt x="611" y="6173"/>
                  </a:cubicBezTo>
                  <a:cubicBezTo>
                    <a:pt x="1870" y="9320"/>
                    <a:pt x="4639" y="11964"/>
                    <a:pt x="6779" y="11712"/>
                  </a:cubicBezTo>
                  <a:cubicBezTo>
                    <a:pt x="8919" y="11460"/>
                    <a:pt x="9675" y="8691"/>
                    <a:pt x="8416" y="554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81" name="Полилиния: фигура 280">
              <a:extLst>
                <a:ext uri="{FF2B5EF4-FFF2-40B4-BE49-F238E27FC236}">
                  <a16:creationId xmlns:a16="http://schemas.microsoft.com/office/drawing/2014/main" id="{5723CC0B-624C-45EB-820F-8A18BC2B8443}"/>
                </a:ext>
              </a:extLst>
            </p:cNvPr>
            <p:cNvSpPr/>
            <p:nvPr/>
          </p:nvSpPr>
          <p:spPr>
            <a:xfrm>
              <a:off x="8503331" y="5764022"/>
              <a:ext cx="9063" cy="11746"/>
            </a:xfrm>
            <a:custGeom>
              <a:avLst/>
              <a:gdLst>
                <a:gd name="connsiteX0" fmla="*/ 9064 w 9063"/>
                <a:gd name="connsiteY0" fmla="*/ 8405 h 11746"/>
                <a:gd name="connsiteX1" fmla="*/ 4532 w 9063"/>
                <a:gd name="connsiteY1" fmla="*/ 600 h 11746"/>
                <a:gd name="connsiteX2" fmla="*/ 0 w 9063"/>
                <a:gd name="connsiteY2" fmla="*/ 3244 h 11746"/>
                <a:gd name="connsiteX3" fmla="*/ 4532 w 9063"/>
                <a:gd name="connsiteY3" fmla="*/ 11049 h 11746"/>
                <a:gd name="connsiteX4" fmla="*/ 9064 w 9063"/>
                <a:gd name="connsiteY4" fmla="*/ 8405 h 11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746">
                  <a:moveTo>
                    <a:pt x="9064" y="8405"/>
                  </a:moveTo>
                  <a:cubicBezTo>
                    <a:pt x="8913" y="5220"/>
                    <a:pt x="7226" y="2312"/>
                    <a:pt x="4532" y="600"/>
                  </a:cubicBezTo>
                  <a:cubicBezTo>
                    <a:pt x="2014" y="-911"/>
                    <a:pt x="0" y="600"/>
                    <a:pt x="0" y="3244"/>
                  </a:cubicBezTo>
                  <a:cubicBezTo>
                    <a:pt x="176" y="6416"/>
                    <a:pt x="1863" y="9324"/>
                    <a:pt x="4532" y="11049"/>
                  </a:cubicBezTo>
                  <a:cubicBezTo>
                    <a:pt x="7049" y="12685"/>
                    <a:pt x="9064" y="11300"/>
                    <a:pt x="9064" y="840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82" name="Полилиния: фигура 281">
              <a:extLst>
                <a:ext uri="{FF2B5EF4-FFF2-40B4-BE49-F238E27FC236}">
                  <a16:creationId xmlns:a16="http://schemas.microsoft.com/office/drawing/2014/main" id="{FDF7D16E-1CF6-45A4-9AAF-9DB2A8D45921}"/>
                </a:ext>
              </a:extLst>
            </p:cNvPr>
            <p:cNvSpPr/>
            <p:nvPr/>
          </p:nvSpPr>
          <p:spPr>
            <a:xfrm>
              <a:off x="8491315" y="5753346"/>
              <a:ext cx="8884" cy="11815"/>
            </a:xfrm>
            <a:custGeom>
              <a:avLst/>
              <a:gdLst>
                <a:gd name="connsiteX0" fmla="*/ 8365 w 8884"/>
                <a:gd name="connsiteY0" fmla="*/ 10773 h 11815"/>
                <a:gd name="connsiteX1" fmla="*/ 6729 w 8884"/>
                <a:gd name="connsiteY1" fmla="*/ 2591 h 11815"/>
                <a:gd name="connsiteX2" fmla="*/ 560 w 8884"/>
                <a:gd name="connsiteY2" fmla="*/ 954 h 11815"/>
                <a:gd name="connsiteX3" fmla="*/ 2197 w 8884"/>
                <a:gd name="connsiteY3" fmla="*/ 9137 h 11815"/>
                <a:gd name="connsiteX4" fmla="*/ 8365 w 8884"/>
                <a:gd name="connsiteY4" fmla="*/ 10773 h 11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4" h="11815">
                  <a:moveTo>
                    <a:pt x="8365" y="10773"/>
                  </a:moveTo>
                  <a:cubicBezTo>
                    <a:pt x="9448" y="7953"/>
                    <a:pt x="8806" y="4769"/>
                    <a:pt x="6729" y="2591"/>
                  </a:cubicBezTo>
                  <a:cubicBezTo>
                    <a:pt x="4463" y="-53"/>
                    <a:pt x="1693" y="-808"/>
                    <a:pt x="560" y="954"/>
                  </a:cubicBezTo>
                  <a:cubicBezTo>
                    <a:pt x="-585" y="3761"/>
                    <a:pt x="57" y="6984"/>
                    <a:pt x="2197" y="9137"/>
                  </a:cubicBezTo>
                  <a:cubicBezTo>
                    <a:pt x="4337" y="11906"/>
                    <a:pt x="7107" y="12661"/>
                    <a:pt x="8365" y="107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83" name="Полилиния: фигура 282">
              <a:extLst>
                <a:ext uri="{FF2B5EF4-FFF2-40B4-BE49-F238E27FC236}">
                  <a16:creationId xmlns:a16="http://schemas.microsoft.com/office/drawing/2014/main" id="{CD9C37E7-C3AF-4486-A4DE-FA52A9CD1650}"/>
                </a:ext>
              </a:extLst>
            </p:cNvPr>
            <p:cNvSpPr/>
            <p:nvPr/>
          </p:nvSpPr>
          <p:spPr>
            <a:xfrm>
              <a:off x="8481697" y="5738294"/>
              <a:ext cx="9026" cy="11617"/>
            </a:xfrm>
            <a:custGeom>
              <a:avLst/>
              <a:gdLst>
                <a:gd name="connsiteX0" fmla="*/ 6779 w 9026"/>
                <a:gd name="connsiteY0" fmla="*/ 11600 h 11617"/>
                <a:gd name="connsiteX1" fmla="*/ 8416 w 9026"/>
                <a:gd name="connsiteY1" fmla="*/ 5431 h 11617"/>
                <a:gd name="connsiteX2" fmla="*/ 2247 w 9026"/>
                <a:gd name="connsiteY2" fmla="*/ 18 h 11617"/>
                <a:gd name="connsiteX3" fmla="*/ 611 w 9026"/>
                <a:gd name="connsiteY3" fmla="*/ 6187 h 11617"/>
                <a:gd name="connsiteX4" fmla="*/ 6779 w 9026"/>
                <a:gd name="connsiteY4" fmla="*/ 11600 h 11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617">
                  <a:moveTo>
                    <a:pt x="6779" y="11600"/>
                  </a:moveTo>
                  <a:cubicBezTo>
                    <a:pt x="8919" y="11600"/>
                    <a:pt x="9675" y="8704"/>
                    <a:pt x="8416" y="5431"/>
                  </a:cubicBezTo>
                  <a:cubicBezTo>
                    <a:pt x="7157" y="2158"/>
                    <a:pt x="4387" y="-234"/>
                    <a:pt x="2247" y="18"/>
                  </a:cubicBezTo>
                  <a:cubicBezTo>
                    <a:pt x="107" y="270"/>
                    <a:pt x="-648" y="2914"/>
                    <a:pt x="611" y="6187"/>
                  </a:cubicBezTo>
                  <a:cubicBezTo>
                    <a:pt x="1870" y="9460"/>
                    <a:pt x="5143" y="11851"/>
                    <a:pt x="6779" y="1160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84" name="Полилиния: фигура 283">
              <a:extLst>
                <a:ext uri="{FF2B5EF4-FFF2-40B4-BE49-F238E27FC236}">
                  <a16:creationId xmlns:a16="http://schemas.microsoft.com/office/drawing/2014/main" id="{82DDFCD8-4BA6-42AE-B25F-8A2BD092B7A0}"/>
                </a:ext>
              </a:extLst>
            </p:cNvPr>
            <p:cNvSpPr/>
            <p:nvPr/>
          </p:nvSpPr>
          <p:spPr>
            <a:xfrm>
              <a:off x="8478657" y="5722409"/>
              <a:ext cx="9063" cy="11594"/>
            </a:xfrm>
            <a:custGeom>
              <a:avLst/>
              <a:gdLst>
                <a:gd name="connsiteX0" fmla="*/ 4532 w 9063"/>
                <a:gd name="connsiteY0" fmla="*/ 10994 h 11594"/>
                <a:gd name="connsiteX1" fmla="*/ 9064 w 9063"/>
                <a:gd name="connsiteY1" fmla="*/ 8350 h 11594"/>
                <a:gd name="connsiteX2" fmla="*/ 4532 w 9063"/>
                <a:gd name="connsiteY2" fmla="*/ 546 h 11594"/>
                <a:gd name="connsiteX3" fmla="*/ 0 w 9063"/>
                <a:gd name="connsiteY3" fmla="*/ 3189 h 11594"/>
                <a:gd name="connsiteX4" fmla="*/ 4532 w 9063"/>
                <a:gd name="connsiteY4" fmla="*/ 10994 h 11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4">
                  <a:moveTo>
                    <a:pt x="4532" y="10994"/>
                  </a:moveTo>
                  <a:cubicBezTo>
                    <a:pt x="7049" y="12505"/>
                    <a:pt x="9064" y="10994"/>
                    <a:pt x="9064" y="8350"/>
                  </a:cubicBezTo>
                  <a:cubicBezTo>
                    <a:pt x="8850" y="5191"/>
                    <a:pt x="7174" y="2295"/>
                    <a:pt x="4532" y="546"/>
                  </a:cubicBezTo>
                  <a:cubicBezTo>
                    <a:pt x="2014" y="-839"/>
                    <a:pt x="0" y="546"/>
                    <a:pt x="0" y="3189"/>
                  </a:cubicBezTo>
                  <a:cubicBezTo>
                    <a:pt x="155" y="6374"/>
                    <a:pt x="1844" y="9282"/>
                    <a:pt x="4532" y="1099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85" name="Полилиния: фигура 284">
              <a:extLst>
                <a:ext uri="{FF2B5EF4-FFF2-40B4-BE49-F238E27FC236}">
                  <a16:creationId xmlns:a16="http://schemas.microsoft.com/office/drawing/2014/main" id="{9582D259-9AAE-4B74-8B94-CB8D2B41A267}"/>
                </a:ext>
              </a:extLst>
            </p:cNvPr>
            <p:cNvSpPr/>
            <p:nvPr/>
          </p:nvSpPr>
          <p:spPr>
            <a:xfrm>
              <a:off x="8481783" y="5710042"/>
              <a:ext cx="8848" cy="11721"/>
            </a:xfrm>
            <a:custGeom>
              <a:avLst/>
              <a:gdLst>
                <a:gd name="connsiteX0" fmla="*/ 2162 w 8848"/>
                <a:gd name="connsiteY0" fmla="*/ 9011 h 11721"/>
                <a:gd name="connsiteX1" fmla="*/ 8330 w 8848"/>
                <a:gd name="connsiteY1" fmla="*/ 10773 h 11721"/>
                <a:gd name="connsiteX2" fmla="*/ 6693 w 8848"/>
                <a:gd name="connsiteY2" fmla="*/ 2591 h 11721"/>
                <a:gd name="connsiteX3" fmla="*/ 525 w 8848"/>
                <a:gd name="connsiteY3" fmla="*/ 954 h 11721"/>
                <a:gd name="connsiteX4" fmla="*/ 2162 w 8848"/>
                <a:gd name="connsiteY4" fmla="*/ 9011 h 1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 h="11721">
                  <a:moveTo>
                    <a:pt x="2162" y="9011"/>
                  </a:moveTo>
                  <a:cubicBezTo>
                    <a:pt x="4427" y="11780"/>
                    <a:pt x="7071" y="12536"/>
                    <a:pt x="8330" y="10773"/>
                  </a:cubicBezTo>
                  <a:cubicBezTo>
                    <a:pt x="9413" y="7953"/>
                    <a:pt x="8770" y="4768"/>
                    <a:pt x="6693" y="2591"/>
                  </a:cubicBezTo>
                  <a:cubicBezTo>
                    <a:pt x="4553" y="-53"/>
                    <a:pt x="1784" y="-808"/>
                    <a:pt x="525" y="954"/>
                  </a:cubicBezTo>
                  <a:cubicBezTo>
                    <a:pt x="-566" y="3724"/>
                    <a:pt x="74" y="6883"/>
                    <a:pt x="2162" y="901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86" name="Полилиния: фигура 285">
              <a:extLst>
                <a:ext uri="{FF2B5EF4-FFF2-40B4-BE49-F238E27FC236}">
                  <a16:creationId xmlns:a16="http://schemas.microsoft.com/office/drawing/2014/main" id="{7DFE4ED4-94EE-4788-B9CC-51A218F3F5B1}"/>
                </a:ext>
              </a:extLst>
            </p:cNvPr>
            <p:cNvSpPr/>
            <p:nvPr/>
          </p:nvSpPr>
          <p:spPr>
            <a:xfrm>
              <a:off x="8490383" y="5704683"/>
              <a:ext cx="9026" cy="11616"/>
            </a:xfrm>
            <a:custGeom>
              <a:avLst/>
              <a:gdLst>
                <a:gd name="connsiteX0" fmla="*/ 611 w 9026"/>
                <a:gd name="connsiteY0" fmla="*/ 6186 h 11616"/>
                <a:gd name="connsiteX1" fmla="*/ 6779 w 9026"/>
                <a:gd name="connsiteY1" fmla="*/ 11600 h 11616"/>
                <a:gd name="connsiteX2" fmla="*/ 8416 w 9026"/>
                <a:gd name="connsiteY2" fmla="*/ 5431 h 11616"/>
                <a:gd name="connsiteX3" fmla="*/ 2247 w 9026"/>
                <a:gd name="connsiteY3" fmla="*/ 18 h 11616"/>
                <a:gd name="connsiteX4" fmla="*/ 611 w 9026"/>
                <a:gd name="connsiteY4" fmla="*/ 6186 h 1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616">
                  <a:moveTo>
                    <a:pt x="611" y="6186"/>
                  </a:moveTo>
                  <a:cubicBezTo>
                    <a:pt x="1870" y="9334"/>
                    <a:pt x="4639" y="11851"/>
                    <a:pt x="6779" y="11600"/>
                  </a:cubicBezTo>
                  <a:cubicBezTo>
                    <a:pt x="8919" y="11348"/>
                    <a:pt x="9675" y="8704"/>
                    <a:pt x="8416" y="5431"/>
                  </a:cubicBezTo>
                  <a:cubicBezTo>
                    <a:pt x="7157" y="2158"/>
                    <a:pt x="4387" y="-234"/>
                    <a:pt x="2247" y="18"/>
                  </a:cubicBezTo>
                  <a:cubicBezTo>
                    <a:pt x="107" y="270"/>
                    <a:pt x="-648" y="2914"/>
                    <a:pt x="611" y="618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287" name="Рисунок 22">
              <a:extLst>
                <a:ext uri="{FF2B5EF4-FFF2-40B4-BE49-F238E27FC236}">
                  <a16:creationId xmlns:a16="http://schemas.microsoft.com/office/drawing/2014/main" id="{6BE81545-2264-40AB-8654-51DFA0B70F81}"/>
                </a:ext>
              </a:extLst>
            </p:cNvPr>
            <p:cNvGrpSpPr/>
            <p:nvPr/>
          </p:nvGrpSpPr>
          <p:grpSpPr>
            <a:xfrm>
              <a:off x="8490365" y="5721328"/>
              <a:ext cx="33807" cy="40149"/>
              <a:chOff x="8490365" y="5721328"/>
              <a:chExt cx="33807" cy="40149"/>
            </a:xfrm>
            <a:solidFill>
              <a:srgbClr val="121822"/>
            </a:solidFill>
          </p:grpSpPr>
          <p:sp>
            <p:nvSpPr>
              <p:cNvPr id="288" name="Полилиния: фигура 287">
                <a:extLst>
                  <a:ext uri="{FF2B5EF4-FFF2-40B4-BE49-F238E27FC236}">
                    <a16:creationId xmlns:a16="http://schemas.microsoft.com/office/drawing/2014/main" id="{5240FFB3-3EDA-41B4-8234-8FEE15DDA9AB}"/>
                  </a:ext>
                </a:extLst>
              </p:cNvPr>
              <p:cNvSpPr/>
              <p:nvPr/>
            </p:nvSpPr>
            <p:spPr>
              <a:xfrm>
                <a:off x="8494519" y="5721328"/>
                <a:ext cx="29653" cy="37378"/>
              </a:xfrm>
              <a:custGeom>
                <a:avLst/>
                <a:gdLst>
                  <a:gd name="connsiteX0" fmla="*/ 4784 w 29653"/>
                  <a:gd name="connsiteY0" fmla="*/ 1124 h 37378"/>
                  <a:gd name="connsiteX1" fmla="*/ 13721 w 29653"/>
                  <a:gd name="connsiteY1" fmla="*/ 1124 h 37378"/>
                  <a:gd name="connsiteX2" fmla="*/ 14854 w 29653"/>
                  <a:gd name="connsiteY2" fmla="*/ 1124 h 37378"/>
                  <a:gd name="connsiteX3" fmla="*/ 27443 w 29653"/>
                  <a:gd name="connsiteY3" fmla="*/ 15600 h 37378"/>
                  <a:gd name="connsiteX4" fmla="*/ 29583 w 29653"/>
                  <a:gd name="connsiteY4" fmla="*/ 25545 h 37378"/>
                  <a:gd name="connsiteX5" fmla="*/ 25555 w 29653"/>
                  <a:gd name="connsiteY5" fmla="*/ 34609 h 37378"/>
                  <a:gd name="connsiteX6" fmla="*/ 20645 w 29653"/>
                  <a:gd name="connsiteY6" fmla="*/ 37378 h 37378"/>
                  <a:gd name="connsiteX7" fmla="*/ 24799 w 29653"/>
                  <a:gd name="connsiteY7" fmla="*/ 28315 h 37378"/>
                  <a:gd name="connsiteX8" fmla="*/ 22659 w 29653"/>
                  <a:gd name="connsiteY8" fmla="*/ 18496 h 37378"/>
                  <a:gd name="connsiteX9" fmla="*/ 10071 w 29653"/>
                  <a:gd name="connsiteY9" fmla="*/ 3893 h 37378"/>
                  <a:gd name="connsiteX10" fmla="*/ 8938 w 29653"/>
                  <a:gd name="connsiteY10" fmla="*/ 3893 h 37378"/>
                  <a:gd name="connsiteX11" fmla="*/ 0 w 29653"/>
                  <a:gd name="connsiteY11" fmla="*/ 3893 h 3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53" h="37378">
                    <a:moveTo>
                      <a:pt x="4784" y="1124"/>
                    </a:moveTo>
                    <a:cubicBezTo>
                      <a:pt x="7578" y="-375"/>
                      <a:pt x="10927" y="-375"/>
                      <a:pt x="13721" y="1124"/>
                    </a:cubicBezTo>
                    <a:lnTo>
                      <a:pt x="14854" y="1124"/>
                    </a:lnTo>
                    <a:cubicBezTo>
                      <a:pt x="20507" y="4459"/>
                      <a:pt x="24925" y="9545"/>
                      <a:pt x="27443" y="15600"/>
                    </a:cubicBezTo>
                    <a:cubicBezTo>
                      <a:pt x="28840" y="18722"/>
                      <a:pt x="29570" y="22121"/>
                      <a:pt x="29583" y="25545"/>
                    </a:cubicBezTo>
                    <a:cubicBezTo>
                      <a:pt x="30011" y="29082"/>
                      <a:pt x="28462" y="32557"/>
                      <a:pt x="25555" y="34609"/>
                    </a:cubicBezTo>
                    <a:lnTo>
                      <a:pt x="20645" y="37378"/>
                    </a:lnTo>
                    <a:cubicBezTo>
                      <a:pt x="23641" y="35389"/>
                      <a:pt x="25252" y="31877"/>
                      <a:pt x="24799" y="28315"/>
                    </a:cubicBezTo>
                    <a:cubicBezTo>
                      <a:pt x="24749" y="24928"/>
                      <a:pt x="24031" y="21592"/>
                      <a:pt x="22659" y="18496"/>
                    </a:cubicBezTo>
                    <a:cubicBezTo>
                      <a:pt x="20129" y="12403"/>
                      <a:pt x="15723" y="7292"/>
                      <a:pt x="10071" y="3893"/>
                    </a:cubicBezTo>
                    <a:lnTo>
                      <a:pt x="8938" y="3893"/>
                    </a:lnTo>
                    <a:cubicBezTo>
                      <a:pt x="6143" y="2395"/>
                      <a:pt x="2795" y="2395"/>
                      <a:pt x="0" y="389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89" name="Полилиния: фигура 288">
                <a:extLst>
                  <a:ext uri="{FF2B5EF4-FFF2-40B4-BE49-F238E27FC236}">
                    <a16:creationId xmlns:a16="http://schemas.microsoft.com/office/drawing/2014/main" id="{520389E2-3971-4942-8F91-954B0FE325C7}"/>
                  </a:ext>
                </a:extLst>
              </p:cNvPr>
              <p:cNvSpPr/>
              <p:nvPr/>
            </p:nvSpPr>
            <p:spPr>
              <a:xfrm>
                <a:off x="8490365" y="5724405"/>
                <a:ext cx="28323" cy="37073"/>
              </a:xfrm>
              <a:custGeom>
                <a:avLst/>
                <a:gdLst>
                  <a:gd name="connsiteX0" fmla="*/ 14225 w 28323"/>
                  <a:gd name="connsiteY0" fmla="*/ 1949 h 37073"/>
                  <a:gd name="connsiteX1" fmla="*/ 0 w 28323"/>
                  <a:gd name="connsiteY1" fmla="*/ 10006 h 37073"/>
                  <a:gd name="connsiteX2" fmla="*/ 14099 w 28323"/>
                  <a:gd name="connsiteY2" fmla="*/ 35182 h 37073"/>
                  <a:gd name="connsiteX3" fmla="*/ 28324 w 28323"/>
                  <a:gd name="connsiteY3" fmla="*/ 27000 h 37073"/>
                  <a:gd name="connsiteX4" fmla="*/ 14225 w 28323"/>
                  <a:gd name="connsiteY4" fmla="*/ 1949 h 3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3" h="37073">
                    <a:moveTo>
                      <a:pt x="14225" y="1949"/>
                    </a:moveTo>
                    <a:cubicBezTo>
                      <a:pt x="6420" y="-2583"/>
                      <a:pt x="0" y="1068"/>
                      <a:pt x="0" y="10006"/>
                    </a:cubicBezTo>
                    <a:cubicBezTo>
                      <a:pt x="327" y="20190"/>
                      <a:pt x="5589" y="29581"/>
                      <a:pt x="14099" y="35182"/>
                    </a:cubicBezTo>
                    <a:cubicBezTo>
                      <a:pt x="22030" y="39588"/>
                      <a:pt x="28324" y="36064"/>
                      <a:pt x="28324" y="27000"/>
                    </a:cubicBezTo>
                    <a:cubicBezTo>
                      <a:pt x="27972" y="16854"/>
                      <a:pt x="22722" y="7513"/>
                      <a:pt x="14225" y="194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90" name="Полилиния: фигура 289">
              <a:extLst>
                <a:ext uri="{FF2B5EF4-FFF2-40B4-BE49-F238E27FC236}">
                  <a16:creationId xmlns:a16="http://schemas.microsoft.com/office/drawing/2014/main" id="{8F820009-0793-43EC-B163-42AF05C65334}"/>
                </a:ext>
              </a:extLst>
            </p:cNvPr>
            <p:cNvSpPr/>
            <p:nvPr/>
          </p:nvSpPr>
          <p:spPr>
            <a:xfrm>
              <a:off x="8453355" y="5681005"/>
              <a:ext cx="98063" cy="126097"/>
            </a:xfrm>
            <a:custGeom>
              <a:avLst/>
              <a:gdLst>
                <a:gd name="connsiteX0" fmla="*/ 0 w 98063"/>
                <a:gd name="connsiteY0" fmla="*/ 34775 h 126097"/>
                <a:gd name="connsiteX1" fmla="*/ 48843 w 98063"/>
                <a:gd name="connsiteY1" fmla="*/ 119369 h 126097"/>
                <a:gd name="connsiteX2" fmla="*/ 98064 w 98063"/>
                <a:gd name="connsiteY2" fmla="*/ 91423 h 126097"/>
                <a:gd name="connsiteX3" fmla="*/ 49095 w 98063"/>
                <a:gd name="connsiteY3" fmla="*/ 6703 h 126097"/>
                <a:gd name="connsiteX4" fmla="*/ 0 w 98063"/>
                <a:gd name="connsiteY4" fmla="*/ 34775 h 126097"/>
                <a:gd name="connsiteX5" fmla="*/ 21023 w 98063"/>
                <a:gd name="connsiteY5" fmla="*/ 40565 h 126097"/>
                <a:gd name="connsiteX6" fmla="*/ 30740 w 98063"/>
                <a:gd name="connsiteY6" fmla="*/ 19366 h 126097"/>
                <a:gd name="connsiteX7" fmla="*/ 49095 w 98063"/>
                <a:gd name="connsiteY7" fmla="*/ 24200 h 126097"/>
                <a:gd name="connsiteX8" fmla="*/ 82832 w 98063"/>
                <a:gd name="connsiteY8" fmla="*/ 82611 h 126097"/>
                <a:gd name="connsiteX9" fmla="*/ 75405 w 98063"/>
                <a:gd name="connsiteY9" fmla="*/ 102627 h 126097"/>
                <a:gd name="connsiteX10" fmla="*/ 54760 w 98063"/>
                <a:gd name="connsiteY10" fmla="*/ 98976 h 126097"/>
                <a:gd name="connsiteX11" fmla="*/ 21023 w 98063"/>
                <a:gd name="connsiteY11" fmla="*/ 40565 h 12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63" h="126097">
                  <a:moveTo>
                    <a:pt x="0" y="34775"/>
                  </a:moveTo>
                  <a:cubicBezTo>
                    <a:pt x="1791" y="69166"/>
                    <a:pt x="19951" y="100625"/>
                    <a:pt x="48843" y="119369"/>
                  </a:cubicBezTo>
                  <a:cubicBezTo>
                    <a:pt x="75908" y="134979"/>
                    <a:pt x="97938" y="122516"/>
                    <a:pt x="98064" y="91423"/>
                  </a:cubicBezTo>
                  <a:cubicBezTo>
                    <a:pt x="96264" y="56968"/>
                    <a:pt x="78048" y="25459"/>
                    <a:pt x="49095" y="6703"/>
                  </a:cubicBezTo>
                  <a:cubicBezTo>
                    <a:pt x="22533" y="-8907"/>
                    <a:pt x="0" y="3681"/>
                    <a:pt x="0" y="34775"/>
                  </a:cubicBezTo>
                  <a:close/>
                  <a:moveTo>
                    <a:pt x="21023" y="40565"/>
                  </a:moveTo>
                  <a:cubicBezTo>
                    <a:pt x="17852" y="32031"/>
                    <a:pt x="22202" y="22539"/>
                    <a:pt x="30740" y="19366"/>
                  </a:cubicBezTo>
                  <a:cubicBezTo>
                    <a:pt x="37262" y="16937"/>
                    <a:pt x="44613" y="18876"/>
                    <a:pt x="49095" y="24200"/>
                  </a:cubicBezTo>
                  <a:cubicBezTo>
                    <a:pt x="69060" y="37129"/>
                    <a:pt x="81611" y="58856"/>
                    <a:pt x="82832" y="82611"/>
                  </a:cubicBezTo>
                  <a:cubicBezTo>
                    <a:pt x="83449" y="90051"/>
                    <a:pt x="80730" y="97390"/>
                    <a:pt x="75405" y="102627"/>
                  </a:cubicBezTo>
                  <a:cubicBezTo>
                    <a:pt x="68317" y="104364"/>
                    <a:pt x="60815" y="103042"/>
                    <a:pt x="54760" y="98976"/>
                  </a:cubicBezTo>
                  <a:cubicBezTo>
                    <a:pt x="34873" y="85972"/>
                    <a:pt x="22349" y="64295"/>
                    <a:pt x="21023" y="4056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291" name="Рисунок 22">
              <a:extLst>
                <a:ext uri="{FF2B5EF4-FFF2-40B4-BE49-F238E27FC236}">
                  <a16:creationId xmlns:a16="http://schemas.microsoft.com/office/drawing/2014/main" id="{6BE81545-2264-40AB-8654-51DFA0B70F81}"/>
                </a:ext>
              </a:extLst>
            </p:cNvPr>
            <p:cNvGrpSpPr/>
            <p:nvPr/>
          </p:nvGrpSpPr>
          <p:grpSpPr>
            <a:xfrm>
              <a:off x="8640796" y="5772445"/>
              <a:ext cx="131231" cy="145409"/>
              <a:chOff x="8640796" y="5772445"/>
              <a:chExt cx="131231" cy="145409"/>
            </a:xfrm>
            <a:solidFill>
              <a:srgbClr val="121822"/>
            </a:solidFill>
          </p:grpSpPr>
          <p:sp>
            <p:nvSpPr>
              <p:cNvPr id="292" name="Полилиния: фигура 291">
                <a:extLst>
                  <a:ext uri="{FF2B5EF4-FFF2-40B4-BE49-F238E27FC236}">
                    <a16:creationId xmlns:a16="http://schemas.microsoft.com/office/drawing/2014/main" id="{DCE24FEA-3F50-4ABD-9964-E3E9EF6CC7D2}"/>
                  </a:ext>
                </a:extLst>
              </p:cNvPr>
              <p:cNvSpPr/>
              <p:nvPr/>
            </p:nvSpPr>
            <p:spPr>
              <a:xfrm>
                <a:off x="8654896" y="5772445"/>
                <a:ext cx="117132" cy="142735"/>
              </a:xfrm>
              <a:custGeom>
                <a:avLst/>
                <a:gdLst>
                  <a:gd name="connsiteX0" fmla="*/ 33233 w 117132"/>
                  <a:gd name="connsiteY0" fmla="*/ 3381 h 142735"/>
                  <a:gd name="connsiteX1" fmla="*/ 64201 w 117132"/>
                  <a:gd name="connsiteY1" fmla="*/ 4640 h 142735"/>
                  <a:gd name="connsiteX2" fmla="*/ 68103 w 117132"/>
                  <a:gd name="connsiteY2" fmla="*/ 6780 h 142735"/>
                  <a:gd name="connsiteX3" fmla="*/ 109519 w 117132"/>
                  <a:gd name="connsiteY3" fmla="*/ 57134 h 142735"/>
                  <a:gd name="connsiteX4" fmla="*/ 116947 w 117132"/>
                  <a:gd name="connsiteY4" fmla="*/ 91375 h 142735"/>
                  <a:gd name="connsiteX5" fmla="*/ 102722 w 117132"/>
                  <a:gd name="connsiteY5" fmla="*/ 122846 h 142735"/>
                  <a:gd name="connsiteX6" fmla="*/ 69488 w 117132"/>
                  <a:gd name="connsiteY6" fmla="*/ 142735 h 142735"/>
                  <a:gd name="connsiteX7" fmla="*/ 83839 w 117132"/>
                  <a:gd name="connsiteY7" fmla="*/ 111264 h 142735"/>
                  <a:gd name="connsiteX8" fmla="*/ 76412 w 117132"/>
                  <a:gd name="connsiteY8" fmla="*/ 77024 h 142735"/>
                  <a:gd name="connsiteX9" fmla="*/ 34870 w 117132"/>
                  <a:gd name="connsiteY9" fmla="*/ 26670 h 142735"/>
                  <a:gd name="connsiteX10" fmla="*/ 30968 w 117132"/>
                  <a:gd name="connsiteY10" fmla="*/ 24530 h 142735"/>
                  <a:gd name="connsiteX11" fmla="*/ 0 w 117132"/>
                  <a:gd name="connsiteY11" fmla="*/ 23271 h 14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132" h="142735">
                    <a:moveTo>
                      <a:pt x="33233" y="3381"/>
                    </a:moveTo>
                    <a:cubicBezTo>
                      <a:pt x="43090" y="-1541"/>
                      <a:pt x="54772" y="-1062"/>
                      <a:pt x="64201" y="4640"/>
                    </a:cubicBezTo>
                    <a:lnTo>
                      <a:pt x="68103" y="6780"/>
                    </a:lnTo>
                    <a:cubicBezTo>
                      <a:pt x="86885" y="18764"/>
                      <a:pt x="101387" y="36388"/>
                      <a:pt x="109519" y="57134"/>
                    </a:cubicBezTo>
                    <a:cubicBezTo>
                      <a:pt x="114265" y="67935"/>
                      <a:pt x="116783" y="79579"/>
                      <a:pt x="116947" y="91375"/>
                    </a:cubicBezTo>
                    <a:cubicBezTo>
                      <a:pt x="118231" y="103661"/>
                      <a:pt x="112792" y="115695"/>
                      <a:pt x="102722" y="122846"/>
                    </a:cubicBezTo>
                    <a:lnTo>
                      <a:pt x="69488" y="142735"/>
                    </a:lnTo>
                    <a:cubicBezTo>
                      <a:pt x="79546" y="135560"/>
                      <a:pt x="85010" y="123563"/>
                      <a:pt x="83839" y="111264"/>
                    </a:cubicBezTo>
                    <a:cubicBezTo>
                      <a:pt x="83562" y="99482"/>
                      <a:pt x="81044" y="87862"/>
                      <a:pt x="76412" y="77024"/>
                    </a:cubicBezTo>
                    <a:cubicBezTo>
                      <a:pt x="68192" y="56291"/>
                      <a:pt x="53652" y="38679"/>
                      <a:pt x="34870" y="26670"/>
                    </a:cubicBezTo>
                    <a:lnTo>
                      <a:pt x="30968" y="24530"/>
                    </a:lnTo>
                    <a:cubicBezTo>
                      <a:pt x="21514" y="18941"/>
                      <a:pt x="9882" y="18462"/>
                      <a:pt x="0" y="232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93" name="Полилиния: фигура 292">
                <a:extLst>
                  <a:ext uri="{FF2B5EF4-FFF2-40B4-BE49-F238E27FC236}">
                    <a16:creationId xmlns:a16="http://schemas.microsoft.com/office/drawing/2014/main" id="{C9FB52FB-BEC4-4E20-BF7E-0A1EA5B06F66}"/>
                  </a:ext>
                </a:extLst>
              </p:cNvPr>
              <p:cNvSpPr/>
              <p:nvPr/>
            </p:nvSpPr>
            <p:spPr>
              <a:xfrm>
                <a:off x="8640796" y="5791783"/>
                <a:ext cx="98063" cy="126071"/>
              </a:xfrm>
              <a:custGeom>
                <a:avLst/>
                <a:gdLst>
                  <a:gd name="connsiteX0" fmla="*/ 49095 w 98063"/>
                  <a:gd name="connsiteY0" fmla="*/ 6703 h 126071"/>
                  <a:gd name="connsiteX1" fmla="*/ 0 w 98063"/>
                  <a:gd name="connsiteY1" fmla="*/ 34775 h 126071"/>
                  <a:gd name="connsiteX2" fmla="*/ 48843 w 98063"/>
                  <a:gd name="connsiteY2" fmla="*/ 119369 h 126071"/>
                  <a:gd name="connsiteX3" fmla="*/ 98064 w 98063"/>
                  <a:gd name="connsiteY3" fmla="*/ 91297 h 126071"/>
                  <a:gd name="connsiteX4" fmla="*/ 49095 w 98063"/>
                  <a:gd name="connsiteY4" fmla="*/ 6703 h 126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3" h="126071">
                    <a:moveTo>
                      <a:pt x="49095" y="6703"/>
                    </a:moveTo>
                    <a:cubicBezTo>
                      <a:pt x="22030" y="-8907"/>
                      <a:pt x="0" y="3681"/>
                      <a:pt x="0" y="34775"/>
                    </a:cubicBezTo>
                    <a:cubicBezTo>
                      <a:pt x="1788" y="69166"/>
                      <a:pt x="19953" y="100625"/>
                      <a:pt x="48843" y="119369"/>
                    </a:cubicBezTo>
                    <a:cubicBezTo>
                      <a:pt x="75908" y="134979"/>
                      <a:pt x="97938" y="122390"/>
                      <a:pt x="98064" y="91297"/>
                    </a:cubicBezTo>
                    <a:cubicBezTo>
                      <a:pt x="96163" y="56905"/>
                      <a:pt x="77973" y="25485"/>
                      <a:pt x="49095" y="670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94" name="Полилиния: фигура 293">
              <a:extLst>
                <a:ext uri="{FF2B5EF4-FFF2-40B4-BE49-F238E27FC236}">
                  <a16:creationId xmlns:a16="http://schemas.microsoft.com/office/drawing/2014/main" id="{F1D56267-ADBF-4523-84C2-C24446113224}"/>
                </a:ext>
              </a:extLst>
            </p:cNvPr>
            <p:cNvSpPr/>
            <p:nvPr/>
          </p:nvSpPr>
          <p:spPr>
            <a:xfrm>
              <a:off x="8655777" y="5811540"/>
              <a:ext cx="67821" cy="86806"/>
            </a:xfrm>
            <a:custGeom>
              <a:avLst/>
              <a:gdLst>
                <a:gd name="connsiteX0" fmla="*/ 0 w 67821"/>
                <a:gd name="connsiteY0" fmla="*/ 23704 h 86806"/>
                <a:gd name="connsiteX1" fmla="*/ 33737 w 67821"/>
                <a:gd name="connsiteY1" fmla="*/ 82114 h 86806"/>
                <a:gd name="connsiteX2" fmla="*/ 60299 w 67821"/>
                <a:gd name="connsiteY2" fmla="*/ 82870 h 86806"/>
                <a:gd name="connsiteX3" fmla="*/ 67726 w 67821"/>
                <a:gd name="connsiteY3" fmla="*/ 62728 h 86806"/>
                <a:gd name="connsiteX4" fmla="*/ 33989 w 67821"/>
                <a:gd name="connsiteY4" fmla="*/ 4444 h 86806"/>
                <a:gd name="connsiteX5" fmla="*/ 13470 w 67821"/>
                <a:gd name="connsiteY5" fmla="*/ 667 h 86806"/>
                <a:gd name="connsiteX6" fmla="*/ 0 w 67821"/>
                <a:gd name="connsiteY6" fmla="*/ 23704 h 8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1" h="86806">
                  <a:moveTo>
                    <a:pt x="0" y="23704"/>
                  </a:moveTo>
                  <a:cubicBezTo>
                    <a:pt x="1309" y="47433"/>
                    <a:pt x="13835" y="69123"/>
                    <a:pt x="33737" y="82114"/>
                  </a:cubicBezTo>
                  <a:cubicBezTo>
                    <a:pt x="41504" y="88081"/>
                    <a:pt x="52217" y="88383"/>
                    <a:pt x="60299" y="82870"/>
                  </a:cubicBezTo>
                  <a:cubicBezTo>
                    <a:pt x="65661" y="77595"/>
                    <a:pt x="68380" y="70218"/>
                    <a:pt x="67726" y="62728"/>
                  </a:cubicBezTo>
                  <a:cubicBezTo>
                    <a:pt x="66417" y="39037"/>
                    <a:pt x="53891" y="17385"/>
                    <a:pt x="33989" y="4444"/>
                  </a:cubicBezTo>
                  <a:cubicBezTo>
                    <a:pt x="27959" y="415"/>
                    <a:pt x="20532" y="-957"/>
                    <a:pt x="13470" y="667"/>
                  </a:cubicBezTo>
                  <a:cubicBezTo>
                    <a:pt x="5287" y="2933"/>
                    <a:pt x="126" y="11241"/>
                    <a:pt x="0" y="2370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95" name="Полилиния: фигура 294">
              <a:extLst>
                <a:ext uri="{FF2B5EF4-FFF2-40B4-BE49-F238E27FC236}">
                  <a16:creationId xmlns:a16="http://schemas.microsoft.com/office/drawing/2014/main" id="{8ACBDA1C-33C1-4CD0-9980-08B55A625007}"/>
                </a:ext>
              </a:extLst>
            </p:cNvPr>
            <p:cNvSpPr/>
            <p:nvPr/>
          </p:nvSpPr>
          <p:spPr>
            <a:xfrm>
              <a:off x="8660658" y="5810118"/>
              <a:ext cx="62940" cy="85038"/>
            </a:xfrm>
            <a:custGeom>
              <a:avLst/>
              <a:gdLst>
                <a:gd name="connsiteX0" fmla="*/ 1036 w 62940"/>
                <a:gd name="connsiteY0" fmla="*/ 22230 h 85038"/>
                <a:gd name="connsiteX1" fmla="*/ 34773 w 62940"/>
                <a:gd name="connsiteY1" fmla="*/ 80641 h 85038"/>
                <a:gd name="connsiteX2" fmla="*/ 55418 w 62940"/>
                <a:gd name="connsiteY2" fmla="*/ 84291 h 85038"/>
                <a:gd name="connsiteX3" fmla="*/ 62845 w 62940"/>
                <a:gd name="connsiteY3" fmla="*/ 64150 h 85038"/>
                <a:gd name="connsiteX4" fmla="*/ 29108 w 62940"/>
                <a:gd name="connsiteY4" fmla="*/ 5865 h 85038"/>
                <a:gd name="connsiteX5" fmla="*/ 5870 w 62940"/>
                <a:gd name="connsiteY5" fmla="*/ 3876 h 85038"/>
                <a:gd name="connsiteX6" fmla="*/ 1036 w 62940"/>
                <a:gd name="connsiteY6" fmla="*/ 22230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40" h="85038">
                  <a:moveTo>
                    <a:pt x="1036" y="22230"/>
                  </a:moveTo>
                  <a:cubicBezTo>
                    <a:pt x="2357" y="45960"/>
                    <a:pt x="14883" y="67637"/>
                    <a:pt x="34773" y="80641"/>
                  </a:cubicBezTo>
                  <a:cubicBezTo>
                    <a:pt x="40828" y="84707"/>
                    <a:pt x="48330" y="86029"/>
                    <a:pt x="55418" y="84291"/>
                  </a:cubicBezTo>
                  <a:cubicBezTo>
                    <a:pt x="60780" y="79017"/>
                    <a:pt x="63499" y="71640"/>
                    <a:pt x="62845" y="64150"/>
                  </a:cubicBezTo>
                  <a:cubicBezTo>
                    <a:pt x="61536" y="40458"/>
                    <a:pt x="49010" y="18806"/>
                    <a:pt x="29108" y="5865"/>
                  </a:cubicBezTo>
                  <a:cubicBezTo>
                    <a:pt x="23242" y="-1096"/>
                    <a:pt x="12844" y="-1990"/>
                    <a:pt x="5870" y="3876"/>
                  </a:cubicBezTo>
                  <a:cubicBezTo>
                    <a:pt x="545" y="8358"/>
                    <a:pt x="-1394" y="15710"/>
                    <a:pt x="1036" y="2223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96" name="Полилиния: фигура 295">
              <a:extLst>
                <a:ext uri="{FF2B5EF4-FFF2-40B4-BE49-F238E27FC236}">
                  <a16:creationId xmlns:a16="http://schemas.microsoft.com/office/drawing/2014/main" id="{F038B460-6AF5-4C21-9A56-CE8B9CC26A0B}"/>
                </a:ext>
              </a:extLst>
            </p:cNvPr>
            <p:cNvSpPr/>
            <p:nvPr/>
          </p:nvSpPr>
          <p:spPr>
            <a:xfrm>
              <a:off x="8689891" y="5818291"/>
              <a:ext cx="9063" cy="11707"/>
            </a:xfrm>
            <a:custGeom>
              <a:avLst/>
              <a:gdLst>
                <a:gd name="connsiteX0" fmla="*/ 0 w 9063"/>
                <a:gd name="connsiteY0" fmla="*/ 3232 h 11707"/>
                <a:gd name="connsiteX1" fmla="*/ 4532 w 9063"/>
                <a:gd name="connsiteY1" fmla="*/ 11162 h 11707"/>
                <a:gd name="connsiteX2" fmla="*/ 9064 w 9063"/>
                <a:gd name="connsiteY2" fmla="*/ 8519 h 11707"/>
                <a:gd name="connsiteX3" fmla="*/ 4532 w 9063"/>
                <a:gd name="connsiteY3" fmla="*/ 588 h 11707"/>
                <a:gd name="connsiteX4" fmla="*/ 0 w 9063"/>
                <a:gd name="connsiteY4" fmla="*/ 3232 h 1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707">
                  <a:moveTo>
                    <a:pt x="0" y="3232"/>
                  </a:moveTo>
                  <a:cubicBezTo>
                    <a:pt x="176" y="6442"/>
                    <a:pt x="1851" y="9375"/>
                    <a:pt x="4532" y="11162"/>
                  </a:cubicBezTo>
                  <a:cubicBezTo>
                    <a:pt x="7049" y="12547"/>
                    <a:pt x="9064" y="11162"/>
                    <a:pt x="9064" y="8519"/>
                  </a:cubicBezTo>
                  <a:cubicBezTo>
                    <a:pt x="8887" y="5309"/>
                    <a:pt x="7213" y="2376"/>
                    <a:pt x="4532" y="588"/>
                  </a:cubicBezTo>
                  <a:cubicBezTo>
                    <a:pt x="1888" y="-797"/>
                    <a:pt x="0" y="336"/>
                    <a:pt x="0" y="323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97" name="Полилиния: фигура 296">
              <a:extLst>
                <a:ext uri="{FF2B5EF4-FFF2-40B4-BE49-F238E27FC236}">
                  <a16:creationId xmlns:a16="http://schemas.microsoft.com/office/drawing/2014/main" id="{555CD410-7285-498F-9889-7B0F5858E4E9}"/>
                </a:ext>
              </a:extLst>
            </p:cNvPr>
            <p:cNvSpPr/>
            <p:nvPr/>
          </p:nvSpPr>
          <p:spPr>
            <a:xfrm>
              <a:off x="8701953" y="5828788"/>
              <a:ext cx="8859" cy="11689"/>
            </a:xfrm>
            <a:custGeom>
              <a:avLst/>
              <a:gdLst>
                <a:gd name="connsiteX0" fmla="*/ 527 w 8859"/>
                <a:gd name="connsiteY0" fmla="*/ 1042 h 11689"/>
                <a:gd name="connsiteX1" fmla="*/ 2164 w 8859"/>
                <a:gd name="connsiteY1" fmla="*/ 9099 h 11689"/>
                <a:gd name="connsiteX2" fmla="*/ 8332 w 8859"/>
                <a:gd name="connsiteY2" fmla="*/ 10735 h 11689"/>
                <a:gd name="connsiteX3" fmla="*/ 6696 w 8859"/>
                <a:gd name="connsiteY3" fmla="*/ 2679 h 11689"/>
                <a:gd name="connsiteX4" fmla="*/ 527 w 8859"/>
                <a:gd name="connsiteY4" fmla="*/ 1042 h 1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 h="11689">
                  <a:moveTo>
                    <a:pt x="527" y="1042"/>
                  </a:moveTo>
                  <a:cubicBezTo>
                    <a:pt x="-568" y="3812"/>
                    <a:pt x="74" y="6971"/>
                    <a:pt x="2164" y="9099"/>
                  </a:cubicBezTo>
                  <a:cubicBezTo>
                    <a:pt x="4304" y="11742"/>
                    <a:pt x="7073" y="12498"/>
                    <a:pt x="8332" y="10735"/>
                  </a:cubicBezTo>
                  <a:cubicBezTo>
                    <a:pt x="9427" y="7966"/>
                    <a:pt x="8785" y="4806"/>
                    <a:pt x="6696" y="2679"/>
                  </a:cubicBezTo>
                  <a:cubicBezTo>
                    <a:pt x="4556" y="-91"/>
                    <a:pt x="1786" y="-846"/>
                    <a:pt x="527" y="104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98" name="Полилиния: фигура 297">
              <a:extLst>
                <a:ext uri="{FF2B5EF4-FFF2-40B4-BE49-F238E27FC236}">
                  <a16:creationId xmlns:a16="http://schemas.microsoft.com/office/drawing/2014/main" id="{3461F236-18BA-47D4-83F4-1588C12172C1}"/>
                </a:ext>
              </a:extLst>
            </p:cNvPr>
            <p:cNvSpPr/>
            <p:nvPr/>
          </p:nvSpPr>
          <p:spPr>
            <a:xfrm>
              <a:off x="8710933" y="5844051"/>
              <a:ext cx="9026" cy="11716"/>
            </a:xfrm>
            <a:custGeom>
              <a:avLst/>
              <a:gdLst>
                <a:gd name="connsiteX0" fmla="*/ 2247 w 9026"/>
                <a:gd name="connsiteY0" fmla="*/ 5 h 11716"/>
                <a:gd name="connsiteX1" fmla="*/ 611 w 9026"/>
                <a:gd name="connsiteY1" fmla="*/ 6173 h 11716"/>
                <a:gd name="connsiteX2" fmla="*/ 6779 w 9026"/>
                <a:gd name="connsiteY2" fmla="*/ 11712 h 11716"/>
                <a:gd name="connsiteX3" fmla="*/ 8416 w 9026"/>
                <a:gd name="connsiteY3" fmla="*/ 5543 h 11716"/>
                <a:gd name="connsiteX4" fmla="*/ 2247 w 9026"/>
                <a:gd name="connsiteY4" fmla="*/ 5 h 1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16">
                  <a:moveTo>
                    <a:pt x="2247" y="5"/>
                  </a:moveTo>
                  <a:cubicBezTo>
                    <a:pt x="107" y="5"/>
                    <a:pt x="-648" y="3026"/>
                    <a:pt x="611" y="6173"/>
                  </a:cubicBezTo>
                  <a:cubicBezTo>
                    <a:pt x="1870" y="9320"/>
                    <a:pt x="4639" y="11838"/>
                    <a:pt x="6779" y="11712"/>
                  </a:cubicBezTo>
                  <a:cubicBezTo>
                    <a:pt x="8919" y="11586"/>
                    <a:pt x="9675" y="8691"/>
                    <a:pt x="8416" y="5543"/>
                  </a:cubicBezTo>
                  <a:cubicBezTo>
                    <a:pt x="7157" y="2396"/>
                    <a:pt x="4136" y="-121"/>
                    <a:pt x="2247" y="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99" name="Полилиния: фигура 298">
              <a:extLst>
                <a:ext uri="{FF2B5EF4-FFF2-40B4-BE49-F238E27FC236}">
                  <a16:creationId xmlns:a16="http://schemas.microsoft.com/office/drawing/2014/main" id="{76180638-C518-46C2-8007-167B29DFE241}"/>
                </a:ext>
              </a:extLst>
            </p:cNvPr>
            <p:cNvSpPr/>
            <p:nvPr/>
          </p:nvSpPr>
          <p:spPr>
            <a:xfrm>
              <a:off x="8714313" y="5860001"/>
              <a:ext cx="9189" cy="11596"/>
            </a:xfrm>
            <a:custGeom>
              <a:avLst/>
              <a:gdLst>
                <a:gd name="connsiteX0" fmla="*/ 4658 w 9189"/>
                <a:gd name="connsiteY0" fmla="*/ 546 h 11596"/>
                <a:gd name="connsiteX1" fmla="*/ 0 w 9189"/>
                <a:gd name="connsiteY1" fmla="*/ 3189 h 11596"/>
                <a:gd name="connsiteX2" fmla="*/ 4658 w 9189"/>
                <a:gd name="connsiteY2" fmla="*/ 10994 h 11596"/>
                <a:gd name="connsiteX3" fmla="*/ 9190 w 9189"/>
                <a:gd name="connsiteY3" fmla="*/ 8476 h 11596"/>
                <a:gd name="connsiteX4" fmla="*/ 4658 w 9189"/>
                <a:gd name="connsiteY4" fmla="*/ 546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 h="11596">
                  <a:moveTo>
                    <a:pt x="4658" y="546"/>
                  </a:moveTo>
                  <a:cubicBezTo>
                    <a:pt x="2140" y="-839"/>
                    <a:pt x="0" y="546"/>
                    <a:pt x="0" y="3189"/>
                  </a:cubicBezTo>
                  <a:cubicBezTo>
                    <a:pt x="201" y="6387"/>
                    <a:pt x="1939" y="9295"/>
                    <a:pt x="4658" y="10994"/>
                  </a:cubicBezTo>
                  <a:cubicBezTo>
                    <a:pt x="7049" y="12505"/>
                    <a:pt x="9190" y="10994"/>
                    <a:pt x="9190" y="8476"/>
                  </a:cubicBezTo>
                  <a:cubicBezTo>
                    <a:pt x="8963" y="5279"/>
                    <a:pt x="7289" y="2371"/>
                    <a:pt x="4658" y="54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00" name="Полилиния: фигура 299">
              <a:extLst>
                <a:ext uri="{FF2B5EF4-FFF2-40B4-BE49-F238E27FC236}">
                  <a16:creationId xmlns:a16="http://schemas.microsoft.com/office/drawing/2014/main" id="{3008BC9C-8CD4-4E03-8D98-42D63BDEC1B9}"/>
                </a:ext>
              </a:extLst>
            </p:cNvPr>
            <p:cNvSpPr/>
            <p:nvPr/>
          </p:nvSpPr>
          <p:spPr>
            <a:xfrm>
              <a:off x="8711408" y="5872274"/>
              <a:ext cx="8970" cy="11666"/>
            </a:xfrm>
            <a:custGeom>
              <a:avLst/>
              <a:gdLst>
                <a:gd name="connsiteX0" fmla="*/ 6807 w 8970"/>
                <a:gd name="connsiteY0" fmla="*/ 2623 h 11666"/>
                <a:gd name="connsiteX1" fmla="*/ 513 w 8970"/>
                <a:gd name="connsiteY1" fmla="*/ 987 h 11666"/>
                <a:gd name="connsiteX2" fmla="*/ 2275 w 8970"/>
                <a:gd name="connsiteY2" fmla="*/ 9043 h 11666"/>
                <a:gd name="connsiteX3" fmla="*/ 8443 w 8970"/>
                <a:gd name="connsiteY3" fmla="*/ 10680 h 11666"/>
                <a:gd name="connsiteX4" fmla="*/ 6807 w 8970"/>
                <a:gd name="connsiteY4" fmla="*/ 2623 h 11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666">
                  <a:moveTo>
                    <a:pt x="6807" y="2623"/>
                  </a:moveTo>
                  <a:cubicBezTo>
                    <a:pt x="4541" y="-146"/>
                    <a:pt x="1771" y="-775"/>
                    <a:pt x="513" y="987"/>
                  </a:cubicBezTo>
                  <a:cubicBezTo>
                    <a:pt x="-583" y="3782"/>
                    <a:pt x="110" y="6966"/>
                    <a:pt x="2275" y="9043"/>
                  </a:cubicBezTo>
                  <a:cubicBezTo>
                    <a:pt x="4415" y="11813"/>
                    <a:pt x="7185" y="12442"/>
                    <a:pt x="8443" y="10680"/>
                  </a:cubicBezTo>
                  <a:cubicBezTo>
                    <a:pt x="9539" y="7911"/>
                    <a:pt x="8897" y="4751"/>
                    <a:pt x="6807" y="262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01" name="Полилиния: фигура 300">
              <a:extLst>
                <a:ext uri="{FF2B5EF4-FFF2-40B4-BE49-F238E27FC236}">
                  <a16:creationId xmlns:a16="http://schemas.microsoft.com/office/drawing/2014/main" id="{C1AD8951-49D2-4CA0-AB4E-A5B12F5CB2C7}"/>
                </a:ext>
              </a:extLst>
            </p:cNvPr>
            <p:cNvSpPr/>
            <p:nvPr/>
          </p:nvSpPr>
          <p:spPr>
            <a:xfrm>
              <a:off x="8702711" y="5877662"/>
              <a:ext cx="9065" cy="11716"/>
            </a:xfrm>
            <a:custGeom>
              <a:avLst/>
              <a:gdLst>
                <a:gd name="connsiteX0" fmla="*/ 8455 w 9065"/>
                <a:gd name="connsiteY0" fmla="*/ 5544 h 11716"/>
                <a:gd name="connsiteX1" fmla="*/ 2287 w 9065"/>
                <a:gd name="connsiteY1" fmla="*/ 5 h 11716"/>
                <a:gd name="connsiteX2" fmla="*/ 524 w 9065"/>
                <a:gd name="connsiteY2" fmla="*/ 6173 h 11716"/>
                <a:gd name="connsiteX3" fmla="*/ 6819 w 9065"/>
                <a:gd name="connsiteY3" fmla="*/ 11712 h 11716"/>
                <a:gd name="connsiteX4" fmla="*/ 8455 w 9065"/>
                <a:gd name="connsiteY4" fmla="*/ 5544 h 1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 h="11716">
                  <a:moveTo>
                    <a:pt x="8455" y="5544"/>
                  </a:moveTo>
                  <a:cubicBezTo>
                    <a:pt x="7196" y="2271"/>
                    <a:pt x="4427" y="-121"/>
                    <a:pt x="2287" y="5"/>
                  </a:cubicBezTo>
                  <a:cubicBezTo>
                    <a:pt x="147" y="131"/>
                    <a:pt x="-609" y="3026"/>
                    <a:pt x="524" y="6173"/>
                  </a:cubicBezTo>
                  <a:cubicBezTo>
                    <a:pt x="1657" y="9320"/>
                    <a:pt x="4678" y="11838"/>
                    <a:pt x="6819" y="11712"/>
                  </a:cubicBezTo>
                  <a:cubicBezTo>
                    <a:pt x="8959" y="11586"/>
                    <a:pt x="9714" y="8691"/>
                    <a:pt x="8455" y="554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02" name="Полилиния: фигура 301">
              <a:extLst>
                <a:ext uri="{FF2B5EF4-FFF2-40B4-BE49-F238E27FC236}">
                  <a16:creationId xmlns:a16="http://schemas.microsoft.com/office/drawing/2014/main" id="{027AAD37-4732-45C8-B474-045F89A50D65}"/>
                </a:ext>
              </a:extLst>
            </p:cNvPr>
            <p:cNvSpPr/>
            <p:nvPr/>
          </p:nvSpPr>
          <p:spPr>
            <a:xfrm>
              <a:off x="8690647" y="5874798"/>
              <a:ext cx="9063" cy="11639"/>
            </a:xfrm>
            <a:custGeom>
              <a:avLst/>
              <a:gdLst>
                <a:gd name="connsiteX0" fmla="*/ 9064 w 9063"/>
                <a:gd name="connsiteY0" fmla="*/ 8408 h 11639"/>
                <a:gd name="connsiteX1" fmla="*/ 4532 w 9063"/>
                <a:gd name="connsiteY1" fmla="*/ 603 h 11639"/>
                <a:gd name="connsiteX2" fmla="*/ 0 w 9063"/>
                <a:gd name="connsiteY2" fmla="*/ 3120 h 11639"/>
                <a:gd name="connsiteX3" fmla="*/ 4532 w 9063"/>
                <a:gd name="connsiteY3" fmla="*/ 11051 h 11639"/>
                <a:gd name="connsiteX4" fmla="*/ 9064 w 9063"/>
                <a:gd name="connsiteY4" fmla="*/ 8408 h 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39">
                  <a:moveTo>
                    <a:pt x="9064" y="8408"/>
                  </a:moveTo>
                  <a:cubicBezTo>
                    <a:pt x="8913" y="5223"/>
                    <a:pt x="7213" y="2315"/>
                    <a:pt x="4532" y="603"/>
                  </a:cubicBezTo>
                  <a:cubicBezTo>
                    <a:pt x="2014" y="-908"/>
                    <a:pt x="0" y="603"/>
                    <a:pt x="0" y="3120"/>
                  </a:cubicBezTo>
                  <a:cubicBezTo>
                    <a:pt x="176" y="6330"/>
                    <a:pt x="1851" y="9264"/>
                    <a:pt x="4532" y="11051"/>
                  </a:cubicBezTo>
                  <a:cubicBezTo>
                    <a:pt x="7050" y="12436"/>
                    <a:pt x="9064" y="11303"/>
                    <a:pt x="9064" y="840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03" name="Полилиния: фигура 302">
              <a:extLst>
                <a:ext uri="{FF2B5EF4-FFF2-40B4-BE49-F238E27FC236}">
                  <a16:creationId xmlns:a16="http://schemas.microsoft.com/office/drawing/2014/main" id="{751DD189-0F74-4583-838E-A272563B4124}"/>
                </a:ext>
              </a:extLst>
            </p:cNvPr>
            <p:cNvSpPr/>
            <p:nvPr/>
          </p:nvSpPr>
          <p:spPr>
            <a:xfrm>
              <a:off x="8678538" y="5864250"/>
              <a:ext cx="8962" cy="11999"/>
            </a:xfrm>
            <a:custGeom>
              <a:avLst/>
              <a:gdLst>
                <a:gd name="connsiteX0" fmla="*/ 8458 w 8962"/>
                <a:gd name="connsiteY0" fmla="*/ 10773 h 11999"/>
                <a:gd name="connsiteX1" fmla="*/ 6696 w 8962"/>
                <a:gd name="connsiteY1" fmla="*/ 2591 h 11999"/>
                <a:gd name="connsiteX2" fmla="*/ 527 w 8962"/>
                <a:gd name="connsiteY2" fmla="*/ 954 h 11999"/>
                <a:gd name="connsiteX3" fmla="*/ 2164 w 8962"/>
                <a:gd name="connsiteY3" fmla="*/ 9011 h 11999"/>
                <a:gd name="connsiteX4" fmla="*/ 8458 w 8962"/>
                <a:gd name="connsiteY4" fmla="*/ 10773 h 1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 h="11999">
                  <a:moveTo>
                    <a:pt x="8458" y="10773"/>
                  </a:moveTo>
                  <a:cubicBezTo>
                    <a:pt x="9541" y="7941"/>
                    <a:pt x="8848" y="4731"/>
                    <a:pt x="6696" y="2591"/>
                  </a:cubicBezTo>
                  <a:cubicBezTo>
                    <a:pt x="4556" y="-53"/>
                    <a:pt x="1786" y="-808"/>
                    <a:pt x="527" y="954"/>
                  </a:cubicBezTo>
                  <a:cubicBezTo>
                    <a:pt x="-568" y="3724"/>
                    <a:pt x="74" y="6883"/>
                    <a:pt x="2164" y="9011"/>
                  </a:cubicBezTo>
                  <a:cubicBezTo>
                    <a:pt x="4430" y="11780"/>
                    <a:pt x="7199" y="13165"/>
                    <a:pt x="8458" y="107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04" name="Полилиния: фигура 303">
              <a:extLst>
                <a:ext uri="{FF2B5EF4-FFF2-40B4-BE49-F238E27FC236}">
                  <a16:creationId xmlns:a16="http://schemas.microsoft.com/office/drawing/2014/main" id="{4764436F-AE63-470C-B696-62C4717F33C8}"/>
                </a:ext>
              </a:extLst>
            </p:cNvPr>
            <p:cNvSpPr/>
            <p:nvPr/>
          </p:nvSpPr>
          <p:spPr>
            <a:xfrm>
              <a:off x="8669517" y="5848960"/>
              <a:ext cx="9026" cy="11730"/>
            </a:xfrm>
            <a:custGeom>
              <a:avLst/>
              <a:gdLst>
                <a:gd name="connsiteX0" fmla="*/ 6779 w 9026"/>
                <a:gd name="connsiteY0" fmla="*/ 11712 h 11730"/>
                <a:gd name="connsiteX1" fmla="*/ 8416 w 9026"/>
                <a:gd name="connsiteY1" fmla="*/ 5544 h 11730"/>
                <a:gd name="connsiteX2" fmla="*/ 2247 w 9026"/>
                <a:gd name="connsiteY2" fmla="*/ 5 h 11730"/>
                <a:gd name="connsiteX3" fmla="*/ 611 w 9026"/>
                <a:gd name="connsiteY3" fmla="*/ 6299 h 11730"/>
                <a:gd name="connsiteX4" fmla="*/ 6779 w 9026"/>
                <a:gd name="connsiteY4" fmla="*/ 11712 h 1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30">
                  <a:moveTo>
                    <a:pt x="6779" y="11712"/>
                  </a:moveTo>
                  <a:cubicBezTo>
                    <a:pt x="8919" y="11712"/>
                    <a:pt x="9675" y="8817"/>
                    <a:pt x="8416" y="5544"/>
                  </a:cubicBezTo>
                  <a:cubicBezTo>
                    <a:pt x="7157" y="2271"/>
                    <a:pt x="4387" y="-121"/>
                    <a:pt x="2247" y="5"/>
                  </a:cubicBezTo>
                  <a:cubicBezTo>
                    <a:pt x="107" y="131"/>
                    <a:pt x="-648" y="3026"/>
                    <a:pt x="611" y="6299"/>
                  </a:cubicBezTo>
                  <a:cubicBezTo>
                    <a:pt x="1870" y="9572"/>
                    <a:pt x="4639" y="11964"/>
                    <a:pt x="6779" y="117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05" name="Полилиния: фигура 304">
              <a:extLst>
                <a:ext uri="{FF2B5EF4-FFF2-40B4-BE49-F238E27FC236}">
                  <a16:creationId xmlns:a16="http://schemas.microsoft.com/office/drawing/2014/main" id="{D6A2C422-6180-40B8-83CA-BEC2B3A42464}"/>
                </a:ext>
              </a:extLst>
            </p:cNvPr>
            <p:cNvSpPr/>
            <p:nvPr/>
          </p:nvSpPr>
          <p:spPr>
            <a:xfrm>
              <a:off x="8665973" y="5833133"/>
              <a:ext cx="9063" cy="11648"/>
            </a:xfrm>
            <a:custGeom>
              <a:avLst/>
              <a:gdLst>
                <a:gd name="connsiteX0" fmla="*/ 4532 w 9063"/>
                <a:gd name="connsiteY0" fmla="*/ 11049 h 11648"/>
                <a:gd name="connsiteX1" fmla="*/ 9064 w 9063"/>
                <a:gd name="connsiteY1" fmla="*/ 8405 h 11648"/>
                <a:gd name="connsiteX2" fmla="*/ 4532 w 9063"/>
                <a:gd name="connsiteY2" fmla="*/ 600 h 11648"/>
                <a:gd name="connsiteX3" fmla="*/ 0 w 9063"/>
                <a:gd name="connsiteY3" fmla="*/ 3244 h 11648"/>
                <a:gd name="connsiteX4" fmla="*/ 4532 w 9063"/>
                <a:gd name="connsiteY4" fmla="*/ 11049 h 1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48">
                  <a:moveTo>
                    <a:pt x="4532" y="11049"/>
                  </a:moveTo>
                  <a:cubicBezTo>
                    <a:pt x="7050" y="12559"/>
                    <a:pt x="9064" y="11049"/>
                    <a:pt x="9064" y="8405"/>
                  </a:cubicBezTo>
                  <a:cubicBezTo>
                    <a:pt x="8913" y="5220"/>
                    <a:pt x="7226" y="2312"/>
                    <a:pt x="4532" y="600"/>
                  </a:cubicBezTo>
                  <a:cubicBezTo>
                    <a:pt x="2014" y="-910"/>
                    <a:pt x="0" y="600"/>
                    <a:pt x="0" y="3244"/>
                  </a:cubicBezTo>
                  <a:cubicBezTo>
                    <a:pt x="151" y="6428"/>
                    <a:pt x="1838" y="9336"/>
                    <a:pt x="4532" y="1104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06" name="Полилиния: фигура 305">
              <a:extLst>
                <a:ext uri="{FF2B5EF4-FFF2-40B4-BE49-F238E27FC236}">
                  <a16:creationId xmlns:a16="http://schemas.microsoft.com/office/drawing/2014/main" id="{C8780C15-8E0F-49CE-9173-AFFDEFA82948}"/>
                </a:ext>
              </a:extLst>
            </p:cNvPr>
            <p:cNvSpPr/>
            <p:nvPr/>
          </p:nvSpPr>
          <p:spPr>
            <a:xfrm>
              <a:off x="8669097" y="5820820"/>
              <a:ext cx="8851" cy="11721"/>
            </a:xfrm>
            <a:custGeom>
              <a:avLst/>
              <a:gdLst>
                <a:gd name="connsiteX0" fmla="*/ 2164 w 8851"/>
                <a:gd name="connsiteY0" fmla="*/ 9011 h 11721"/>
                <a:gd name="connsiteX1" fmla="*/ 8332 w 8851"/>
                <a:gd name="connsiteY1" fmla="*/ 10773 h 11721"/>
                <a:gd name="connsiteX2" fmla="*/ 6696 w 8851"/>
                <a:gd name="connsiteY2" fmla="*/ 2591 h 11721"/>
                <a:gd name="connsiteX3" fmla="*/ 527 w 8851"/>
                <a:gd name="connsiteY3" fmla="*/ 954 h 11721"/>
                <a:gd name="connsiteX4" fmla="*/ 2164 w 8851"/>
                <a:gd name="connsiteY4" fmla="*/ 9011 h 1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 h="11721">
                  <a:moveTo>
                    <a:pt x="2164" y="9011"/>
                  </a:moveTo>
                  <a:cubicBezTo>
                    <a:pt x="4304" y="11780"/>
                    <a:pt x="7073" y="12536"/>
                    <a:pt x="8332" y="10773"/>
                  </a:cubicBezTo>
                  <a:cubicBezTo>
                    <a:pt x="9415" y="7953"/>
                    <a:pt x="8773" y="4769"/>
                    <a:pt x="6696" y="2591"/>
                  </a:cubicBezTo>
                  <a:cubicBezTo>
                    <a:pt x="4556" y="-53"/>
                    <a:pt x="1786" y="-808"/>
                    <a:pt x="527" y="954"/>
                  </a:cubicBezTo>
                  <a:cubicBezTo>
                    <a:pt x="-568" y="3724"/>
                    <a:pt x="74" y="6883"/>
                    <a:pt x="2164" y="901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07" name="Полилиния: фигура 306">
              <a:extLst>
                <a:ext uri="{FF2B5EF4-FFF2-40B4-BE49-F238E27FC236}">
                  <a16:creationId xmlns:a16="http://schemas.microsoft.com/office/drawing/2014/main" id="{99641C0F-4474-43D5-AE2D-93AAC5948361}"/>
                </a:ext>
              </a:extLst>
            </p:cNvPr>
            <p:cNvSpPr/>
            <p:nvPr/>
          </p:nvSpPr>
          <p:spPr>
            <a:xfrm>
              <a:off x="8677811" y="5815349"/>
              <a:ext cx="8914" cy="11729"/>
            </a:xfrm>
            <a:custGeom>
              <a:avLst/>
              <a:gdLst>
                <a:gd name="connsiteX0" fmla="*/ 499 w 8914"/>
                <a:gd name="connsiteY0" fmla="*/ 6299 h 11729"/>
                <a:gd name="connsiteX1" fmla="*/ 6667 w 8914"/>
                <a:gd name="connsiteY1" fmla="*/ 11712 h 11729"/>
                <a:gd name="connsiteX2" fmla="*/ 8304 w 8914"/>
                <a:gd name="connsiteY2" fmla="*/ 5544 h 11729"/>
                <a:gd name="connsiteX3" fmla="*/ 2135 w 8914"/>
                <a:gd name="connsiteY3" fmla="*/ 5 h 11729"/>
                <a:gd name="connsiteX4" fmla="*/ 499 w 8914"/>
                <a:gd name="connsiteY4" fmla="*/ 6299 h 11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4" h="11729">
                  <a:moveTo>
                    <a:pt x="499" y="6299"/>
                  </a:moveTo>
                  <a:cubicBezTo>
                    <a:pt x="1758" y="9446"/>
                    <a:pt x="4527" y="11964"/>
                    <a:pt x="6667" y="11712"/>
                  </a:cubicBezTo>
                  <a:cubicBezTo>
                    <a:pt x="8807" y="11460"/>
                    <a:pt x="9563" y="8817"/>
                    <a:pt x="8304" y="5544"/>
                  </a:cubicBezTo>
                  <a:cubicBezTo>
                    <a:pt x="7045" y="2271"/>
                    <a:pt x="4275" y="-121"/>
                    <a:pt x="2135" y="5"/>
                  </a:cubicBezTo>
                  <a:cubicBezTo>
                    <a:pt x="-5" y="131"/>
                    <a:pt x="-508" y="3026"/>
                    <a:pt x="499" y="629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308" name="Рисунок 22">
              <a:extLst>
                <a:ext uri="{FF2B5EF4-FFF2-40B4-BE49-F238E27FC236}">
                  <a16:creationId xmlns:a16="http://schemas.microsoft.com/office/drawing/2014/main" id="{6BE81545-2264-40AB-8654-51DFA0B70F81}"/>
                </a:ext>
              </a:extLst>
            </p:cNvPr>
            <p:cNvGrpSpPr/>
            <p:nvPr/>
          </p:nvGrpSpPr>
          <p:grpSpPr>
            <a:xfrm>
              <a:off x="8677681" y="5832049"/>
              <a:ext cx="33165" cy="39406"/>
              <a:chOff x="8677681" y="5832049"/>
              <a:chExt cx="33165" cy="39406"/>
            </a:xfrm>
            <a:solidFill>
              <a:srgbClr val="121822"/>
            </a:solidFill>
          </p:grpSpPr>
          <p:sp>
            <p:nvSpPr>
              <p:cNvPr id="309" name="Полилиния: фигура 308">
                <a:extLst>
                  <a:ext uri="{FF2B5EF4-FFF2-40B4-BE49-F238E27FC236}">
                    <a16:creationId xmlns:a16="http://schemas.microsoft.com/office/drawing/2014/main" id="{7A31D03E-CB9D-49EB-85AC-49310C8EF9F7}"/>
                  </a:ext>
                </a:extLst>
              </p:cNvPr>
              <p:cNvSpPr/>
              <p:nvPr/>
            </p:nvSpPr>
            <p:spPr>
              <a:xfrm>
                <a:off x="8681205" y="5832049"/>
                <a:ext cx="29640" cy="37434"/>
              </a:xfrm>
              <a:custGeom>
                <a:avLst/>
                <a:gdLst>
                  <a:gd name="connsiteX0" fmla="*/ 5413 w 29640"/>
                  <a:gd name="connsiteY0" fmla="*/ 1180 h 37434"/>
                  <a:gd name="connsiteX1" fmla="*/ 14351 w 29640"/>
                  <a:gd name="connsiteY1" fmla="*/ 1180 h 37434"/>
                  <a:gd name="connsiteX2" fmla="*/ 15484 w 29640"/>
                  <a:gd name="connsiteY2" fmla="*/ 1180 h 37434"/>
                  <a:gd name="connsiteX3" fmla="*/ 27443 w 29640"/>
                  <a:gd name="connsiteY3" fmla="*/ 15657 h 37434"/>
                  <a:gd name="connsiteX4" fmla="*/ 29583 w 29640"/>
                  <a:gd name="connsiteY4" fmla="*/ 25602 h 37434"/>
                  <a:gd name="connsiteX5" fmla="*/ 25429 w 29640"/>
                  <a:gd name="connsiteY5" fmla="*/ 34665 h 37434"/>
                  <a:gd name="connsiteX6" fmla="*/ 20645 w 29640"/>
                  <a:gd name="connsiteY6" fmla="*/ 37435 h 37434"/>
                  <a:gd name="connsiteX7" fmla="*/ 24799 w 29640"/>
                  <a:gd name="connsiteY7" fmla="*/ 28371 h 37434"/>
                  <a:gd name="connsiteX8" fmla="*/ 22659 w 29640"/>
                  <a:gd name="connsiteY8" fmla="*/ 18426 h 37434"/>
                  <a:gd name="connsiteX9" fmla="*/ 10071 w 29640"/>
                  <a:gd name="connsiteY9" fmla="*/ 3950 h 37434"/>
                  <a:gd name="connsiteX10" fmla="*/ 8938 w 29640"/>
                  <a:gd name="connsiteY10" fmla="*/ 3320 h 37434"/>
                  <a:gd name="connsiteX11" fmla="*/ 0 w 29640"/>
                  <a:gd name="connsiteY11" fmla="*/ 3320 h 3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0" h="37434">
                    <a:moveTo>
                      <a:pt x="5413" y="1180"/>
                    </a:moveTo>
                    <a:cubicBezTo>
                      <a:pt x="8183" y="-393"/>
                      <a:pt x="11581" y="-393"/>
                      <a:pt x="14351" y="1180"/>
                    </a:cubicBezTo>
                    <a:lnTo>
                      <a:pt x="15484" y="1180"/>
                    </a:lnTo>
                    <a:cubicBezTo>
                      <a:pt x="20897" y="4629"/>
                      <a:pt x="25076" y="9690"/>
                      <a:pt x="27443" y="15657"/>
                    </a:cubicBezTo>
                    <a:cubicBezTo>
                      <a:pt x="28802" y="18804"/>
                      <a:pt x="29532" y="22178"/>
                      <a:pt x="29583" y="25602"/>
                    </a:cubicBezTo>
                    <a:cubicBezTo>
                      <a:pt x="29973" y="29164"/>
                      <a:pt x="28374" y="32639"/>
                      <a:pt x="25429" y="34665"/>
                    </a:cubicBezTo>
                    <a:lnTo>
                      <a:pt x="20645" y="37435"/>
                    </a:lnTo>
                    <a:cubicBezTo>
                      <a:pt x="23591" y="35408"/>
                      <a:pt x="25189" y="31934"/>
                      <a:pt x="24799" y="28371"/>
                    </a:cubicBezTo>
                    <a:cubicBezTo>
                      <a:pt x="24736" y="24947"/>
                      <a:pt x="24006" y="21573"/>
                      <a:pt x="22659" y="18426"/>
                    </a:cubicBezTo>
                    <a:cubicBezTo>
                      <a:pt x="20129" y="12371"/>
                      <a:pt x="15710" y="7298"/>
                      <a:pt x="10071" y="3950"/>
                    </a:cubicBezTo>
                    <a:lnTo>
                      <a:pt x="8938" y="3320"/>
                    </a:lnTo>
                    <a:cubicBezTo>
                      <a:pt x="6168" y="1747"/>
                      <a:pt x="2769" y="1747"/>
                      <a:pt x="0" y="332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10" name="Полилиния: фигура 309">
                <a:extLst>
                  <a:ext uri="{FF2B5EF4-FFF2-40B4-BE49-F238E27FC236}">
                    <a16:creationId xmlns:a16="http://schemas.microsoft.com/office/drawing/2014/main" id="{C45E1410-2097-401D-9013-31B0D718600C}"/>
                  </a:ext>
                </a:extLst>
              </p:cNvPr>
              <p:cNvSpPr/>
              <p:nvPr/>
            </p:nvSpPr>
            <p:spPr>
              <a:xfrm>
                <a:off x="8677681" y="5835057"/>
                <a:ext cx="28323" cy="36399"/>
              </a:xfrm>
              <a:custGeom>
                <a:avLst/>
                <a:gdLst>
                  <a:gd name="connsiteX0" fmla="*/ 14225 w 28323"/>
                  <a:gd name="connsiteY0" fmla="*/ 1949 h 36399"/>
                  <a:gd name="connsiteX1" fmla="*/ 0 w 28323"/>
                  <a:gd name="connsiteY1" fmla="*/ 10006 h 36399"/>
                  <a:gd name="connsiteX2" fmla="*/ 14099 w 28323"/>
                  <a:gd name="connsiteY2" fmla="*/ 34427 h 36399"/>
                  <a:gd name="connsiteX3" fmla="*/ 28324 w 28323"/>
                  <a:gd name="connsiteY3" fmla="*/ 26371 h 36399"/>
                  <a:gd name="connsiteX4" fmla="*/ 14225 w 28323"/>
                  <a:gd name="connsiteY4" fmla="*/ 1949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3" h="36399">
                    <a:moveTo>
                      <a:pt x="14225" y="1949"/>
                    </a:moveTo>
                    <a:cubicBezTo>
                      <a:pt x="6420" y="-2583"/>
                      <a:pt x="0" y="1068"/>
                      <a:pt x="0" y="10006"/>
                    </a:cubicBezTo>
                    <a:cubicBezTo>
                      <a:pt x="491" y="19938"/>
                      <a:pt x="5740" y="29039"/>
                      <a:pt x="14099" y="34427"/>
                    </a:cubicBezTo>
                    <a:cubicBezTo>
                      <a:pt x="21904" y="38959"/>
                      <a:pt x="28324" y="35434"/>
                      <a:pt x="28324" y="26371"/>
                    </a:cubicBezTo>
                    <a:cubicBezTo>
                      <a:pt x="27783" y="16451"/>
                      <a:pt x="22546" y="7387"/>
                      <a:pt x="14225" y="194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11" name="Полилиния: фигура 310">
              <a:extLst>
                <a:ext uri="{FF2B5EF4-FFF2-40B4-BE49-F238E27FC236}">
                  <a16:creationId xmlns:a16="http://schemas.microsoft.com/office/drawing/2014/main" id="{86672808-735F-47EA-9F51-8741C1C5FBF2}"/>
                </a:ext>
              </a:extLst>
            </p:cNvPr>
            <p:cNvSpPr/>
            <p:nvPr/>
          </p:nvSpPr>
          <p:spPr>
            <a:xfrm>
              <a:off x="8640671" y="5791973"/>
              <a:ext cx="98063" cy="126384"/>
            </a:xfrm>
            <a:custGeom>
              <a:avLst/>
              <a:gdLst>
                <a:gd name="connsiteX0" fmla="*/ 0 w 98063"/>
                <a:gd name="connsiteY0" fmla="*/ 35088 h 126384"/>
                <a:gd name="connsiteX1" fmla="*/ 48843 w 98063"/>
                <a:gd name="connsiteY1" fmla="*/ 119682 h 126384"/>
                <a:gd name="connsiteX2" fmla="*/ 98064 w 98063"/>
                <a:gd name="connsiteY2" fmla="*/ 91610 h 126384"/>
                <a:gd name="connsiteX3" fmla="*/ 49095 w 98063"/>
                <a:gd name="connsiteY3" fmla="*/ 7016 h 126384"/>
                <a:gd name="connsiteX4" fmla="*/ 0 w 98063"/>
                <a:gd name="connsiteY4" fmla="*/ 35088 h 126384"/>
                <a:gd name="connsiteX5" fmla="*/ 21023 w 98063"/>
                <a:gd name="connsiteY5" fmla="*/ 40879 h 126384"/>
                <a:gd name="connsiteX6" fmla="*/ 30741 w 98063"/>
                <a:gd name="connsiteY6" fmla="*/ 19680 h 126384"/>
                <a:gd name="connsiteX7" fmla="*/ 49095 w 98063"/>
                <a:gd name="connsiteY7" fmla="*/ 24514 h 126384"/>
                <a:gd name="connsiteX8" fmla="*/ 82832 w 98063"/>
                <a:gd name="connsiteY8" fmla="*/ 82798 h 126384"/>
                <a:gd name="connsiteX9" fmla="*/ 75405 w 98063"/>
                <a:gd name="connsiteY9" fmla="*/ 102940 h 126384"/>
                <a:gd name="connsiteX10" fmla="*/ 54760 w 98063"/>
                <a:gd name="connsiteY10" fmla="*/ 99289 h 126384"/>
                <a:gd name="connsiteX11" fmla="*/ 21023 w 98063"/>
                <a:gd name="connsiteY11" fmla="*/ 40375 h 12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63" h="126384">
                  <a:moveTo>
                    <a:pt x="0" y="35088"/>
                  </a:moveTo>
                  <a:cubicBezTo>
                    <a:pt x="1788" y="69480"/>
                    <a:pt x="19953" y="100938"/>
                    <a:pt x="48843" y="119682"/>
                  </a:cubicBezTo>
                  <a:cubicBezTo>
                    <a:pt x="75908" y="135292"/>
                    <a:pt x="97938" y="122704"/>
                    <a:pt x="98064" y="91610"/>
                  </a:cubicBezTo>
                  <a:cubicBezTo>
                    <a:pt x="96163" y="57219"/>
                    <a:pt x="77973" y="25798"/>
                    <a:pt x="49095" y="7016"/>
                  </a:cubicBezTo>
                  <a:cubicBezTo>
                    <a:pt x="22030" y="-9097"/>
                    <a:pt x="0" y="3491"/>
                    <a:pt x="0" y="35088"/>
                  </a:cubicBezTo>
                  <a:close/>
                  <a:moveTo>
                    <a:pt x="21023" y="40879"/>
                  </a:moveTo>
                  <a:cubicBezTo>
                    <a:pt x="17850" y="32344"/>
                    <a:pt x="22206" y="22852"/>
                    <a:pt x="30741" y="19680"/>
                  </a:cubicBezTo>
                  <a:cubicBezTo>
                    <a:pt x="37262" y="17250"/>
                    <a:pt x="44614" y="19189"/>
                    <a:pt x="49095" y="24514"/>
                  </a:cubicBezTo>
                  <a:cubicBezTo>
                    <a:pt x="68997" y="37455"/>
                    <a:pt x="81523" y="59107"/>
                    <a:pt x="82832" y="82798"/>
                  </a:cubicBezTo>
                  <a:cubicBezTo>
                    <a:pt x="83487" y="90288"/>
                    <a:pt x="80767" y="97665"/>
                    <a:pt x="75405" y="102940"/>
                  </a:cubicBezTo>
                  <a:cubicBezTo>
                    <a:pt x="68317" y="104677"/>
                    <a:pt x="60815" y="103355"/>
                    <a:pt x="54760" y="99289"/>
                  </a:cubicBezTo>
                  <a:cubicBezTo>
                    <a:pt x="34732" y="86184"/>
                    <a:pt x="22193" y="64281"/>
                    <a:pt x="21023" y="4037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12" name="Полилиния: фигура 311">
              <a:extLst>
                <a:ext uri="{FF2B5EF4-FFF2-40B4-BE49-F238E27FC236}">
                  <a16:creationId xmlns:a16="http://schemas.microsoft.com/office/drawing/2014/main" id="{51ED6DFC-EBF7-4465-962C-0F8B8C58BCF4}"/>
                </a:ext>
              </a:extLst>
            </p:cNvPr>
            <p:cNvSpPr/>
            <p:nvPr/>
          </p:nvSpPr>
          <p:spPr>
            <a:xfrm>
              <a:off x="8748679" y="5446135"/>
              <a:ext cx="132682" cy="190840"/>
            </a:xfrm>
            <a:custGeom>
              <a:avLst/>
              <a:gdLst>
                <a:gd name="connsiteX0" fmla="*/ 22533 w 132682"/>
                <a:gd name="connsiteY0" fmla="*/ 0 h 190840"/>
                <a:gd name="connsiteX1" fmla="*/ 0 w 132682"/>
                <a:gd name="connsiteY1" fmla="*/ 96553 h 190840"/>
                <a:gd name="connsiteX2" fmla="*/ 54256 w 132682"/>
                <a:gd name="connsiteY2" fmla="*/ 182407 h 190840"/>
                <a:gd name="connsiteX3" fmla="*/ 132682 w 132682"/>
                <a:gd name="connsiteY3" fmla="*/ 190841 h 190840"/>
                <a:gd name="connsiteX4" fmla="*/ 22533 w 132682"/>
                <a:gd name="connsiteY4" fmla="*/ 0 h 190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82" h="190840">
                  <a:moveTo>
                    <a:pt x="22533" y="0"/>
                  </a:moveTo>
                  <a:lnTo>
                    <a:pt x="0" y="96553"/>
                  </a:lnTo>
                  <a:lnTo>
                    <a:pt x="54256" y="182407"/>
                  </a:lnTo>
                  <a:lnTo>
                    <a:pt x="132682" y="190841"/>
                  </a:lnTo>
                  <a:lnTo>
                    <a:pt x="22533" y="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313" name="Рисунок 22">
              <a:extLst>
                <a:ext uri="{FF2B5EF4-FFF2-40B4-BE49-F238E27FC236}">
                  <a16:creationId xmlns:a16="http://schemas.microsoft.com/office/drawing/2014/main" id="{6BE81545-2264-40AB-8654-51DFA0B70F81}"/>
                </a:ext>
              </a:extLst>
            </p:cNvPr>
            <p:cNvGrpSpPr/>
            <p:nvPr/>
          </p:nvGrpSpPr>
          <p:grpSpPr>
            <a:xfrm>
              <a:off x="8746162" y="5247112"/>
              <a:ext cx="179888" cy="107127"/>
              <a:chOff x="8746162" y="5247112"/>
              <a:chExt cx="179888" cy="107127"/>
            </a:xfrm>
            <a:solidFill>
              <a:srgbClr val="121822"/>
            </a:solidFill>
          </p:grpSpPr>
          <p:sp>
            <p:nvSpPr>
              <p:cNvPr id="314" name="Полилиния: фигура 313">
                <a:extLst>
                  <a:ext uri="{FF2B5EF4-FFF2-40B4-BE49-F238E27FC236}">
                    <a16:creationId xmlns:a16="http://schemas.microsoft.com/office/drawing/2014/main" id="{DC75EE87-F6DC-4F06-95A6-5E2A6DA5E8BE}"/>
                  </a:ext>
                </a:extLst>
              </p:cNvPr>
              <p:cNvSpPr/>
              <p:nvPr/>
            </p:nvSpPr>
            <p:spPr>
              <a:xfrm>
                <a:off x="8746162" y="5311313"/>
                <a:ext cx="67599" cy="42926"/>
              </a:xfrm>
              <a:custGeom>
                <a:avLst/>
                <a:gdLst>
                  <a:gd name="connsiteX0" fmla="*/ 0 w 67599"/>
                  <a:gd name="connsiteY0" fmla="*/ 0 h 42926"/>
                  <a:gd name="connsiteX1" fmla="*/ 0 w 67599"/>
                  <a:gd name="connsiteY1" fmla="*/ 3902 h 42926"/>
                  <a:gd name="connsiteX2" fmla="*/ 67600 w 67599"/>
                  <a:gd name="connsiteY2" fmla="*/ 42927 h 42926"/>
                  <a:gd name="connsiteX3" fmla="*/ 67600 w 67599"/>
                  <a:gd name="connsiteY3" fmla="*/ 39024 h 42926"/>
                  <a:gd name="connsiteX4" fmla="*/ 0 w 67599"/>
                  <a:gd name="connsiteY4" fmla="*/ 0 h 4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99" h="42926">
                    <a:moveTo>
                      <a:pt x="0" y="0"/>
                    </a:moveTo>
                    <a:lnTo>
                      <a:pt x="0" y="3902"/>
                    </a:lnTo>
                    <a:lnTo>
                      <a:pt x="67600" y="42927"/>
                    </a:lnTo>
                    <a:lnTo>
                      <a:pt x="67600" y="39024"/>
                    </a:lnTo>
                    <a:lnTo>
                      <a:pt x="0" y="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15" name="Полилиния: фигура 314">
                <a:extLst>
                  <a:ext uri="{FF2B5EF4-FFF2-40B4-BE49-F238E27FC236}">
                    <a16:creationId xmlns:a16="http://schemas.microsoft.com/office/drawing/2014/main" id="{6BC97134-1EDD-476D-8E04-681D33009BC5}"/>
                  </a:ext>
                </a:extLst>
              </p:cNvPr>
              <p:cNvSpPr/>
              <p:nvPr/>
            </p:nvSpPr>
            <p:spPr>
              <a:xfrm>
                <a:off x="8813762" y="5286136"/>
                <a:ext cx="112288" cy="68103"/>
              </a:xfrm>
              <a:custGeom>
                <a:avLst/>
                <a:gdLst>
                  <a:gd name="connsiteX0" fmla="*/ 0 w 112288"/>
                  <a:gd name="connsiteY0" fmla="*/ 64201 h 68103"/>
                  <a:gd name="connsiteX1" fmla="*/ 0 w 112288"/>
                  <a:gd name="connsiteY1" fmla="*/ 68104 h 68103"/>
                  <a:gd name="connsiteX2" fmla="*/ 112289 w 112288"/>
                  <a:gd name="connsiteY2" fmla="*/ 3902 h 68103"/>
                  <a:gd name="connsiteX3" fmla="*/ 112289 w 112288"/>
                  <a:gd name="connsiteY3" fmla="*/ 0 h 68103"/>
                  <a:gd name="connsiteX4" fmla="*/ 0 w 112288"/>
                  <a:gd name="connsiteY4" fmla="*/ 64201 h 68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88" h="68103">
                    <a:moveTo>
                      <a:pt x="0" y="64201"/>
                    </a:moveTo>
                    <a:lnTo>
                      <a:pt x="0" y="68104"/>
                    </a:lnTo>
                    <a:lnTo>
                      <a:pt x="112289" y="3902"/>
                    </a:lnTo>
                    <a:lnTo>
                      <a:pt x="112289" y="0"/>
                    </a:lnTo>
                    <a:lnTo>
                      <a:pt x="0" y="6420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16" name="Полилиния: фигура 315">
                <a:extLst>
                  <a:ext uri="{FF2B5EF4-FFF2-40B4-BE49-F238E27FC236}">
                    <a16:creationId xmlns:a16="http://schemas.microsoft.com/office/drawing/2014/main" id="{9B87FB09-3C99-4986-B2C1-038E08D2D22E}"/>
                  </a:ext>
                </a:extLst>
              </p:cNvPr>
              <p:cNvSpPr/>
              <p:nvPr/>
            </p:nvSpPr>
            <p:spPr>
              <a:xfrm>
                <a:off x="8746162" y="5247112"/>
                <a:ext cx="179888" cy="103225"/>
              </a:xfrm>
              <a:custGeom>
                <a:avLst/>
                <a:gdLst>
                  <a:gd name="connsiteX0" fmla="*/ 0 w 179888"/>
                  <a:gd name="connsiteY0" fmla="*/ 64201 h 103225"/>
                  <a:gd name="connsiteX1" fmla="*/ 67600 w 179888"/>
                  <a:gd name="connsiteY1" fmla="*/ 103225 h 103225"/>
                  <a:gd name="connsiteX2" fmla="*/ 179889 w 179888"/>
                  <a:gd name="connsiteY2" fmla="*/ 39024 h 103225"/>
                  <a:gd name="connsiteX3" fmla="*/ 112289 w 179888"/>
                  <a:gd name="connsiteY3" fmla="*/ 0 h 103225"/>
                  <a:gd name="connsiteX4" fmla="*/ 0 w 179888"/>
                  <a:gd name="connsiteY4" fmla="*/ 64201 h 10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88" h="103225">
                    <a:moveTo>
                      <a:pt x="0" y="64201"/>
                    </a:moveTo>
                    <a:lnTo>
                      <a:pt x="67600" y="103225"/>
                    </a:lnTo>
                    <a:lnTo>
                      <a:pt x="179889" y="39024"/>
                    </a:lnTo>
                    <a:lnTo>
                      <a:pt x="112289" y="0"/>
                    </a:lnTo>
                    <a:lnTo>
                      <a:pt x="0" y="6420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17" name="Полилиния: фигура 316">
              <a:extLst>
                <a:ext uri="{FF2B5EF4-FFF2-40B4-BE49-F238E27FC236}">
                  <a16:creationId xmlns:a16="http://schemas.microsoft.com/office/drawing/2014/main" id="{00E01185-AA57-4AB3-9AF1-158D740F94E2}"/>
                </a:ext>
              </a:extLst>
            </p:cNvPr>
            <p:cNvSpPr/>
            <p:nvPr/>
          </p:nvSpPr>
          <p:spPr>
            <a:xfrm>
              <a:off x="8880229" y="5250261"/>
              <a:ext cx="34744" cy="55387"/>
            </a:xfrm>
            <a:custGeom>
              <a:avLst/>
              <a:gdLst>
                <a:gd name="connsiteX0" fmla="*/ 34744 w 34744"/>
                <a:gd name="connsiteY0" fmla="*/ 12335 h 55387"/>
                <a:gd name="connsiteX1" fmla="*/ 17372 w 34744"/>
                <a:gd name="connsiteY1" fmla="*/ 2390 h 55387"/>
                <a:gd name="connsiteX2" fmla="*/ 0 w 34744"/>
                <a:gd name="connsiteY2" fmla="*/ 32350 h 55387"/>
                <a:gd name="connsiteX3" fmla="*/ 0 w 34744"/>
                <a:gd name="connsiteY3" fmla="*/ 55387 h 55387"/>
                <a:gd name="connsiteX4" fmla="*/ 34744 w 34744"/>
                <a:gd name="connsiteY4" fmla="*/ 35497 h 55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4" h="55387">
                  <a:moveTo>
                    <a:pt x="34744" y="12335"/>
                  </a:moveTo>
                  <a:cubicBezTo>
                    <a:pt x="34744" y="1257"/>
                    <a:pt x="26939" y="-3149"/>
                    <a:pt x="17372" y="2390"/>
                  </a:cubicBezTo>
                  <a:cubicBezTo>
                    <a:pt x="7075" y="8976"/>
                    <a:pt x="604" y="20141"/>
                    <a:pt x="0" y="32350"/>
                  </a:cubicBezTo>
                  <a:lnTo>
                    <a:pt x="0" y="55387"/>
                  </a:lnTo>
                  <a:lnTo>
                    <a:pt x="34744" y="35497"/>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318" name="Рисунок 22">
              <a:extLst>
                <a:ext uri="{FF2B5EF4-FFF2-40B4-BE49-F238E27FC236}">
                  <a16:creationId xmlns:a16="http://schemas.microsoft.com/office/drawing/2014/main" id="{6BE81545-2264-40AB-8654-51DFA0B70F81}"/>
                </a:ext>
              </a:extLst>
            </p:cNvPr>
            <p:cNvGrpSpPr/>
            <p:nvPr/>
          </p:nvGrpSpPr>
          <p:grpSpPr>
            <a:xfrm>
              <a:off x="8828364" y="5228934"/>
              <a:ext cx="84846" cy="76714"/>
              <a:chOff x="8828364" y="5228934"/>
              <a:chExt cx="84846" cy="76714"/>
            </a:xfrm>
          </p:grpSpPr>
          <p:sp>
            <p:nvSpPr>
              <p:cNvPr id="319" name="Полилиния: фигура 318">
                <a:extLst>
                  <a:ext uri="{FF2B5EF4-FFF2-40B4-BE49-F238E27FC236}">
                    <a16:creationId xmlns:a16="http://schemas.microsoft.com/office/drawing/2014/main" id="{7140FCE2-E407-4A48-A8EE-5861CD088877}"/>
                  </a:ext>
                </a:extLst>
              </p:cNvPr>
              <p:cNvSpPr/>
              <p:nvPr/>
            </p:nvSpPr>
            <p:spPr>
              <a:xfrm>
                <a:off x="8857066" y="5228934"/>
                <a:ext cx="56144" cy="31647"/>
              </a:xfrm>
              <a:custGeom>
                <a:avLst/>
                <a:gdLst>
                  <a:gd name="connsiteX0" fmla="*/ 51864 w 56144"/>
                  <a:gd name="connsiteY0" fmla="*/ 31648 h 31647"/>
                  <a:gd name="connsiteX1" fmla="*/ 0 w 56144"/>
                  <a:gd name="connsiteY1" fmla="*/ 554 h 31647"/>
                  <a:gd name="connsiteX2" fmla="*/ 4280 w 56144"/>
                  <a:gd name="connsiteY2" fmla="*/ 554 h 31647"/>
                  <a:gd name="connsiteX3" fmla="*/ 56145 w 56144"/>
                  <a:gd name="connsiteY3" fmla="*/ 31648 h 31647"/>
                  <a:gd name="connsiteX4" fmla="*/ 51864 w 56144"/>
                  <a:gd name="connsiteY4" fmla="*/ 31648 h 31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4" h="31647">
                    <a:moveTo>
                      <a:pt x="51864" y="31648"/>
                    </a:moveTo>
                    <a:lnTo>
                      <a:pt x="0" y="554"/>
                    </a:lnTo>
                    <a:cubicBezTo>
                      <a:pt x="1334" y="-185"/>
                      <a:pt x="2946" y="-185"/>
                      <a:pt x="4280" y="554"/>
                    </a:cubicBezTo>
                    <a:lnTo>
                      <a:pt x="56145" y="31648"/>
                    </a:lnTo>
                    <a:cubicBezTo>
                      <a:pt x="54823" y="30856"/>
                      <a:pt x="53186" y="30856"/>
                      <a:pt x="51864" y="3164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20" name="Полилиния: фигура 319">
                <a:extLst>
                  <a:ext uri="{FF2B5EF4-FFF2-40B4-BE49-F238E27FC236}">
                    <a16:creationId xmlns:a16="http://schemas.microsoft.com/office/drawing/2014/main" id="{4B7FCC2D-6649-4C7D-B7BA-3173BBAEB672}"/>
                  </a:ext>
                </a:extLst>
              </p:cNvPr>
              <p:cNvSpPr/>
              <p:nvPr/>
            </p:nvSpPr>
            <p:spPr>
              <a:xfrm>
                <a:off x="8828490" y="5253028"/>
                <a:ext cx="51864" cy="52619"/>
              </a:xfrm>
              <a:custGeom>
                <a:avLst/>
                <a:gdLst>
                  <a:gd name="connsiteX0" fmla="*/ 51864 w 51864"/>
                  <a:gd name="connsiteY0" fmla="*/ 52620 h 52619"/>
                  <a:gd name="connsiteX1" fmla="*/ 126 w 51864"/>
                  <a:gd name="connsiteY1" fmla="*/ 22407 h 52619"/>
                  <a:gd name="connsiteX2" fmla="*/ 0 w 51864"/>
                  <a:gd name="connsiteY2" fmla="*/ 0 h 52619"/>
                  <a:gd name="connsiteX3" fmla="*/ 51864 w 51864"/>
                  <a:gd name="connsiteY3" fmla="*/ 30968 h 52619"/>
                  <a:gd name="connsiteX4" fmla="*/ 51864 w 51864"/>
                  <a:gd name="connsiteY4" fmla="*/ 52620 h 5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64" h="52619">
                    <a:moveTo>
                      <a:pt x="51864" y="52620"/>
                    </a:moveTo>
                    <a:lnTo>
                      <a:pt x="126" y="22407"/>
                    </a:lnTo>
                    <a:lnTo>
                      <a:pt x="0" y="0"/>
                    </a:lnTo>
                    <a:lnTo>
                      <a:pt x="51864" y="30968"/>
                    </a:lnTo>
                    <a:lnTo>
                      <a:pt x="51864" y="5262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21" name="Полилиния: фигура 320">
                <a:extLst>
                  <a:ext uri="{FF2B5EF4-FFF2-40B4-BE49-F238E27FC236}">
                    <a16:creationId xmlns:a16="http://schemas.microsoft.com/office/drawing/2014/main" id="{65305010-3AEC-4C99-9664-9F2A4F44F61C}"/>
                  </a:ext>
                </a:extLst>
              </p:cNvPr>
              <p:cNvSpPr/>
              <p:nvPr/>
            </p:nvSpPr>
            <p:spPr>
              <a:xfrm>
                <a:off x="8834407" y="5229488"/>
                <a:ext cx="74523" cy="44311"/>
              </a:xfrm>
              <a:custGeom>
                <a:avLst/>
                <a:gdLst>
                  <a:gd name="connsiteX0" fmla="*/ 51864 w 74523"/>
                  <a:gd name="connsiteY0" fmla="*/ 44311 h 44311"/>
                  <a:gd name="connsiteX1" fmla="*/ 0 w 74523"/>
                  <a:gd name="connsiteY1" fmla="*/ 13218 h 44311"/>
                  <a:gd name="connsiteX2" fmla="*/ 22659 w 74523"/>
                  <a:gd name="connsiteY2" fmla="*/ 0 h 44311"/>
                  <a:gd name="connsiteX3" fmla="*/ 74523 w 74523"/>
                  <a:gd name="connsiteY3" fmla="*/ 31093 h 44311"/>
                  <a:gd name="connsiteX4" fmla="*/ 51864 w 74523"/>
                  <a:gd name="connsiteY4" fmla="*/ 44311 h 4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23" h="44311">
                    <a:moveTo>
                      <a:pt x="51864" y="44311"/>
                    </a:moveTo>
                    <a:lnTo>
                      <a:pt x="0" y="13218"/>
                    </a:lnTo>
                    <a:lnTo>
                      <a:pt x="22659" y="0"/>
                    </a:lnTo>
                    <a:lnTo>
                      <a:pt x="74523" y="31093"/>
                    </a:lnTo>
                    <a:lnTo>
                      <a:pt x="51864" y="4431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322" name="Рисунок 22">
                <a:extLst>
                  <a:ext uri="{FF2B5EF4-FFF2-40B4-BE49-F238E27FC236}">
                    <a16:creationId xmlns:a16="http://schemas.microsoft.com/office/drawing/2014/main" id="{6BE81545-2264-40AB-8654-51DFA0B70F81}"/>
                  </a:ext>
                </a:extLst>
              </p:cNvPr>
              <p:cNvGrpSpPr/>
              <p:nvPr/>
            </p:nvGrpSpPr>
            <p:grpSpPr>
              <a:xfrm>
                <a:off x="8828364" y="5242706"/>
                <a:ext cx="57780" cy="41290"/>
                <a:chOff x="8828364" y="5242706"/>
                <a:chExt cx="57780" cy="41290"/>
              </a:xfrm>
            </p:grpSpPr>
            <p:sp>
              <p:nvSpPr>
                <p:cNvPr id="323" name="Полилиния: фигура 322">
                  <a:extLst>
                    <a:ext uri="{FF2B5EF4-FFF2-40B4-BE49-F238E27FC236}">
                      <a16:creationId xmlns:a16="http://schemas.microsoft.com/office/drawing/2014/main" id="{D3DE7A20-84AF-4B9A-A3ED-4C51B49EB9CD}"/>
                    </a:ext>
                  </a:extLst>
                </p:cNvPr>
                <p:cNvSpPr/>
                <p:nvPr/>
              </p:nvSpPr>
              <p:spPr>
                <a:xfrm>
                  <a:off x="8828364" y="5242706"/>
                  <a:ext cx="57780" cy="41290"/>
                </a:xfrm>
                <a:custGeom>
                  <a:avLst/>
                  <a:gdLst>
                    <a:gd name="connsiteX0" fmla="*/ 51990 w 57780"/>
                    <a:gd name="connsiteY0" fmla="*/ 41290 h 41290"/>
                    <a:gd name="connsiteX1" fmla="*/ 0 w 57780"/>
                    <a:gd name="connsiteY1" fmla="*/ 10323 h 41290"/>
                    <a:gd name="connsiteX2" fmla="*/ 5917 w 57780"/>
                    <a:gd name="connsiteY2" fmla="*/ 0 h 41290"/>
                    <a:gd name="connsiteX3" fmla="*/ 57781 w 57780"/>
                    <a:gd name="connsiteY3" fmla="*/ 31093 h 41290"/>
                    <a:gd name="connsiteX4" fmla="*/ 51990 w 57780"/>
                    <a:gd name="connsiteY4" fmla="*/ 41290 h 4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0" h="41290">
                      <a:moveTo>
                        <a:pt x="51990" y="41290"/>
                      </a:moveTo>
                      <a:lnTo>
                        <a:pt x="0" y="10323"/>
                      </a:lnTo>
                      <a:cubicBezTo>
                        <a:pt x="113" y="6108"/>
                        <a:pt x="2341" y="2233"/>
                        <a:pt x="5917" y="0"/>
                      </a:cubicBezTo>
                      <a:lnTo>
                        <a:pt x="57781" y="31093"/>
                      </a:lnTo>
                      <a:cubicBezTo>
                        <a:pt x="54294" y="33330"/>
                        <a:pt x="52129" y="37145"/>
                        <a:pt x="51990" y="4129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24" name="Рисунок 22">
                  <a:extLst>
                    <a:ext uri="{FF2B5EF4-FFF2-40B4-BE49-F238E27FC236}">
                      <a16:creationId xmlns:a16="http://schemas.microsoft.com/office/drawing/2014/main" id="{6BE81545-2264-40AB-8654-51DFA0B70F81}"/>
                    </a:ext>
                  </a:extLst>
                </p:cNvPr>
                <p:cNvGrpSpPr/>
                <p:nvPr/>
              </p:nvGrpSpPr>
              <p:grpSpPr>
                <a:xfrm>
                  <a:off x="8828364" y="5243083"/>
                  <a:ext cx="57277" cy="40912"/>
                  <a:chOff x="8828364" y="5243083"/>
                  <a:chExt cx="57277" cy="40912"/>
                </a:xfrm>
                <a:solidFill>
                  <a:srgbClr val="121822"/>
                </a:solidFill>
              </p:grpSpPr>
              <p:sp>
                <p:nvSpPr>
                  <p:cNvPr id="325" name="Полилиния: фигура 324">
                    <a:extLst>
                      <a:ext uri="{FF2B5EF4-FFF2-40B4-BE49-F238E27FC236}">
                        <a16:creationId xmlns:a16="http://schemas.microsoft.com/office/drawing/2014/main" id="{66DC65E8-2C88-4671-B3E2-E7A791D47C9C}"/>
                      </a:ext>
                    </a:extLst>
                  </p:cNvPr>
                  <p:cNvSpPr/>
                  <p:nvPr/>
                </p:nvSpPr>
                <p:spPr>
                  <a:xfrm>
                    <a:off x="8828364" y="5251895"/>
                    <a:ext cx="51990" cy="32100"/>
                  </a:xfrm>
                  <a:custGeom>
                    <a:avLst/>
                    <a:gdLst>
                      <a:gd name="connsiteX0" fmla="*/ 51990 w 51990"/>
                      <a:gd name="connsiteY0" fmla="*/ 32101 h 32100"/>
                      <a:gd name="connsiteX1" fmla="*/ 0 w 51990"/>
                      <a:gd name="connsiteY1" fmla="*/ 1133 h 32100"/>
                      <a:gd name="connsiteX2" fmla="*/ 0 w 51990"/>
                      <a:gd name="connsiteY2" fmla="*/ 0 h 32100"/>
                      <a:gd name="connsiteX3" fmla="*/ 51864 w 51990"/>
                      <a:gd name="connsiteY3" fmla="*/ 31093 h 32100"/>
                      <a:gd name="connsiteX4" fmla="*/ 51864 w 51990"/>
                      <a:gd name="connsiteY4" fmla="*/ 32101 h 3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90" h="32100">
                        <a:moveTo>
                          <a:pt x="51990" y="32101"/>
                        </a:moveTo>
                        <a:lnTo>
                          <a:pt x="0" y="1133"/>
                        </a:lnTo>
                        <a:lnTo>
                          <a:pt x="0" y="0"/>
                        </a:lnTo>
                        <a:lnTo>
                          <a:pt x="51864" y="31093"/>
                        </a:lnTo>
                        <a:lnTo>
                          <a:pt x="51864" y="3210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26" name="Полилиния: фигура 325">
                    <a:extLst>
                      <a:ext uri="{FF2B5EF4-FFF2-40B4-BE49-F238E27FC236}">
                        <a16:creationId xmlns:a16="http://schemas.microsoft.com/office/drawing/2014/main" id="{F95F3159-872E-4769-AA92-FA522B9E7AA1}"/>
                      </a:ext>
                    </a:extLst>
                  </p:cNvPr>
                  <p:cNvSpPr/>
                  <p:nvPr/>
                </p:nvSpPr>
                <p:spPr>
                  <a:xfrm>
                    <a:off x="8828364" y="5245349"/>
                    <a:ext cx="54759" cy="37639"/>
                  </a:xfrm>
                  <a:custGeom>
                    <a:avLst/>
                    <a:gdLst>
                      <a:gd name="connsiteX0" fmla="*/ 51990 w 54759"/>
                      <a:gd name="connsiteY0" fmla="*/ 37639 h 37639"/>
                      <a:gd name="connsiteX1" fmla="*/ 0 w 54759"/>
                      <a:gd name="connsiteY1" fmla="*/ 6546 h 37639"/>
                      <a:gd name="connsiteX2" fmla="*/ 2895 w 54759"/>
                      <a:gd name="connsiteY2" fmla="*/ 0 h 37639"/>
                      <a:gd name="connsiteX3" fmla="*/ 54760 w 54759"/>
                      <a:gd name="connsiteY3" fmla="*/ 31093 h 37639"/>
                      <a:gd name="connsiteX4" fmla="*/ 51864 w 54759"/>
                      <a:gd name="connsiteY4" fmla="*/ 37639 h 37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9" h="37639">
                        <a:moveTo>
                          <a:pt x="51990" y="37639"/>
                        </a:moveTo>
                        <a:lnTo>
                          <a:pt x="0" y="6546"/>
                        </a:lnTo>
                        <a:cubicBezTo>
                          <a:pt x="403" y="4154"/>
                          <a:pt x="1397" y="1902"/>
                          <a:pt x="2895" y="0"/>
                        </a:cubicBezTo>
                        <a:lnTo>
                          <a:pt x="54760" y="31093"/>
                        </a:lnTo>
                        <a:cubicBezTo>
                          <a:pt x="53211" y="32972"/>
                          <a:pt x="52217" y="35235"/>
                          <a:pt x="51864" y="3763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27" name="Полилиния: фигура 326">
                    <a:extLst>
                      <a:ext uri="{FF2B5EF4-FFF2-40B4-BE49-F238E27FC236}">
                        <a16:creationId xmlns:a16="http://schemas.microsoft.com/office/drawing/2014/main" id="{A77BB85F-08F0-406C-BB3E-AC587FE76AE5}"/>
                      </a:ext>
                    </a:extLst>
                  </p:cNvPr>
                  <p:cNvSpPr/>
                  <p:nvPr/>
                </p:nvSpPr>
                <p:spPr>
                  <a:xfrm>
                    <a:off x="8831385" y="5243083"/>
                    <a:ext cx="54256" cy="33359"/>
                  </a:xfrm>
                  <a:custGeom>
                    <a:avLst/>
                    <a:gdLst>
                      <a:gd name="connsiteX0" fmla="*/ 51864 w 54256"/>
                      <a:gd name="connsiteY0" fmla="*/ 33359 h 33359"/>
                      <a:gd name="connsiteX1" fmla="*/ 0 w 54256"/>
                      <a:gd name="connsiteY1" fmla="*/ 2266 h 33359"/>
                      <a:gd name="connsiteX2" fmla="*/ 2392 w 54256"/>
                      <a:gd name="connsiteY2" fmla="*/ 0 h 33359"/>
                      <a:gd name="connsiteX3" fmla="*/ 54256 w 54256"/>
                      <a:gd name="connsiteY3" fmla="*/ 31093 h 33359"/>
                      <a:gd name="connsiteX4" fmla="*/ 51864 w 54256"/>
                      <a:gd name="connsiteY4" fmla="*/ 33359 h 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 h="33359">
                        <a:moveTo>
                          <a:pt x="51864" y="33359"/>
                        </a:moveTo>
                        <a:lnTo>
                          <a:pt x="0" y="2266"/>
                        </a:lnTo>
                        <a:cubicBezTo>
                          <a:pt x="705" y="1416"/>
                          <a:pt x="1511" y="655"/>
                          <a:pt x="2392" y="0"/>
                        </a:cubicBezTo>
                        <a:lnTo>
                          <a:pt x="54256" y="31093"/>
                        </a:lnTo>
                        <a:cubicBezTo>
                          <a:pt x="53337" y="31713"/>
                          <a:pt x="52532" y="32478"/>
                          <a:pt x="51864" y="3335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28" name="Полилиния: фигура 327">
                    <a:extLst>
                      <a:ext uri="{FF2B5EF4-FFF2-40B4-BE49-F238E27FC236}">
                        <a16:creationId xmlns:a16="http://schemas.microsoft.com/office/drawing/2014/main" id="{938BC4DC-0AAC-47E3-83CA-4FAC179A39C1}"/>
                      </a:ext>
                    </a:extLst>
                  </p:cNvPr>
                  <p:cNvSpPr/>
                  <p:nvPr/>
                </p:nvSpPr>
                <p:spPr>
                  <a:xfrm>
                    <a:off x="8833777" y="5243083"/>
                    <a:ext cx="51864" cy="31093"/>
                  </a:xfrm>
                  <a:custGeom>
                    <a:avLst/>
                    <a:gdLst>
                      <a:gd name="connsiteX0" fmla="*/ 51864 w 51864"/>
                      <a:gd name="connsiteY0" fmla="*/ 31093 h 31093"/>
                      <a:gd name="connsiteX1" fmla="*/ 0 w 51864"/>
                      <a:gd name="connsiteY1" fmla="*/ 0 h 31093"/>
                      <a:gd name="connsiteX2" fmla="*/ 0 w 51864"/>
                      <a:gd name="connsiteY2" fmla="*/ 0 h 31093"/>
                      <a:gd name="connsiteX3" fmla="*/ 51864 w 51864"/>
                      <a:gd name="connsiteY3" fmla="*/ 31093 h 31093"/>
                      <a:gd name="connsiteX4" fmla="*/ 51864 w 51864"/>
                      <a:gd name="connsiteY4" fmla="*/ 31093 h 31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64" h="31093">
                        <a:moveTo>
                          <a:pt x="51864" y="31093"/>
                        </a:moveTo>
                        <a:lnTo>
                          <a:pt x="0" y="0"/>
                        </a:lnTo>
                        <a:lnTo>
                          <a:pt x="0" y="0"/>
                        </a:lnTo>
                        <a:lnTo>
                          <a:pt x="51864" y="31093"/>
                        </a:lnTo>
                        <a:lnTo>
                          <a:pt x="51864" y="31093"/>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29" name="Полилиния: фигура 328">
                  <a:extLst>
                    <a:ext uri="{FF2B5EF4-FFF2-40B4-BE49-F238E27FC236}">
                      <a16:creationId xmlns:a16="http://schemas.microsoft.com/office/drawing/2014/main" id="{B4490CC9-6692-420B-91B3-9C2E72F5C81D}"/>
                    </a:ext>
                  </a:extLst>
                </p:cNvPr>
                <p:cNvSpPr/>
                <p:nvPr/>
              </p:nvSpPr>
              <p:spPr>
                <a:xfrm>
                  <a:off x="8828364" y="5242706"/>
                  <a:ext cx="57780" cy="41290"/>
                </a:xfrm>
                <a:custGeom>
                  <a:avLst/>
                  <a:gdLst>
                    <a:gd name="connsiteX0" fmla="*/ 51990 w 57780"/>
                    <a:gd name="connsiteY0" fmla="*/ 41290 h 41290"/>
                    <a:gd name="connsiteX1" fmla="*/ 0 w 57780"/>
                    <a:gd name="connsiteY1" fmla="*/ 10323 h 41290"/>
                    <a:gd name="connsiteX2" fmla="*/ 5917 w 57780"/>
                    <a:gd name="connsiteY2" fmla="*/ 0 h 41290"/>
                    <a:gd name="connsiteX3" fmla="*/ 57781 w 57780"/>
                    <a:gd name="connsiteY3" fmla="*/ 31093 h 41290"/>
                    <a:gd name="connsiteX4" fmla="*/ 51990 w 57780"/>
                    <a:gd name="connsiteY4" fmla="*/ 41290 h 4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0" h="41290">
                      <a:moveTo>
                        <a:pt x="51990" y="41290"/>
                      </a:moveTo>
                      <a:lnTo>
                        <a:pt x="0" y="10323"/>
                      </a:lnTo>
                      <a:cubicBezTo>
                        <a:pt x="113" y="6108"/>
                        <a:pt x="2341" y="2233"/>
                        <a:pt x="5917" y="0"/>
                      </a:cubicBezTo>
                      <a:lnTo>
                        <a:pt x="57781" y="31093"/>
                      </a:lnTo>
                      <a:cubicBezTo>
                        <a:pt x="54294" y="33330"/>
                        <a:pt x="52129" y="37145"/>
                        <a:pt x="51990" y="41290"/>
                      </a:cubicBezTo>
                      <a:close/>
                    </a:path>
                  </a:pathLst>
                </a:custGeom>
                <a:noFill/>
                <a:ln w="3145" cap="flat">
                  <a:solidFill>
                    <a:schemeClr val="accent4">
                      <a:lumMod val="75000"/>
                    </a:schemeClr>
                  </a:solidFill>
                  <a:prstDash val="solid"/>
                  <a:miter/>
                </a:ln>
              </p:spPr>
              <p:txBody>
                <a:bodyPr rtlCol="0" anchor="ctr"/>
                <a:lstStyle/>
                <a:p>
                  <a:endParaRPr lang="ru-UA"/>
                </a:p>
              </p:txBody>
            </p:sp>
          </p:grpSp>
        </p:grpSp>
        <p:grpSp>
          <p:nvGrpSpPr>
            <p:cNvPr id="330" name="Рисунок 22">
              <a:extLst>
                <a:ext uri="{FF2B5EF4-FFF2-40B4-BE49-F238E27FC236}">
                  <a16:creationId xmlns:a16="http://schemas.microsoft.com/office/drawing/2014/main" id="{6BE81545-2264-40AB-8654-51DFA0B70F81}"/>
                </a:ext>
              </a:extLst>
            </p:cNvPr>
            <p:cNvGrpSpPr/>
            <p:nvPr/>
          </p:nvGrpSpPr>
          <p:grpSpPr>
            <a:xfrm>
              <a:off x="8828490" y="5219940"/>
              <a:ext cx="81447" cy="70853"/>
              <a:chOff x="8828490" y="5219940"/>
              <a:chExt cx="81447" cy="70853"/>
            </a:xfrm>
            <a:solidFill>
              <a:srgbClr val="121822"/>
            </a:solidFill>
          </p:grpSpPr>
          <p:sp>
            <p:nvSpPr>
              <p:cNvPr id="331" name="Полилиния: фигура 330">
                <a:extLst>
                  <a:ext uri="{FF2B5EF4-FFF2-40B4-BE49-F238E27FC236}">
                    <a16:creationId xmlns:a16="http://schemas.microsoft.com/office/drawing/2014/main" id="{05580DB4-E1A7-45C7-82AF-F2403DCE01DF}"/>
                  </a:ext>
                </a:extLst>
              </p:cNvPr>
              <p:cNvSpPr/>
              <p:nvPr/>
            </p:nvSpPr>
            <p:spPr>
              <a:xfrm>
                <a:off x="8828490" y="5252399"/>
                <a:ext cx="51738" cy="38394"/>
              </a:xfrm>
              <a:custGeom>
                <a:avLst/>
                <a:gdLst>
                  <a:gd name="connsiteX0" fmla="*/ 51738 w 51738"/>
                  <a:gd name="connsiteY0" fmla="*/ 30212 h 38394"/>
                  <a:gd name="connsiteX1" fmla="*/ 0 w 51738"/>
                  <a:gd name="connsiteY1" fmla="*/ 0 h 38394"/>
                  <a:gd name="connsiteX2" fmla="*/ 0 w 51738"/>
                  <a:gd name="connsiteY2" fmla="*/ 8057 h 38394"/>
                  <a:gd name="connsiteX3" fmla="*/ 51738 w 51738"/>
                  <a:gd name="connsiteY3" fmla="*/ 38395 h 38394"/>
                  <a:gd name="connsiteX4" fmla="*/ 51738 w 51738"/>
                  <a:gd name="connsiteY4" fmla="*/ 30212 h 38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8" h="38394">
                    <a:moveTo>
                      <a:pt x="51738" y="30212"/>
                    </a:moveTo>
                    <a:lnTo>
                      <a:pt x="0" y="0"/>
                    </a:lnTo>
                    <a:lnTo>
                      <a:pt x="0" y="8057"/>
                    </a:lnTo>
                    <a:lnTo>
                      <a:pt x="51738" y="38395"/>
                    </a:lnTo>
                    <a:lnTo>
                      <a:pt x="51738" y="3021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32" name="Полилиния: фигура 331">
                <a:extLst>
                  <a:ext uri="{FF2B5EF4-FFF2-40B4-BE49-F238E27FC236}">
                    <a16:creationId xmlns:a16="http://schemas.microsoft.com/office/drawing/2014/main" id="{1C31AD8D-AAEF-497F-9217-77B2DD240482}"/>
                  </a:ext>
                </a:extLst>
              </p:cNvPr>
              <p:cNvSpPr/>
              <p:nvPr/>
            </p:nvSpPr>
            <p:spPr>
              <a:xfrm>
                <a:off x="8850646" y="5219940"/>
                <a:ext cx="59291" cy="31451"/>
              </a:xfrm>
              <a:custGeom>
                <a:avLst/>
                <a:gdLst>
                  <a:gd name="connsiteX0" fmla="*/ 59291 w 59291"/>
                  <a:gd name="connsiteY0" fmla="*/ 31452 h 31451"/>
                  <a:gd name="connsiteX1" fmla="*/ 7553 w 59291"/>
                  <a:gd name="connsiteY1" fmla="*/ 1240 h 31451"/>
                  <a:gd name="connsiteX2" fmla="*/ 0 w 59291"/>
                  <a:gd name="connsiteY2" fmla="*/ 358 h 31451"/>
                  <a:gd name="connsiteX3" fmla="*/ 51738 w 59291"/>
                  <a:gd name="connsiteY3" fmla="*/ 30697 h 31451"/>
                  <a:gd name="connsiteX4" fmla="*/ 59291 w 59291"/>
                  <a:gd name="connsiteY4" fmla="*/ 31452 h 31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91" h="31451">
                    <a:moveTo>
                      <a:pt x="59291" y="31452"/>
                    </a:moveTo>
                    <a:lnTo>
                      <a:pt x="7553" y="1240"/>
                    </a:lnTo>
                    <a:cubicBezTo>
                      <a:pt x="5249" y="-17"/>
                      <a:pt x="2543" y="-333"/>
                      <a:pt x="0" y="358"/>
                    </a:cubicBezTo>
                    <a:lnTo>
                      <a:pt x="51738" y="30697"/>
                    </a:lnTo>
                    <a:cubicBezTo>
                      <a:pt x="54256" y="29954"/>
                      <a:pt x="56963" y="30224"/>
                      <a:pt x="59291" y="3145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33" name="Полилиния: фигура 332">
                <a:extLst>
                  <a:ext uri="{FF2B5EF4-FFF2-40B4-BE49-F238E27FC236}">
                    <a16:creationId xmlns:a16="http://schemas.microsoft.com/office/drawing/2014/main" id="{4A54573F-5120-4758-BD85-76443007881D}"/>
                  </a:ext>
                </a:extLst>
              </p:cNvPr>
              <p:cNvSpPr/>
              <p:nvPr/>
            </p:nvSpPr>
            <p:spPr>
              <a:xfrm>
                <a:off x="8828490" y="5241447"/>
                <a:ext cx="53878" cy="41164"/>
              </a:xfrm>
              <a:custGeom>
                <a:avLst/>
                <a:gdLst>
                  <a:gd name="connsiteX0" fmla="*/ 53878 w 53878"/>
                  <a:gd name="connsiteY0" fmla="*/ 30338 h 41164"/>
                  <a:gd name="connsiteX1" fmla="*/ 2140 w 53878"/>
                  <a:gd name="connsiteY1" fmla="*/ 0 h 41164"/>
                  <a:gd name="connsiteX2" fmla="*/ 0 w 53878"/>
                  <a:gd name="connsiteY2" fmla="*/ 10952 h 41164"/>
                  <a:gd name="connsiteX3" fmla="*/ 51738 w 53878"/>
                  <a:gd name="connsiteY3" fmla="*/ 41164 h 41164"/>
                  <a:gd name="connsiteX4" fmla="*/ 53878 w 53878"/>
                  <a:gd name="connsiteY4" fmla="*/ 30338 h 4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78" h="41164">
                    <a:moveTo>
                      <a:pt x="53878" y="30338"/>
                    </a:moveTo>
                    <a:lnTo>
                      <a:pt x="2140" y="0"/>
                    </a:lnTo>
                    <a:cubicBezTo>
                      <a:pt x="780" y="3493"/>
                      <a:pt x="50" y="7203"/>
                      <a:pt x="0" y="10952"/>
                    </a:cubicBezTo>
                    <a:lnTo>
                      <a:pt x="51738" y="41164"/>
                    </a:lnTo>
                    <a:cubicBezTo>
                      <a:pt x="51801" y="37457"/>
                      <a:pt x="52532" y="33791"/>
                      <a:pt x="53878" y="3033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34" name="Полилиния: фигура 333">
              <a:extLst>
                <a:ext uri="{FF2B5EF4-FFF2-40B4-BE49-F238E27FC236}">
                  <a16:creationId xmlns:a16="http://schemas.microsoft.com/office/drawing/2014/main" id="{97EAE4FB-5431-474E-9A79-507E557224B4}"/>
                </a:ext>
              </a:extLst>
            </p:cNvPr>
            <p:cNvSpPr/>
            <p:nvPr/>
          </p:nvSpPr>
          <p:spPr>
            <a:xfrm>
              <a:off x="8880229" y="5250387"/>
              <a:ext cx="34744" cy="44684"/>
            </a:xfrm>
            <a:custGeom>
              <a:avLst/>
              <a:gdLst>
                <a:gd name="connsiteX0" fmla="*/ 17372 w 34744"/>
                <a:gd name="connsiteY0" fmla="*/ 2390 h 44684"/>
                <a:gd name="connsiteX1" fmla="*/ 0 w 34744"/>
                <a:gd name="connsiteY1" fmla="*/ 32350 h 44684"/>
                <a:gd name="connsiteX2" fmla="*/ 17498 w 34744"/>
                <a:gd name="connsiteY2" fmla="*/ 42295 h 44684"/>
                <a:gd name="connsiteX3" fmla="*/ 34744 w 34744"/>
                <a:gd name="connsiteY3" fmla="*/ 12335 h 44684"/>
                <a:gd name="connsiteX4" fmla="*/ 17372 w 34744"/>
                <a:gd name="connsiteY4" fmla="*/ 2390 h 4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4" h="44684">
                  <a:moveTo>
                    <a:pt x="17372" y="2390"/>
                  </a:moveTo>
                  <a:cubicBezTo>
                    <a:pt x="7075" y="8976"/>
                    <a:pt x="604" y="20141"/>
                    <a:pt x="0" y="32350"/>
                  </a:cubicBezTo>
                  <a:cubicBezTo>
                    <a:pt x="0" y="43428"/>
                    <a:pt x="7805" y="47834"/>
                    <a:pt x="17498" y="42295"/>
                  </a:cubicBezTo>
                  <a:cubicBezTo>
                    <a:pt x="27745" y="35680"/>
                    <a:pt x="34178" y="24520"/>
                    <a:pt x="34744" y="12335"/>
                  </a:cubicBezTo>
                  <a:cubicBezTo>
                    <a:pt x="34744" y="1257"/>
                    <a:pt x="26939" y="-3149"/>
                    <a:pt x="17372" y="239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35" name="Полилиния: фигура 334">
              <a:extLst>
                <a:ext uri="{FF2B5EF4-FFF2-40B4-BE49-F238E27FC236}">
                  <a16:creationId xmlns:a16="http://schemas.microsoft.com/office/drawing/2014/main" id="{70AF81F5-C556-4488-B59D-7BA0F52A5222}"/>
                </a:ext>
              </a:extLst>
            </p:cNvPr>
            <p:cNvSpPr/>
            <p:nvPr/>
          </p:nvSpPr>
          <p:spPr>
            <a:xfrm>
              <a:off x="8882746" y="5252777"/>
              <a:ext cx="29834" cy="39905"/>
            </a:xfrm>
            <a:custGeom>
              <a:avLst/>
              <a:gdLst>
                <a:gd name="connsiteX0" fmla="*/ 7175 w 29834"/>
                <a:gd name="connsiteY0" fmla="*/ 39905 h 39905"/>
                <a:gd name="connsiteX1" fmla="*/ 13721 w 29834"/>
                <a:gd name="connsiteY1" fmla="*/ 37765 h 39905"/>
                <a:gd name="connsiteX2" fmla="*/ 29835 w 29834"/>
                <a:gd name="connsiteY2" fmla="*/ 9945 h 39905"/>
                <a:gd name="connsiteX3" fmla="*/ 22659 w 29834"/>
                <a:gd name="connsiteY3" fmla="*/ 0 h 39905"/>
                <a:gd name="connsiteX4" fmla="*/ 16113 w 29834"/>
                <a:gd name="connsiteY4" fmla="*/ 2140 h 39905"/>
                <a:gd name="connsiteX5" fmla="*/ 0 w 29834"/>
                <a:gd name="connsiteY5" fmla="*/ 29961 h 39905"/>
                <a:gd name="connsiteX6" fmla="*/ 7175 w 29834"/>
                <a:gd name="connsiteY6" fmla="*/ 39905 h 3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4" h="39905">
                  <a:moveTo>
                    <a:pt x="7175" y="39905"/>
                  </a:moveTo>
                  <a:cubicBezTo>
                    <a:pt x="9504" y="39777"/>
                    <a:pt x="11770" y="39039"/>
                    <a:pt x="13721" y="37765"/>
                  </a:cubicBezTo>
                  <a:cubicBezTo>
                    <a:pt x="23225" y="31595"/>
                    <a:pt x="29205" y="21258"/>
                    <a:pt x="29835" y="9945"/>
                  </a:cubicBezTo>
                  <a:cubicBezTo>
                    <a:pt x="29835" y="3777"/>
                    <a:pt x="27065" y="0"/>
                    <a:pt x="22659" y="0"/>
                  </a:cubicBezTo>
                  <a:cubicBezTo>
                    <a:pt x="20318" y="91"/>
                    <a:pt x="18052" y="832"/>
                    <a:pt x="16113" y="2140"/>
                  </a:cubicBezTo>
                  <a:cubicBezTo>
                    <a:pt x="6546" y="8252"/>
                    <a:pt x="541" y="18622"/>
                    <a:pt x="0" y="29961"/>
                  </a:cubicBezTo>
                  <a:cubicBezTo>
                    <a:pt x="0" y="36129"/>
                    <a:pt x="2643" y="39905"/>
                    <a:pt x="7175" y="3990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36" name="Полилиния: фигура 335">
              <a:extLst>
                <a:ext uri="{FF2B5EF4-FFF2-40B4-BE49-F238E27FC236}">
                  <a16:creationId xmlns:a16="http://schemas.microsoft.com/office/drawing/2014/main" id="{01856252-1ADF-4445-8EE7-805E2AF16C7D}"/>
                </a:ext>
              </a:extLst>
            </p:cNvPr>
            <p:cNvSpPr/>
            <p:nvPr/>
          </p:nvSpPr>
          <p:spPr>
            <a:xfrm>
              <a:off x="8885138" y="5255798"/>
              <a:ext cx="24925" cy="34366"/>
            </a:xfrm>
            <a:custGeom>
              <a:avLst/>
              <a:gdLst>
                <a:gd name="connsiteX0" fmla="*/ 4784 w 24925"/>
                <a:gd name="connsiteY0" fmla="*/ 34366 h 34366"/>
                <a:gd name="connsiteX1" fmla="*/ 10071 w 24925"/>
                <a:gd name="connsiteY1" fmla="*/ 32604 h 34366"/>
                <a:gd name="connsiteX2" fmla="*/ 24925 w 24925"/>
                <a:gd name="connsiteY2" fmla="*/ 7427 h 34366"/>
                <a:gd name="connsiteX3" fmla="*/ 20267 w 24925"/>
                <a:gd name="connsiteY3" fmla="*/ 0 h 34366"/>
                <a:gd name="connsiteX4" fmla="*/ 14854 w 24925"/>
                <a:gd name="connsiteY4" fmla="*/ 1636 h 34366"/>
                <a:gd name="connsiteX5" fmla="*/ 0 w 24925"/>
                <a:gd name="connsiteY5" fmla="*/ 27443 h 34366"/>
                <a:gd name="connsiteX6" fmla="*/ 4784 w 24925"/>
                <a:gd name="connsiteY6" fmla="*/ 34366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5" h="34366">
                  <a:moveTo>
                    <a:pt x="4784" y="34366"/>
                  </a:moveTo>
                  <a:cubicBezTo>
                    <a:pt x="6672" y="34244"/>
                    <a:pt x="8485" y="33638"/>
                    <a:pt x="10071" y="32604"/>
                  </a:cubicBezTo>
                  <a:cubicBezTo>
                    <a:pt x="18719" y="27026"/>
                    <a:pt x="24220" y="17693"/>
                    <a:pt x="24925" y="7427"/>
                  </a:cubicBezTo>
                  <a:cubicBezTo>
                    <a:pt x="24925" y="4658"/>
                    <a:pt x="24296" y="0"/>
                    <a:pt x="20267" y="0"/>
                  </a:cubicBezTo>
                  <a:cubicBezTo>
                    <a:pt x="18367" y="128"/>
                    <a:pt x="16516" y="687"/>
                    <a:pt x="14854" y="1636"/>
                  </a:cubicBezTo>
                  <a:cubicBezTo>
                    <a:pt x="6168" y="7470"/>
                    <a:pt x="680" y="17003"/>
                    <a:pt x="0" y="27443"/>
                  </a:cubicBezTo>
                  <a:cubicBezTo>
                    <a:pt x="0" y="29960"/>
                    <a:pt x="629" y="34366"/>
                    <a:pt x="4784" y="3436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37" name="Полилиния: фигура 336">
              <a:extLst>
                <a:ext uri="{FF2B5EF4-FFF2-40B4-BE49-F238E27FC236}">
                  <a16:creationId xmlns:a16="http://schemas.microsoft.com/office/drawing/2014/main" id="{BFB1E1B9-D0FC-4B3B-AB4C-4FA3CE7C2958}"/>
                </a:ext>
              </a:extLst>
            </p:cNvPr>
            <p:cNvSpPr/>
            <p:nvPr/>
          </p:nvSpPr>
          <p:spPr>
            <a:xfrm>
              <a:off x="8834784" y="5220802"/>
              <a:ext cx="67599" cy="43052"/>
            </a:xfrm>
            <a:custGeom>
              <a:avLst/>
              <a:gdLst>
                <a:gd name="connsiteX0" fmla="*/ 10952 w 67599"/>
                <a:gd name="connsiteY0" fmla="*/ 2014 h 43052"/>
                <a:gd name="connsiteX1" fmla="*/ 15861 w 67599"/>
                <a:gd name="connsiteY1" fmla="*/ 0 h 43052"/>
                <a:gd name="connsiteX2" fmla="*/ 67600 w 67599"/>
                <a:gd name="connsiteY2" fmla="*/ 30338 h 43052"/>
                <a:gd name="connsiteX3" fmla="*/ 62816 w 67599"/>
                <a:gd name="connsiteY3" fmla="*/ 32352 h 43052"/>
                <a:gd name="connsiteX4" fmla="*/ 51864 w 67599"/>
                <a:gd name="connsiteY4" fmla="*/ 43053 h 43052"/>
                <a:gd name="connsiteX5" fmla="*/ 0 w 67599"/>
                <a:gd name="connsiteY5" fmla="*/ 12966 h 43052"/>
                <a:gd name="connsiteX6" fmla="*/ 10952 w 67599"/>
                <a:gd name="connsiteY6" fmla="*/ 2014 h 4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99" h="43052">
                  <a:moveTo>
                    <a:pt x="10952" y="2014"/>
                  </a:moveTo>
                  <a:cubicBezTo>
                    <a:pt x="12488" y="1119"/>
                    <a:pt x="14137" y="442"/>
                    <a:pt x="15861" y="0"/>
                  </a:cubicBezTo>
                  <a:lnTo>
                    <a:pt x="67600" y="30338"/>
                  </a:lnTo>
                  <a:cubicBezTo>
                    <a:pt x="65913" y="30761"/>
                    <a:pt x="64302" y="31440"/>
                    <a:pt x="62816" y="32352"/>
                  </a:cubicBezTo>
                  <a:cubicBezTo>
                    <a:pt x="58398" y="35040"/>
                    <a:pt x="54659" y="38699"/>
                    <a:pt x="51864" y="43053"/>
                  </a:cubicBezTo>
                  <a:lnTo>
                    <a:pt x="0" y="12966"/>
                  </a:lnTo>
                  <a:cubicBezTo>
                    <a:pt x="2782" y="8544"/>
                    <a:pt x="6533" y="4801"/>
                    <a:pt x="10952" y="201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38" name="Полилиния: фигура 337">
              <a:extLst>
                <a:ext uri="{FF2B5EF4-FFF2-40B4-BE49-F238E27FC236}">
                  <a16:creationId xmlns:a16="http://schemas.microsoft.com/office/drawing/2014/main" id="{3432F0E4-147F-4347-B068-76D0DAA7C73D}"/>
                </a:ext>
              </a:extLst>
            </p:cNvPr>
            <p:cNvSpPr/>
            <p:nvPr/>
          </p:nvSpPr>
          <p:spPr>
            <a:xfrm>
              <a:off x="8830630" y="5233265"/>
              <a:ext cx="56018" cy="38520"/>
            </a:xfrm>
            <a:custGeom>
              <a:avLst/>
              <a:gdLst>
                <a:gd name="connsiteX0" fmla="*/ 56019 w 56018"/>
                <a:gd name="connsiteY0" fmla="*/ 30086 h 38520"/>
                <a:gd name="connsiteX1" fmla="*/ 51738 w 56018"/>
                <a:gd name="connsiteY1" fmla="*/ 38521 h 38520"/>
                <a:gd name="connsiteX2" fmla="*/ 0 w 56018"/>
                <a:gd name="connsiteY2" fmla="*/ 8183 h 38520"/>
                <a:gd name="connsiteX3" fmla="*/ 4154 w 56018"/>
                <a:gd name="connsiteY3" fmla="*/ 0 h 38520"/>
              </a:gdLst>
              <a:ahLst/>
              <a:cxnLst>
                <a:cxn ang="0">
                  <a:pos x="connsiteX0" y="connsiteY0"/>
                </a:cxn>
                <a:cxn ang="0">
                  <a:pos x="connsiteX1" y="connsiteY1"/>
                </a:cxn>
                <a:cxn ang="0">
                  <a:pos x="connsiteX2" y="connsiteY2"/>
                </a:cxn>
                <a:cxn ang="0">
                  <a:pos x="connsiteX3" y="connsiteY3"/>
                </a:cxn>
              </a:cxnLst>
              <a:rect l="l" t="t" r="r" b="b"/>
              <a:pathLst>
                <a:path w="56018" h="38520">
                  <a:moveTo>
                    <a:pt x="56019" y="30086"/>
                  </a:moveTo>
                  <a:cubicBezTo>
                    <a:pt x="54294" y="32738"/>
                    <a:pt x="52859" y="35565"/>
                    <a:pt x="51738" y="38521"/>
                  </a:cubicBezTo>
                  <a:lnTo>
                    <a:pt x="0" y="8183"/>
                  </a:lnTo>
                  <a:cubicBezTo>
                    <a:pt x="1032" y="5288"/>
                    <a:pt x="2430" y="2538"/>
                    <a:pt x="4154" y="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39" name="Полилиния: фигура 338">
              <a:extLst>
                <a:ext uri="{FF2B5EF4-FFF2-40B4-BE49-F238E27FC236}">
                  <a16:creationId xmlns:a16="http://schemas.microsoft.com/office/drawing/2014/main" id="{7ECC03C9-9AEF-4604-84BC-B46789A14B55}"/>
                </a:ext>
              </a:extLst>
            </p:cNvPr>
            <p:cNvSpPr/>
            <p:nvPr/>
          </p:nvSpPr>
          <p:spPr>
            <a:xfrm>
              <a:off x="8845484" y="5270677"/>
              <a:ext cx="34744" cy="54734"/>
            </a:xfrm>
            <a:custGeom>
              <a:avLst/>
              <a:gdLst>
                <a:gd name="connsiteX0" fmla="*/ 34744 w 34744"/>
                <a:gd name="connsiteY0" fmla="*/ 12312 h 54734"/>
                <a:gd name="connsiteX1" fmla="*/ 17372 w 34744"/>
                <a:gd name="connsiteY1" fmla="*/ 2367 h 54734"/>
                <a:gd name="connsiteX2" fmla="*/ 0 w 34744"/>
                <a:gd name="connsiteY2" fmla="*/ 32453 h 54734"/>
                <a:gd name="connsiteX3" fmla="*/ 0 w 34744"/>
                <a:gd name="connsiteY3" fmla="*/ 54735 h 54734"/>
                <a:gd name="connsiteX4" fmla="*/ 34492 w 34744"/>
                <a:gd name="connsiteY4" fmla="*/ 34971 h 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4" h="54734">
                  <a:moveTo>
                    <a:pt x="34744" y="12312"/>
                  </a:moveTo>
                  <a:cubicBezTo>
                    <a:pt x="34744" y="1360"/>
                    <a:pt x="26939" y="-3172"/>
                    <a:pt x="17372" y="2367"/>
                  </a:cubicBezTo>
                  <a:cubicBezTo>
                    <a:pt x="7037" y="8978"/>
                    <a:pt x="566" y="20199"/>
                    <a:pt x="0" y="32453"/>
                  </a:cubicBezTo>
                  <a:lnTo>
                    <a:pt x="0" y="54735"/>
                  </a:lnTo>
                  <a:lnTo>
                    <a:pt x="34492" y="3497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340" name="Рисунок 22">
              <a:extLst>
                <a:ext uri="{FF2B5EF4-FFF2-40B4-BE49-F238E27FC236}">
                  <a16:creationId xmlns:a16="http://schemas.microsoft.com/office/drawing/2014/main" id="{6BE81545-2264-40AB-8654-51DFA0B70F81}"/>
                </a:ext>
              </a:extLst>
            </p:cNvPr>
            <p:cNvGrpSpPr/>
            <p:nvPr/>
          </p:nvGrpSpPr>
          <p:grpSpPr>
            <a:xfrm>
              <a:off x="8793746" y="5249413"/>
              <a:ext cx="84971" cy="75998"/>
              <a:chOff x="8793746" y="5249413"/>
              <a:chExt cx="84971" cy="75998"/>
            </a:xfrm>
          </p:grpSpPr>
          <p:sp>
            <p:nvSpPr>
              <p:cNvPr id="341" name="Полилиния: фигура 340">
                <a:extLst>
                  <a:ext uri="{FF2B5EF4-FFF2-40B4-BE49-F238E27FC236}">
                    <a16:creationId xmlns:a16="http://schemas.microsoft.com/office/drawing/2014/main" id="{9A2E420A-ECCC-4901-9584-D1056755E5C9}"/>
                  </a:ext>
                </a:extLst>
              </p:cNvPr>
              <p:cNvSpPr/>
              <p:nvPr/>
            </p:nvSpPr>
            <p:spPr>
              <a:xfrm>
                <a:off x="8822322" y="5249413"/>
                <a:ext cx="56396" cy="31561"/>
              </a:xfrm>
              <a:custGeom>
                <a:avLst/>
                <a:gdLst>
                  <a:gd name="connsiteX0" fmla="*/ 51864 w 56396"/>
                  <a:gd name="connsiteY0" fmla="*/ 31561 h 31561"/>
                  <a:gd name="connsiteX1" fmla="*/ 0 w 56396"/>
                  <a:gd name="connsiteY1" fmla="*/ 594 h 31561"/>
                  <a:gd name="connsiteX2" fmla="*/ 4280 w 56396"/>
                  <a:gd name="connsiteY2" fmla="*/ 594 h 31561"/>
                  <a:gd name="connsiteX3" fmla="*/ 56396 w 56396"/>
                  <a:gd name="connsiteY3" fmla="*/ 31184 h 31561"/>
                  <a:gd name="connsiteX4" fmla="*/ 52116 w 56396"/>
                  <a:gd name="connsiteY4" fmla="*/ 31184 h 31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96" h="31561">
                    <a:moveTo>
                      <a:pt x="51864" y="31561"/>
                    </a:moveTo>
                    <a:lnTo>
                      <a:pt x="0" y="594"/>
                    </a:lnTo>
                    <a:cubicBezTo>
                      <a:pt x="1322" y="-198"/>
                      <a:pt x="2958" y="-198"/>
                      <a:pt x="4280" y="594"/>
                    </a:cubicBezTo>
                    <a:lnTo>
                      <a:pt x="56396" y="31184"/>
                    </a:lnTo>
                    <a:cubicBezTo>
                      <a:pt x="55075" y="30392"/>
                      <a:pt x="53438" y="30392"/>
                      <a:pt x="52116" y="3118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42" name="Полилиния: фигура 341">
                <a:extLst>
                  <a:ext uri="{FF2B5EF4-FFF2-40B4-BE49-F238E27FC236}">
                    <a16:creationId xmlns:a16="http://schemas.microsoft.com/office/drawing/2014/main" id="{F8D52111-259C-4951-AD6E-B9931A91E1E8}"/>
                  </a:ext>
                </a:extLst>
              </p:cNvPr>
              <p:cNvSpPr/>
              <p:nvPr/>
            </p:nvSpPr>
            <p:spPr>
              <a:xfrm>
                <a:off x="8793746" y="5273422"/>
                <a:ext cx="52116" cy="51990"/>
              </a:xfrm>
              <a:custGeom>
                <a:avLst/>
                <a:gdLst>
                  <a:gd name="connsiteX0" fmla="*/ 52116 w 52116"/>
                  <a:gd name="connsiteY0" fmla="*/ 51990 h 51990"/>
                  <a:gd name="connsiteX1" fmla="*/ 126 w 52116"/>
                  <a:gd name="connsiteY1" fmla="*/ 22408 h 51990"/>
                  <a:gd name="connsiteX2" fmla="*/ 0 w 52116"/>
                  <a:gd name="connsiteY2" fmla="*/ 0 h 51990"/>
                  <a:gd name="connsiteX3" fmla="*/ 51864 w 52116"/>
                  <a:gd name="connsiteY3" fmla="*/ 31093 h 51990"/>
                  <a:gd name="connsiteX4" fmla="*/ 52116 w 52116"/>
                  <a:gd name="connsiteY4" fmla="*/ 51990 h 5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6" h="51990">
                    <a:moveTo>
                      <a:pt x="52116" y="51990"/>
                    </a:moveTo>
                    <a:lnTo>
                      <a:pt x="126" y="22408"/>
                    </a:lnTo>
                    <a:lnTo>
                      <a:pt x="0" y="0"/>
                    </a:lnTo>
                    <a:lnTo>
                      <a:pt x="51864" y="31093"/>
                    </a:lnTo>
                    <a:lnTo>
                      <a:pt x="52116" y="5199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43" name="Полилиния: фигура 342">
                <a:extLst>
                  <a:ext uri="{FF2B5EF4-FFF2-40B4-BE49-F238E27FC236}">
                    <a16:creationId xmlns:a16="http://schemas.microsoft.com/office/drawing/2014/main" id="{09F80012-E22F-41B7-953F-1066E3E01225}"/>
                  </a:ext>
                </a:extLst>
              </p:cNvPr>
              <p:cNvSpPr/>
              <p:nvPr/>
            </p:nvSpPr>
            <p:spPr>
              <a:xfrm>
                <a:off x="8799663" y="5250007"/>
                <a:ext cx="74523" cy="44185"/>
              </a:xfrm>
              <a:custGeom>
                <a:avLst/>
                <a:gdLst>
                  <a:gd name="connsiteX0" fmla="*/ 51864 w 74523"/>
                  <a:gd name="connsiteY0" fmla="*/ 44185 h 44185"/>
                  <a:gd name="connsiteX1" fmla="*/ 0 w 74523"/>
                  <a:gd name="connsiteY1" fmla="*/ 13218 h 44185"/>
                  <a:gd name="connsiteX2" fmla="*/ 22659 w 74523"/>
                  <a:gd name="connsiteY2" fmla="*/ 0 h 44185"/>
                  <a:gd name="connsiteX3" fmla="*/ 74524 w 74523"/>
                  <a:gd name="connsiteY3" fmla="*/ 30968 h 44185"/>
                  <a:gd name="connsiteX4" fmla="*/ 51864 w 74523"/>
                  <a:gd name="connsiteY4" fmla="*/ 44185 h 44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23" h="44185">
                    <a:moveTo>
                      <a:pt x="51864" y="44185"/>
                    </a:moveTo>
                    <a:lnTo>
                      <a:pt x="0" y="13218"/>
                    </a:lnTo>
                    <a:lnTo>
                      <a:pt x="22659" y="0"/>
                    </a:lnTo>
                    <a:lnTo>
                      <a:pt x="74524" y="30968"/>
                    </a:lnTo>
                    <a:lnTo>
                      <a:pt x="51864" y="44185"/>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44" name="Полилиния: фигура 343">
                <a:extLst>
                  <a:ext uri="{FF2B5EF4-FFF2-40B4-BE49-F238E27FC236}">
                    <a16:creationId xmlns:a16="http://schemas.microsoft.com/office/drawing/2014/main" id="{533EE873-C8A6-47E7-9982-A9568B259486}"/>
                  </a:ext>
                </a:extLst>
              </p:cNvPr>
              <p:cNvSpPr/>
              <p:nvPr/>
            </p:nvSpPr>
            <p:spPr>
              <a:xfrm>
                <a:off x="8793746" y="5262973"/>
                <a:ext cx="57780" cy="41541"/>
              </a:xfrm>
              <a:custGeom>
                <a:avLst/>
                <a:gdLst>
                  <a:gd name="connsiteX0" fmla="*/ 51864 w 57780"/>
                  <a:gd name="connsiteY0" fmla="*/ 41542 h 41541"/>
                  <a:gd name="connsiteX1" fmla="*/ 0 w 57780"/>
                  <a:gd name="connsiteY1" fmla="*/ 10197 h 41541"/>
                  <a:gd name="connsiteX2" fmla="*/ 5917 w 57780"/>
                  <a:gd name="connsiteY2" fmla="*/ 0 h 41541"/>
                  <a:gd name="connsiteX3" fmla="*/ 57781 w 57780"/>
                  <a:gd name="connsiteY3" fmla="*/ 30968 h 41541"/>
                  <a:gd name="connsiteX4" fmla="*/ 51864 w 57780"/>
                  <a:gd name="connsiteY4" fmla="*/ 41542 h 4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0" h="41541">
                    <a:moveTo>
                      <a:pt x="51864" y="41542"/>
                    </a:moveTo>
                    <a:lnTo>
                      <a:pt x="0" y="10197"/>
                    </a:lnTo>
                    <a:cubicBezTo>
                      <a:pt x="164" y="6027"/>
                      <a:pt x="2379" y="2208"/>
                      <a:pt x="5917" y="0"/>
                    </a:cubicBezTo>
                    <a:lnTo>
                      <a:pt x="57781" y="30968"/>
                    </a:lnTo>
                    <a:cubicBezTo>
                      <a:pt x="54130" y="33249"/>
                      <a:pt x="51902" y="37238"/>
                      <a:pt x="51864" y="41542"/>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45" name="Рисунок 22">
                <a:extLst>
                  <a:ext uri="{FF2B5EF4-FFF2-40B4-BE49-F238E27FC236}">
                    <a16:creationId xmlns:a16="http://schemas.microsoft.com/office/drawing/2014/main" id="{6BE81545-2264-40AB-8654-51DFA0B70F81}"/>
                  </a:ext>
                </a:extLst>
              </p:cNvPr>
              <p:cNvGrpSpPr/>
              <p:nvPr/>
            </p:nvGrpSpPr>
            <p:grpSpPr>
              <a:xfrm>
                <a:off x="8793746" y="5263603"/>
                <a:ext cx="57151" cy="40912"/>
                <a:chOff x="8793746" y="5263603"/>
                <a:chExt cx="57151" cy="40912"/>
              </a:xfrm>
              <a:solidFill>
                <a:srgbClr val="121822"/>
              </a:solidFill>
            </p:grpSpPr>
            <p:sp>
              <p:nvSpPr>
                <p:cNvPr id="346" name="Полилиния: фигура 345">
                  <a:extLst>
                    <a:ext uri="{FF2B5EF4-FFF2-40B4-BE49-F238E27FC236}">
                      <a16:creationId xmlns:a16="http://schemas.microsoft.com/office/drawing/2014/main" id="{C393B128-6848-4693-9E52-4097E7E603DE}"/>
                    </a:ext>
                  </a:extLst>
                </p:cNvPr>
                <p:cNvSpPr/>
                <p:nvPr/>
              </p:nvSpPr>
              <p:spPr>
                <a:xfrm>
                  <a:off x="8793746" y="5272163"/>
                  <a:ext cx="51864" cy="32352"/>
                </a:xfrm>
                <a:custGeom>
                  <a:avLst/>
                  <a:gdLst>
                    <a:gd name="connsiteX0" fmla="*/ 51864 w 51864"/>
                    <a:gd name="connsiteY0" fmla="*/ 32352 h 32352"/>
                    <a:gd name="connsiteX1" fmla="*/ 0 w 51864"/>
                    <a:gd name="connsiteY1" fmla="*/ 1007 h 32352"/>
                    <a:gd name="connsiteX2" fmla="*/ 0 w 51864"/>
                    <a:gd name="connsiteY2" fmla="*/ 0 h 32352"/>
                    <a:gd name="connsiteX3" fmla="*/ 51864 w 51864"/>
                    <a:gd name="connsiteY3" fmla="*/ 30968 h 32352"/>
                    <a:gd name="connsiteX4" fmla="*/ 51864 w 51864"/>
                    <a:gd name="connsiteY4" fmla="*/ 32101 h 32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64" h="32352">
                      <a:moveTo>
                        <a:pt x="51864" y="32352"/>
                      </a:moveTo>
                      <a:lnTo>
                        <a:pt x="0" y="1007"/>
                      </a:lnTo>
                      <a:lnTo>
                        <a:pt x="0" y="0"/>
                      </a:lnTo>
                      <a:lnTo>
                        <a:pt x="51864" y="30968"/>
                      </a:lnTo>
                      <a:lnTo>
                        <a:pt x="51864" y="3210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47" name="Полилиния: фигура 346">
                  <a:extLst>
                    <a:ext uri="{FF2B5EF4-FFF2-40B4-BE49-F238E27FC236}">
                      <a16:creationId xmlns:a16="http://schemas.microsoft.com/office/drawing/2014/main" id="{8871D2C4-E246-4B89-A55D-D221A1DE9E20}"/>
                    </a:ext>
                  </a:extLst>
                </p:cNvPr>
                <p:cNvSpPr/>
                <p:nvPr/>
              </p:nvSpPr>
              <p:spPr>
                <a:xfrm>
                  <a:off x="8793746" y="5265869"/>
                  <a:ext cx="54759" cy="37513"/>
                </a:xfrm>
                <a:custGeom>
                  <a:avLst/>
                  <a:gdLst>
                    <a:gd name="connsiteX0" fmla="*/ 51864 w 54759"/>
                    <a:gd name="connsiteY0" fmla="*/ 37514 h 37513"/>
                    <a:gd name="connsiteX1" fmla="*/ 0 w 54759"/>
                    <a:gd name="connsiteY1" fmla="*/ 6546 h 37513"/>
                    <a:gd name="connsiteX2" fmla="*/ 2895 w 54759"/>
                    <a:gd name="connsiteY2" fmla="*/ 0 h 37513"/>
                    <a:gd name="connsiteX3" fmla="*/ 54760 w 54759"/>
                    <a:gd name="connsiteY3" fmla="*/ 30968 h 37513"/>
                    <a:gd name="connsiteX4" fmla="*/ 51864 w 54759"/>
                    <a:gd name="connsiteY4" fmla="*/ 37514 h 3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9" h="37513">
                      <a:moveTo>
                        <a:pt x="51864" y="37514"/>
                      </a:moveTo>
                      <a:lnTo>
                        <a:pt x="0" y="6546"/>
                      </a:lnTo>
                      <a:cubicBezTo>
                        <a:pt x="352" y="4142"/>
                        <a:pt x="1347" y="1878"/>
                        <a:pt x="2895" y="0"/>
                      </a:cubicBezTo>
                      <a:lnTo>
                        <a:pt x="54760" y="30968"/>
                      </a:lnTo>
                      <a:cubicBezTo>
                        <a:pt x="53211" y="32846"/>
                        <a:pt x="52217" y="35109"/>
                        <a:pt x="51864" y="3751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48" name="Полилиния: фигура 347">
                  <a:extLst>
                    <a:ext uri="{FF2B5EF4-FFF2-40B4-BE49-F238E27FC236}">
                      <a16:creationId xmlns:a16="http://schemas.microsoft.com/office/drawing/2014/main" id="{C6A836BA-5E3D-4865-89F8-56D17A8A01A3}"/>
                    </a:ext>
                  </a:extLst>
                </p:cNvPr>
                <p:cNvSpPr/>
                <p:nvPr/>
              </p:nvSpPr>
              <p:spPr>
                <a:xfrm>
                  <a:off x="8796641" y="5263603"/>
                  <a:ext cx="54256" cy="33233"/>
                </a:xfrm>
                <a:custGeom>
                  <a:avLst/>
                  <a:gdLst>
                    <a:gd name="connsiteX0" fmla="*/ 51864 w 54256"/>
                    <a:gd name="connsiteY0" fmla="*/ 33233 h 33233"/>
                    <a:gd name="connsiteX1" fmla="*/ 0 w 54256"/>
                    <a:gd name="connsiteY1" fmla="*/ 2266 h 33233"/>
                    <a:gd name="connsiteX2" fmla="*/ 2392 w 54256"/>
                    <a:gd name="connsiteY2" fmla="*/ 0 h 33233"/>
                    <a:gd name="connsiteX3" fmla="*/ 54256 w 54256"/>
                    <a:gd name="connsiteY3" fmla="*/ 30968 h 33233"/>
                    <a:gd name="connsiteX4" fmla="*/ 51864 w 54256"/>
                    <a:gd name="connsiteY4" fmla="*/ 33233 h 33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 h="33233">
                      <a:moveTo>
                        <a:pt x="51864" y="33233"/>
                      </a:moveTo>
                      <a:lnTo>
                        <a:pt x="0" y="2266"/>
                      </a:lnTo>
                      <a:cubicBezTo>
                        <a:pt x="667" y="1385"/>
                        <a:pt x="1473" y="619"/>
                        <a:pt x="2392" y="0"/>
                      </a:cubicBezTo>
                      <a:lnTo>
                        <a:pt x="54256" y="30968"/>
                      </a:lnTo>
                      <a:cubicBezTo>
                        <a:pt x="53375" y="31622"/>
                        <a:pt x="52569" y="32383"/>
                        <a:pt x="51864" y="3323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49" name="Полилиния: фигура 348">
                  <a:extLst>
                    <a:ext uri="{FF2B5EF4-FFF2-40B4-BE49-F238E27FC236}">
                      <a16:creationId xmlns:a16="http://schemas.microsoft.com/office/drawing/2014/main" id="{18560338-0B07-4D53-96C1-7D8AEFB8D5AA}"/>
                    </a:ext>
                  </a:extLst>
                </p:cNvPr>
                <p:cNvSpPr/>
                <p:nvPr/>
              </p:nvSpPr>
              <p:spPr>
                <a:xfrm>
                  <a:off x="8799033" y="5263603"/>
                  <a:ext cx="51864" cy="30967"/>
                </a:xfrm>
                <a:custGeom>
                  <a:avLst/>
                  <a:gdLst>
                    <a:gd name="connsiteX0" fmla="*/ 51864 w 51864"/>
                    <a:gd name="connsiteY0" fmla="*/ 30968 h 30967"/>
                    <a:gd name="connsiteX1" fmla="*/ 0 w 51864"/>
                    <a:gd name="connsiteY1" fmla="*/ 0 h 30967"/>
                    <a:gd name="connsiteX2" fmla="*/ 0 w 51864"/>
                    <a:gd name="connsiteY2" fmla="*/ 0 h 30967"/>
                    <a:gd name="connsiteX3" fmla="*/ 51864 w 51864"/>
                    <a:gd name="connsiteY3" fmla="*/ 30968 h 30967"/>
                    <a:gd name="connsiteX4" fmla="*/ 51235 w 51864"/>
                    <a:gd name="connsiteY4" fmla="*/ 30968 h 30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64" h="30967">
                      <a:moveTo>
                        <a:pt x="51864" y="30968"/>
                      </a:moveTo>
                      <a:lnTo>
                        <a:pt x="0" y="0"/>
                      </a:lnTo>
                      <a:lnTo>
                        <a:pt x="0" y="0"/>
                      </a:lnTo>
                      <a:lnTo>
                        <a:pt x="51864" y="30968"/>
                      </a:lnTo>
                      <a:lnTo>
                        <a:pt x="51235" y="30968"/>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50" name="Полилиния: фигура 349">
                <a:extLst>
                  <a:ext uri="{FF2B5EF4-FFF2-40B4-BE49-F238E27FC236}">
                    <a16:creationId xmlns:a16="http://schemas.microsoft.com/office/drawing/2014/main" id="{6C3E54D1-066D-4565-85C7-80B3427694EC}"/>
                  </a:ext>
                </a:extLst>
              </p:cNvPr>
              <p:cNvSpPr/>
              <p:nvPr/>
            </p:nvSpPr>
            <p:spPr>
              <a:xfrm>
                <a:off x="8793746" y="5262973"/>
                <a:ext cx="57780" cy="41541"/>
              </a:xfrm>
              <a:custGeom>
                <a:avLst/>
                <a:gdLst>
                  <a:gd name="connsiteX0" fmla="*/ 51864 w 57780"/>
                  <a:gd name="connsiteY0" fmla="*/ 41542 h 41541"/>
                  <a:gd name="connsiteX1" fmla="*/ 0 w 57780"/>
                  <a:gd name="connsiteY1" fmla="*/ 10197 h 41541"/>
                  <a:gd name="connsiteX2" fmla="*/ 5917 w 57780"/>
                  <a:gd name="connsiteY2" fmla="*/ 0 h 41541"/>
                  <a:gd name="connsiteX3" fmla="*/ 57781 w 57780"/>
                  <a:gd name="connsiteY3" fmla="*/ 30968 h 41541"/>
                  <a:gd name="connsiteX4" fmla="*/ 51864 w 57780"/>
                  <a:gd name="connsiteY4" fmla="*/ 41542 h 4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0" h="41541">
                    <a:moveTo>
                      <a:pt x="51864" y="41542"/>
                    </a:moveTo>
                    <a:lnTo>
                      <a:pt x="0" y="10197"/>
                    </a:lnTo>
                    <a:cubicBezTo>
                      <a:pt x="164" y="6027"/>
                      <a:pt x="2379" y="2208"/>
                      <a:pt x="5917" y="0"/>
                    </a:cubicBezTo>
                    <a:lnTo>
                      <a:pt x="57781" y="30968"/>
                    </a:lnTo>
                    <a:cubicBezTo>
                      <a:pt x="54130" y="33249"/>
                      <a:pt x="51902" y="37238"/>
                      <a:pt x="51864" y="41542"/>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351" name="Рисунок 22">
              <a:extLst>
                <a:ext uri="{FF2B5EF4-FFF2-40B4-BE49-F238E27FC236}">
                  <a16:creationId xmlns:a16="http://schemas.microsoft.com/office/drawing/2014/main" id="{6BE81545-2264-40AB-8654-51DFA0B70F81}"/>
                </a:ext>
              </a:extLst>
            </p:cNvPr>
            <p:cNvGrpSpPr/>
            <p:nvPr/>
          </p:nvGrpSpPr>
          <p:grpSpPr>
            <a:xfrm>
              <a:off x="8793746" y="5240366"/>
              <a:ext cx="81447" cy="70946"/>
              <a:chOff x="8793746" y="5240366"/>
              <a:chExt cx="81447" cy="70946"/>
            </a:xfrm>
            <a:solidFill>
              <a:srgbClr val="121822"/>
            </a:solidFill>
          </p:grpSpPr>
          <p:sp>
            <p:nvSpPr>
              <p:cNvPr id="352" name="Полилиния: фигура 351">
                <a:extLst>
                  <a:ext uri="{FF2B5EF4-FFF2-40B4-BE49-F238E27FC236}">
                    <a16:creationId xmlns:a16="http://schemas.microsoft.com/office/drawing/2014/main" id="{EA40745C-25B2-4B17-AD8B-2E7E08D91BD9}"/>
                  </a:ext>
                </a:extLst>
              </p:cNvPr>
              <p:cNvSpPr/>
              <p:nvPr/>
            </p:nvSpPr>
            <p:spPr>
              <a:xfrm>
                <a:off x="8793746" y="5272792"/>
                <a:ext cx="51738" cy="38520"/>
              </a:xfrm>
              <a:custGeom>
                <a:avLst/>
                <a:gdLst>
                  <a:gd name="connsiteX0" fmla="*/ 51738 w 51738"/>
                  <a:gd name="connsiteY0" fmla="*/ 30338 h 38520"/>
                  <a:gd name="connsiteX1" fmla="*/ 0 w 51738"/>
                  <a:gd name="connsiteY1" fmla="*/ 0 h 38520"/>
                  <a:gd name="connsiteX2" fmla="*/ 0 w 51738"/>
                  <a:gd name="connsiteY2" fmla="*/ 8183 h 38520"/>
                  <a:gd name="connsiteX3" fmla="*/ 51738 w 51738"/>
                  <a:gd name="connsiteY3" fmla="*/ 38521 h 38520"/>
                  <a:gd name="connsiteX4" fmla="*/ 51738 w 51738"/>
                  <a:gd name="connsiteY4" fmla="*/ 30338 h 38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8" h="38520">
                    <a:moveTo>
                      <a:pt x="51738" y="30338"/>
                    </a:moveTo>
                    <a:lnTo>
                      <a:pt x="0" y="0"/>
                    </a:lnTo>
                    <a:lnTo>
                      <a:pt x="0" y="8183"/>
                    </a:lnTo>
                    <a:lnTo>
                      <a:pt x="51738" y="38521"/>
                    </a:lnTo>
                    <a:lnTo>
                      <a:pt x="51738" y="30338"/>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53" name="Полилиния: фигура 352">
                <a:extLst>
                  <a:ext uri="{FF2B5EF4-FFF2-40B4-BE49-F238E27FC236}">
                    <a16:creationId xmlns:a16="http://schemas.microsoft.com/office/drawing/2014/main" id="{82918F00-C1C1-4DAE-ACF9-201382A0AB58}"/>
                  </a:ext>
                </a:extLst>
              </p:cNvPr>
              <p:cNvSpPr/>
              <p:nvPr/>
            </p:nvSpPr>
            <p:spPr>
              <a:xfrm>
                <a:off x="8815902" y="5240366"/>
                <a:ext cx="59291" cy="31544"/>
              </a:xfrm>
              <a:custGeom>
                <a:avLst/>
                <a:gdLst>
                  <a:gd name="connsiteX0" fmla="*/ 59292 w 59291"/>
                  <a:gd name="connsiteY0" fmla="*/ 31545 h 31544"/>
                  <a:gd name="connsiteX1" fmla="*/ 7553 w 59291"/>
                  <a:gd name="connsiteY1" fmla="*/ 1206 h 31544"/>
                  <a:gd name="connsiteX2" fmla="*/ 0 w 59291"/>
                  <a:gd name="connsiteY2" fmla="*/ 451 h 31544"/>
                  <a:gd name="connsiteX3" fmla="*/ 51738 w 59291"/>
                  <a:gd name="connsiteY3" fmla="*/ 30663 h 31544"/>
                  <a:gd name="connsiteX4" fmla="*/ 59292 w 59291"/>
                  <a:gd name="connsiteY4" fmla="*/ 31545 h 31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91" h="31544">
                    <a:moveTo>
                      <a:pt x="59292" y="31545"/>
                    </a:moveTo>
                    <a:lnTo>
                      <a:pt x="7553" y="1206"/>
                    </a:lnTo>
                    <a:cubicBezTo>
                      <a:pt x="5249" y="-76"/>
                      <a:pt x="2518" y="-350"/>
                      <a:pt x="0" y="451"/>
                    </a:cubicBezTo>
                    <a:lnTo>
                      <a:pt x="51738" y="30663"/>
                    </a:lnTo>
                    <a:cubicBezTo>
                      <a:pt x="54281" y="29972"/>
                      <a:pt x="56975" y="30288"/>
                      <a:pt x="59292" y="3154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54" name="Полилиния: фигура 353">
                <a:extLst>
                  <a:ext uri="{FF2B5EF4-FFF2-40B4-BE49-F238E27FC236}">
                    <a16:creationId xmlns:a16="http://schemas.microsoft.com/office/drawing/2014/main" id="{F5C0E5BC-A849-43E4-B159-C1FFB5B5C03C}"/>
                  </a:ext>
                </a:extLst>
              </p:cNvPr>
              <p:cNvSpPr/>
              <p:nvPr/>
            </p:nvSpPr>
            <p:spPr>
              <a:xfrm>
                <a:off x="8793746" y="5261966"/>
                <a:ext cx="53878" cy="41164"/>
              </a:xfrm>
              <a:custGeom>
                <a:avLst/>
                <a:gdLst>
                  <a:gd name="connsiteX0" fmla="*/ 53879 w 53878"/>
                  <a:gd name="connsiteY0" fmla="*/ 30212 h 41164"/>
                  <a:gd name="connsiteX1" fmla="*/ 2014 w 53878"/>
                  <a:gd name="connsiteY1" fmla="*/ 0 h 41164"/>
                  <a:gd name="connsiteX2" fmla="*/ 0 w 53878"/>
                  <a:gd name="connsiteY2" fmla="*/ 10826 h 41164"/>
                  <a:gd name="connsiteX3" fmla="*/ 51738 w 53878"/>
                  <a:gd name="connsiteY3" fmla="*/ 41164 h 41164"/>
                  <a:gd name="connsiteX4" fmla="*/ 53879 w 53878"/>
                  <a:gd name="connsiteY4" fmla="*/ 30212 h 4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78" h="41164">
                    <a:moveTo>
                      <a:pt x="53879" y="30212"/>
                    </a:moveTo>
                    <a:lnTo>
                      <a:pt x="2014" y="0"/>
                    </a:lnTo>
                    <a:cubicBezTo>
                      <a:pt x="692" y="3457"/>
                      <a:pt x="13" y="7125"/>
                      <a:pt x="0" y="10826"/>
                    </a:cubicBezTo>
                    <a:lnTo>
                      <a:pt x="51738" y="41164"/>
                    </a:lnTo>
                    <a:cubicBezTo>
                      <a:pt x="51789" y="37415"/>
                      <a:pt x="52519" y="33706"/>
                      <a:pt x="53879" y="302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55" name="Полилиния: фигура 354">
              <a:extLst>
                <a:ext uri="{FF2B5EF4-FFF2-40B4-BE49-F238E27FC236}">
                  <a16:creationId xmlns:a16="http://schemas.microsoft.com/office/drawing/2014/main" id="{42109C9C-1F55-45F5-9A2A-523D253D8E03}"/>
                </a:ext>
              </a:extLst>
            </p:cNvPr>
            <p:cNvSpPr/>
            <p:nvPr/>
          </p:nvSpPr>
          <p:spPr>
            <a:xfrm>
              <a:off x="8845484" y="5270780"/>
              <a:ext cx="34744" cy="44788"/>
            </a:xfrm>
            <a:custGeom>
              <a:avLst/>
              <a:gdLst>
                <a:gd name="connsiteX0" fmla="*/ 17372 w 34744"/>
                <a:gd name="connsiteY0" fmla="*/ 2390 h 44788"/>
                <a:gd name="connsiteX1" fmla="*/ 0 w 34744"/>
                <a:gd name="connsiteY1" fmla="*/ 32476 h 44788"/>
                <a:gd name="connsiteX2" fmla="*/ 17498 w 34744"/>
                <a:gd name="connsiteY2" fmla="*/ 42421 h 44788"/>
                <a:gd name="connsiteX3" fmla="*/ 34744 w 34744"/>
                <a:gd name="connsiteY3" fmla="*/ 12335 h 44788"/>
                <a:gd name="connsiteX4" fmla="*/ 17372 w 34744"/>
                <a:gd name="connsiteY4" fmla="*/ 2390 h 4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4" h="44788">
                  <a:moveTo>
                    <a:pt x="17372" y="2390"/>
                  </a:moveTo>
                  <a:cubicBezTo>
                    <a:pt x="7037" y="9001"/>
                    <a:pt x="566" y="20221"/>
                    <a:pt x="0" y="32476"/>
                  </a:cubicBezTo>
                  <a:cubicBezTo>
                    <a:pt x="0" y="43428"/>
                    <a:pt x="7805" y="47960"/>
                    <a:pt x="17498" y="42421"/>
                  </a:cubicBezTo>
                  <a:cubicBezTo>
                    <a:pt x="27783" y="35781"/>
                    <a:pt x="34215" y="24566"/>
                    <a:pt x="34744" y="12335"/>
                  </a:cubicBezTo>
                  <a:cubicBezTo>
                    <a:pt x="34744" y="1257"/>
                    <a:pt x="26939" y="-3149"/>
                    <a:pt x="17372" y="239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56" name="Полилиния: фигура 355">
              <a:extLst>
                <a:ext uri="{FF2B5EF4-FFF2-40B4-BE49-F238E27FC236}">
                  <a16:creationId xmlns:a16="http://schemas.microsoft.com/office/drawing/2014/main" id="{9CD59F57-B398-4248-9AF7-0EE85396DE42}"/>
                </a:ext>
              </a:extLst>
            </p:cNvPr>
            <p:cNvSpPr/>
            <p:nvPr/>
          </p:nvSpPr>
          <p:spPr>
            <a:xfrm>
              <a:off x="8848002" y="5273296"/>
              <a:ext cx="29834" cy="39779"/>
            </a:xfrm>
            <a:custGeom>
              <a:avLst/>
              <a:gdLst>
                <a:gd name="connsiteX0" fmla="*/ 7176 w 29834"/>
                <a:gd name="connsiteY0" fmla="*/ 39779 h 39779"/>
                <a:gd name="connsiteX1" fmla="*/ 13721 w 29834"/>
                <a:gd name="connsiteY1" fmla="*/ 37765 h 39779"/>
                <a:gd name="connsiteX2" fmla="*/ 29835 w 29834"/>
                <a:gd name="connsiteY2" fmla="*/ 9819 h 39779"/>
                <a:gd name="connsiteX3" fmla="*/ 22659 w 29834"/>
                <a:gd name="connsiteY3" fmla="*/ 0 h 39779"/>
                <a:gd name="connsiteX4" fmla="*/ 15987 w 29834"/>
                <a:gd name="connsiteY4" fmla="*/ 2014 h 39779"/>
                <a:gd name="connsiteX5" fmla="*/ 0 w 29834"/>
                <a:gd name="connsiteY5" fmla="*/ 29960 h 39779"/>
                <a:gd name="connsiteX6" fmla="*/ 7176 w 29834"/>
                <a:gd name="connsiteY6" fmla="*/ 39779 h 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4" h="39779">
                  <a:moveTo>
                    <a:pt x="7176" y="39779"/>
                  </a:moveTo>
                  <a:cubicBezTo>
                    <a:pt x="9479" y="39627"/>
                    <a:pt x="11733" y="38937"/>
                    <a:pt x="13721" y="37765"/>
                  </a:cubicBezTo>
                  <a:cubicBezTo>
                    <a:pt x="23226" y="31540"/>
                    <a:pt x="29205" y="21166"/>
                    <a:pt x="29835" y="9819"/>
                  </a:cubicBezTo>
                  <a:cubicBezTo>
                    <a:pt x="29835" y="3651"/>
                    <a:pt x="27065" y="0"/>
                    <a:pt x="22659" y="0"/>
                  </a:cubicBezTo>
                  <a:cubicBezTo>
                    <a:pt x="20293" y="74"/>
                    <a:pt x="18002" y="769"/>
                    <a:pt x="15987" y="2014"/>
                  </a:cubicBezTo>
                  <a:cubicBezTo>
                    <a:pt x="6483" y="8224"/>
                    <a:pt x="541" y="18620"/>
                    <a:pt x="0" y="29960"/>
                  </a:cubicBezTo>
                  <a:cubicBezTo>
                    <a:pt x="0" y="36129"/>
                    <a:pt x="2644" y="39779"/>
                    <a:pt x="7176" y="3977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57" name="Полилиния: фигура 356">
              <a:extLst>
                <a:ext uri="{FF2B5EF4-FFF2-40B4-BE49-F238E27FC236}">
                  <a16:creationId xmlns:a16="http://schemas.microsoft.com/office/drawing/2014/main" id="{EE977BBA-77AD-45B5-813C-558A56436BCA}"/>
                </a:ext>
              </a:extLst>
            </p:cNvPr>
            <p:cNvSpPr/>
            <p:nvPr/>
          </p:nvSpPr>
          <p:spPr>
            <a:xfrm>
              <a:off x="8850394" y="5276569"/>
              <a:ext cx="24925" cy="34366"/>
            </a:xfrm>
            <a:custGeom>
              <a:avLst/>
              <a:gdLst>
                <a:gd name="connsiteX0" fmla="*/ 4784 w 24925"/>
                <a:gd name="connsiteY0" fmla="*/ 34366 h 34366"/>
                <a:gd name="connsiteX1" fmla="*/ 10071 w 24925"/>
                <a:gd name="connsiteY1" fmla="*/ 32604 h 34366"/>
                <a:gd name="connsiteX2" fmla="*/ 24925 w 24925"/>
                <a:gd name="connsiteY2" fmla="*/ 7427 h 34366"/>
                <a:gd name="connsiteX3" fmla="*/ 20267 w 24925"/>
                <a:gd name="connsiteY3" fmla="*/ 0 h 34366"/>
                <a:gd name="connsiteX4" fmla="*/ 14854 w 24925"/>
                <a:gd name="connsiteY4" fmla="*/ 1762 h 34366"/>
                <a:gd name="connsiteX5" fmla="*/ 0 w 24925"/>
                <a:gd name="connsiteY5" fmla="*/ 26939 h 34366"/>
                <a:gd name="connsiteX6" fmla="*/ 4784 w 24925"/>
                <a:gd name="connsiteY6" fmla="*/ 34366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5" h="34366">
                  <a:moveTo>
                    <a:pt x="4784" y="34366"/>
                  </a:moveTo>
                  <a:cubicBezTo>
                    <a:pt x="6672" y="34244"/>
                    <a:pt x="8485" y="33638"/>
                    <a:pt x="10071" y="32604"/>
                  </a:cubicBezTo>
                  <a:cubicBezTo>
                    <a:pt x="18656" y="26971"/>
                    <a:pt x="24145" y="17669"/>
                    <a:pt x="24925" y="7427"/>
                  </a:cubicBezTo>
                  <a:cubicBezTo>
                    <a:pt x="24925" y="4658"/>
                    <a:pt x="24925" y="0"/>
                    <a:pt x="20267" y="0"/>
                  </a:cubicBezTo>
                  <a:cubicBezTo>
                    <a:pt x="18341" y="133"/>
                    <a:pt x="16491" y="739"/>
                    <a:pt x="14854" y="1762"/>
                  </a:cubicBezTo>
                  <a:cubicBezTo>
                    <a:pt x="6307" y="7436"/>
                    <a:pt x="831" y="16715"/>
                    <a:pt x="0" y="26939"/>
                  </a:cubicBezTo>
                  <a:cubicBezTo>
                    <a:pt x="0" y="29457"/>
                    <a:pt x="629" y="34366"/>
                    <a:pt x="4784" y="3436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58" name="Полилиния: фигура 357">
              <a:extLst>
                <a:ext uri="{FF2B5EF4-FFF2-40B4-BE49-F238E27FC236}">
                  <a16:creationId xmlns:a16="http://schemas.microsoft.com/office/drawing/2014/main" id="{1D5D037A-06A8-4C06-9DE0-A7188F7B574F}"/>
                </a:ext>
              </a:extLst>
            </p:cNvPr>
            <p:cNvSpPr/>
            <p:nvPr/>
          </p:nvSpPr>
          <p:spPr>
            <a:xfrm>
              <a:off x="8800040" y="5240818"/>
              <a:ext cx="67599" cy="42926"/>
            </a:xfrm>
            <a:custGeom>
              <a:avLst/>
              <a:gdLst>
                <a:gd name="connsiteX0" fmla="*/ 10952 w 67599"/>
                <a:gd name="connsiteY0" fmla="*/ 2014 h 42926"/>
                <a:gd name="connsiteX1" fmla="*/ 15861 w 67599"/>
                <a:gd name="connsiteY1" fmla="*/ 0 h 42926"/>
                <a:gd name="connsiteX2" fmla="*/ 67600 w 67599"/>
                <a:gd name="connsiteY2" fmla="*/ 30212 h 42926"/>
                <a:gd name="connsiteX3" fmla="*/ 62816 w 67599"/>
                <a:gd name="connsiteY3" fmla="*/ 32226 h 42926"/>
                <a:gd name="connsiteX4" fmla="*/ 51864 w 67599"/>
                <a:gd name="connsiteY4" fmla="*/ 42927 h 42926"/>
                <a:gd name="connsiteX5" fmla="*/ 0 w 67599"/>
                <a:gd name="connsiteY5" fmla="*/ 12840 h 42926"/>
                <a:gd name="connsiteX6" fmla="*/ 10952 w 67599"/>
                <a:gd name="connsiteY6" fmla="*/ 2014 h 4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99" h="42926">
                  <a:moveTo>
                    <a:pt x="10952" y="2014"/>
                  </a:moveTo>
                  <a:cubicBezTo>
                    <a:pt x="12475" y="1099"/>
                    <a:pt x="14137" y="419"/>
                    <a:pt x="15861" y="0"/>
                  </a:cubicBezTo>
                  <a:lnTo>
                    <a:pt x="67600" y="30212"/>
                  </a:lnTo>
                  <a:cubicBezTo>
                    <a:pt x="65926" y="30689"/>
                    <a:pt x="64327" y="31365"/>
                    <a:pt x="62816" y="32226"/>
                  </a:cubicBezTo>
                  <a:cubicBezTo>
                    <a:pt x="58423" y="34951"/>
                    <a:pt x="54684" y="38604"/>
                    <a:pt x="51864" y="42927"/>
                  </a:cubicBezTo>
                  <a:lnTo>
                    <a:pt x="0" y="12840"/>
                  </a:lnTo>
                  <a:cubicBezTo>
                    <a:pt x="2782" y="8452"/>
                    <a:pt x="6533" y="4751"/>
                    <a:pt x="10952" y="201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59" name="Полилиния: фигура 358">
              <a:extLst>
                <a:ext uri="{FF2B5EF4-FFF2-40B4-BE49-F238E27FC236}">
                  <a16:creationId xmlns:a16="http://schemas.microsoft.com/office/drawing/2014/main" id="{44CB2569-6068-4685-B56E-C47E0E903639}"/>
                </a:ext>
              </a:extLst>
            </p:cNvPr>
            <p:cNvSpPr/>
            <p:nvPr/>
          </p:nvSpPr>
          <p:spPr>
            <a:xfrm>
              <a:off x="8795760" y="5253658"/>
              <a:ext cx="56144" cy="38520"/>
            </a:xfrm>
            <a:custGeom>
              <a:avLst/>
              <a:gdLst>
                <a:gd name="connsiteX0" fmla="*/ 56144 w 56144"/>
                <a:gd name="connsiteY0" fmla="*/ 30086 h 38520"/>
                <a:gd name="connsiteX1" fmla="*/ 51864 w 56144"/>
                <a:gd name="connsiteY1" fmla="*/ 38521 h 38520"/>
                <a:gd name="connsiteX2" fmla="*/ 0 w 56144"/>
                <a:gd name="connsiteY2" fmla="*/ 8308 h 38520"/>
                <a:gd name="connsiteX3" fmla="*/ 4280 w 56144"/>
                <a:gd name="connsiteY3" fmla="*/ 0 h 38520"/>
              </a:gdLst>
              <a:ahLst/>
              <a:cxnLst>
                <a:cxn ang="0">
                  <a:pos x="connsiteX0" y="connsiteY0"/>
                </a:cxn>
                <a:cxn ang="0">
                  <a:pos x="connsiteX1" y="connsiteY1"/>
                </a:cxn>
                <a:cxn ang="0">
                  <a:pos x="connsiteX2" y="connsiteY2"/>
                </a:cxn>
                <a:cxn ang="0">
                  <a:pos x="connsiteX3" y="connsiteY3"/>
                </a:cxn>
              </a:cxnLst>
              <a:rect l="l" t="t" r="r" b="b"/>
              <a:pathLst>
                <a:path w="56144" h="38520">
                  <a:moveTo>
                    <a:pt x="56144" y="30086"/>
                  </a:moveTo>
                  <a:cubicBezTo>
                    <a:pt x="54420" y="32738"/>
                    <a:pt x="52985" y="35565"/>
                    <a:pt x="51864" y="38521"/>
                  </a:cubicBezTo>
                  <a:lnTo>
                    <a:pt x="0" y="8308"/>
                  </a:lnTo>
                  <a:cubicBezTo>
                    <a:pt x="1120" y="5393"/>
                    <a:pt x="2555" y="2607"/>
                    <a:pt x="4280" y="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60" name="Полилиния: фигура 359">
              <a:extLst>
                <a:ext uri="{FF2B5EF4-FFF2-40B4-BE49-F238E27FC236}">
                  <a16:creationId xmlns:a16="http://schemas.microsoft.com/office/drawing/2014/main" id="{7135EBF5-B4DF-4C03-82E2-46ED1F6089A3}"/>
                </a:ext>
              </a:extLst>
            </p:cNvPr>
            <p:cNvSpPr/>
            <p:nvPr/>
          </p:nvSpPr>
          <p:spPr>
            <a:xfrm>
              <a:off x="8810992" y="5290418"/>
              <a:ext cx="34869" cy="54631"/>
            </a:xfrm>
            <a:custGeom>
              <a:avLst/>
              <a:gdLst>
                <a:gd name="connsiteX0" fmla="*/ 34870 w 34869"/>
                <a:gd name="connsiteY0" fmla="*/ 12335 h 54631"/>
                <a:gd name="connsiteX1" fmla="*/ 17372 w 34869"/>
                <a:gd name="connsiteY1" fmla="*/ 2390 h 54631"/>
                <a:gd name="connsiteX2" fmla="*/ 0 w 34869"/>
                <a:gd name="connsiteY2" fmla="*/ 32350 h 54631"/>
                <a:gd name="connsiteX3" fmla="*/ 0 w 34869"/>
                <a:gd name="connsiteY3" fmla="*/ 54632 h 54631"/>
                <a:gd name="connsiteX4" fmla="*/ 34618 w 34869"/>
                <a:gd name="connsiteY4" fmla="*/ 34994 h 54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9" h="54631">
                  <a:moveTo>
                    <a:pt x="34870" y="12335"/>
                  </a:moveTo>
                  <a:cubicBezTo>
                    <a:pt x="34870" y="1257"/>
                    <a:pt x="26939" y="-3149"/>
                    <a:pt x="17372" y="2390"/>
                  </a:cubicBezTo>
                  <a:cubicBezTo>
                    <a:pt x="7150" y="9049"/>
                    <a:pt x="705" y="20171"/>
                    <a:pt x="0" y="32350"/>
                  </a:cubicBezTo>
                  <a:lnTo>
                    <a:pt x="0" y="54632"/>
                  </a:lnTo>
                  <a:lnTo>
                    <a:pt x="34618" y="34994"/>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361" name="Рисунок 22">
              <a:extLst>
                <a:ext uri="{FF2B5EF4-FFF2-40B4-BE49-F238E27FC236}">
                  <a16:creationId xmlns:a16="http://schemas.microsoft.com/office/drawing/2014/main" id="{6BE81545-2264-40AB-8654-51DFA0B70F81}"/>
                </a:ext>
              </a:extLst>
            </p:cNvPr>
            <p:cNvGrpSpPr/>
            <p:nvPr/>
          </p:nvGrpSpPr>
          <p:grpSpPr>
            <a:xfrm>
              <a:off x="8759206" y="5269088"/>
              <a:ext cx="84767" cy="75961"/>
              <a:chOff x="8759206" y="5269088"/>
              <a:chExt cx="84767" cy="75961"/>
            </a:xfrm>
          </p:grpSpPr>
          <p:sp>
            <p:nvSpPr>
              <p:cNvPr id="362" name="Полилиния: фигура 361">
                <a:extLst>
                  <a:ext uri="{FF2B5EF4-FFF2-40B4-BE49-F238E27FC236}">
                    <a16:creationId xmlns:a16="http://schemas.microsoft.com/office/drawing/2014/main" id="{CA847A00-C9AD-405B-A0DA-D9AB8522C9E1}"/>
                  </a:ext>
                </a:extLst>
              </p:cNvPr>
              <p:cNvSpPr/>
              <p:nvPr/>
            </p:nvSpPr>
            <p:spPr>
              <a:xfrm>
                <a:off x="8787955" y="5269088"/>
                <a:ext cx="56018" cy="31650"/>
              </a:xfrm>
              <a:custGeom>
                <a:avLst/>
                <a:gdLst>
                  <a:gd name="connsiteX0" fmla="*/ 51738 w 56018"/>
                  <a:gd name="connsiteY0" fmla="*/ 31650 h 31650"/>
                  <a:gd name="connsiteX1" fmla="*/ 0 w 56018"/>
                  <a:gd name="connsiteY1" fmla="*/ 557 h 31650"/>
                  <a:gd name="connsiteX2" fmla="*/ 4154 w 56018"/>
                  <a:gd name="connsiteY2" fmla="*/ 557 h 31650"/>
                  <a:gd name="connsiteX3" fmla="*/ 56019 w 56018"/>
                  <a:gd name="connsiteY3" fmla="*/ 31525 h 31650"/>
                  <a:gd name="connsiteX4" fmla="*/ 51738 w 56018"/>
                  <a:gd name="connsiteY4" fmla="*/ 31525 h 3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18" h="31650">
                    <a:moveTo>
                      <a:pt x="51738" y="31650"/>
                    </a:moveTo>
                    <a:lnTo>
                      <a:pt x="0" y="557"/>
                    </a:lnTo>
                    <a:cubicBezTo>
                      <a:pt x="1284" y="-186"/>
                      <a:pt x="2870" y="-186"/>
                      <a:pt x="4154" y="557"/>
                    </a:cubicBezTo>
                    <a:lnTo>
                      <a:pt x="56019" y="31525"/>
                    </a:lnTo>
                    <a:cubicBezTo>
                      <a:pt x="54697" y="30733"/>
                      <a:pt x="53060" y="30733"/>
                      <a:pt x="51738" y="3152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63" name="Полилиния: фигура 362">
                <a:extLst>
                  <a:ext uri="{FF2B5EF4-FFF2-40B4-BE49-F238E27FC236}">
                    <a16:creationId xmlns:a16="http://schemas.microsoft.com/office/drawing/2014/main" id="{C9CE7387-FC44-4E8D-BF6A-8D97B3342472}"/>
                  </a:ext>
                </a:extLst>
              </p:cNvPr>
              <p:cNvSpPr/>
              <p:nvPr/>
            </p:nvSpPr>
            <p:spPr>
              <a:xfrm>
                <a:off x="8759254" y="5293185"/>
                <a:ext cx="51990" cy="51864"/>
              </a:xfrm>
              <a:custGeom>
                <a:avLst/>
                <a:gdLst>
                  <a:gd name="connsiteX0" fmla="*/ 51990 w 51990"/>
                  <a:gd name="connsiteY0" fmla="*/ 51864 h 51864"/>
                  <a:gd name="connsiteX1" fmla="*/ 126 w 51990"/>
                  <a:gd name="connsiteY1" fmla="*/ 22408 h 51864"/>
                  <a:gd name="connsiteX2" fmla="*/ 0 w 51990"/>
                  <a:gd name="connsiteY2" fmla="*/ 0 h 51864"/>
                  <a:gd name="connsiteX3" fmla="*/ 51864 w 51990"/>
                  <a:gd name="connsiteY3" fmla="*/ 30968 h 51864"/>
                  <a:gd name="connsiteX4" fmla="*/ 51990 w 51990"/>
                  <a:gd name="connsiteY4" fmla="*/ 51864 h 5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90" h="51864">
                    <a:moveTo>
                      <a:pt x="51990" y="51864"/>
                    </a:moveTo>
                    <a:lnTo>
                      <a:pt x="126" y="22408"/>
                    </a:lnTo>
                    <a:lnTo>
                      <a:pt x="0" y="0"/>
                    </a:lnTo>
                    <a:lnTo>
                      <a:pt x="51864" y="30968"/>
                    </a:lnTo>
                    <a:lnTo>
                      <a:pt x="51990" y="51864"/>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64" name="Полилиния: фигура 363">
                <a:extLst>
                  <a:ext uri="{FF2B5EF4-FFF2-40B4-BE49-F238E27FC236}">
                    <a16:creationId xmlns:a16="http://schemas.microsoft.com/office/drawing/2014/main" id="{C05896B2-C181-44A3-A85A-456182075112}"/>
                  </a:ext>
                </a:extLst>
              </p:cNvPr>
              <p:cNvSpPr/>
              <p:nvPr/>
            </p:nvSpPr>
            <p:spPr>
              <a:xfrm>
                <a:off x="8765170" y="5269645"/>
                <a:ext cx="74523" cy="44311"/>
              </a:xfrm>
              <a:custGeom>
                <a:avLst/>
                <a:gdLst>
                  <a:gd name="connsiteX0" fmla="*/ 51864 w 74523"/>
                  <a:gd name="connsiteY0" fmla="*/ 44311 h 44311"/>
                  <a:gd name="connsiteX1" fmla="*/ 0 w 74523"/>
                  <a:gd name="connsiteY1" fmla="*/ 13218 h 44311"/>
                  <a:gd name="connsiteX2" fmla="*/ 22785 w 74523"/>
                  <a:gd name="connsiteY2" fmla="*/ 0 h 44311"/>
                  <a:gd name="connsiteX3" fmla="*/ 74524 w 74523"/>
                  <a:gd name="connsiteY3" fmla="*/ 31093 h 44311"/>
                  <a:gd name="connsiteX4" fmla="*/ 51864 w 74523"/>
                  <a:gd name="connsiteY4" fmla="*/ 44311 h 4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23" h="44311">
                    <a:moveTo>
                      <a:pt x="51864" y="44311"/>
                    </a:moveTo>
                    <a:lnTo>
                      <a:pt x="0" y="13218"/>
                    </a:lnTo>
                    <a:lnTo>
                      <a:pt x="22785" y="0"/>
                    </a:lnTo>
                    <a:lnTo>
                      <a:pt x="74524" y="31093"/>
                    </a:lnTo>
                    <a:lnTo>
                      <a:pt x="51864" y="4431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365" name="Рисунок 22">
                <a:extLst>
                  <a:ext uri="{FF2B5EF4-FFF2-40B4-BE49-F238E27FC236}">
                    <a16:creationId xmlns:a16="http://schemas.microsoft.com/office/drawing/2014/main" id="{6BE81545-2264-40AB-8654-51DFA0B70F81}"/>
                  </a:ext>
                </a:extLst>
              </p:cNvPr>
              <p:cNvGrpSpPr/>
              <p:nvPr/>
            </p:nvGrpSpPr>
            <p:grpSpPr>
              <a:xfrm>
                <a:off x="8759206" y="5282863"/>
                <a:ext cx="57828" cy="41667"/>
                <a:chOff x="8759206" y="5282863"/>
                <a:chExt cx="57828" cy="41667"/>
              </a:xfrm>
            </p:grpSpPr>
            <p:sp>
              <p:nvSpPr>
                <p:cNvPr id="366" name="Полилиния: фигура 365">
                  <a:extLst>
                    <a:ext uri="{FF2B5EF4-FFF2-40B4-BE49-F238E27FC236}">
                      <a16:creationId xmlns:a16="http://schemas.microsoft.com/office/drawing/2014/main" id="{22B584EF-0475-4734-8455-5EC82C4D7551}"/>
                    </a:ext>
                  </a:extLst>
                </p:cNvPr>
                <p:cNvSpPr/>
                <p:nvPr/>
              </p:nvSpPr>
              <p:spPr>
                <a:xfrm>
                  <a:off x="8759254" y="5282863"/>
                  <a:ext cx="57780" cy="41290"/>
                </a:xfrm>
                <a:custGeom>
                  <a:avLst/>
                  <a:gdLst>
                    <a:gd name="connsiteX0" fmla="*/ 51864 w 57780"/>
                    <a:gd name="connsiteY0" fmla="*/ 41290 h 41290"/>
                    <a:gd name="connsiteX1" fmla="*/ 0 w 57780"/>
                    <a:gd name="connsiteY1" fmla="*/ 10323 h 41290"/>
                    <a:gd name="connsiteX2" fmla="*/ 5917 w 57780"/>
                    <a:gd name="connsiteY2" fmla="*/ 0 h 41290"/>
                    <a:gd name="connsiteX3" fmla="*/ 57781 w 57780"/>
                    <a:gd name="connsiteY3" fmla="*/ 31093 h 41290"/>
                    <a:gd name="connsiteX4" fmla="*/ 51864 w 57780"/>
                    <a:gd name="connsiteY4" fmla="*/ 41290 h 4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0" h="41290">
                      <a:moveTo>
                        <a:pt x="51864" y="41290"/>
                      </a:moveTo>
                      <a:lnTo>
                        <a:pt x="0" y="10323"/>
                      </a:lnTo>
                      <a:cubicBezTo>
                        <a:pt x="113" y="6108"/>
                        <a:pt x="2341" y="2233"/>
                        <a:pt x="5917" y="0"/>
                      </a:cubicBezTo>
                      <a:lnTo>
                        <a:pt x="57781" y="31093"/>
                      </a:lnTo>
                      <a:cubicBezTo>
                        <a:pt x="54244" y="33301"/>
                        <a:pt x="52028" y="37121"/>
                        <a:pt x="51864" y="4129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67" name="Рисунок 22">
                  <a:extLst>
                    <a:ext uri="{FF2B5EF4-FFF2-40B4-BE49-F238E27FC236}">
                      <a16:creationId xmlns:a16="http://schemas.microsoft.com/office/drawing/2014/main" id="{6BE81545-2264-40AB-8654-51DFA0B70F81}"/>
                    </a:ext>
                  </a:extLst>
                </p:cNvPr>
                <p:cNvGrpSpPr/>
                <p:nvPr/>
              </p:nvGrpSpPr>
              <p:grpSpPr>
                <a:xfrm>
                  <a:off x="8759206" y="5283241"/>
                  <a:ext cx="57324" cy="41290"/>
                  <a:chOff x="8759206" y="5283241"/>
                  <a:chExt cx="57324" cy="41290"/>
                </a:xfrm>
                <a:solidFill>
                  <a:srgbClr val="121822"/>
                </a:solidFill>
              </p:grpSpPr>
              <p:sp>
                <p:nvSpPr>
                  <p:cNvPr id="368" name="Полилиния: фигура 367">
                    <a:extLst>
                      <a:ext uri="{FF2B5EF4-FFF2-40B4-BE49-F238E27FC236}">
                        <a16:creationId xmlns:a16="http://schemas.microsoft.com/office/drawing/2014/main" id="{12F30E3A-91C4-4E08-B86F-24EAE8537564}"/>
                      </a:ext>
                    </a:extLst>
                  </p:cNvPr>
                  <p:cNvSpPr/>
                  <p:nvPr/>
                </p:nvSpPr>
                <p:spPr>
                  <a:xfrm>
                    <a:off x="8759206" y="5292052"/>
                    <a:ext cx="52037" cy="32478"/>
                  </a:xfrm>
                  <a:custGeom>
                    <a:avLst/>
                    <a:gdLst>
                      <a:gd name="connsiteX0" fmla="*/ 51912 w 52037"/>
                      <a:gd name="connsiteY0" fmla="*/ 32101 h 32478"/>
                      <a:gd name="connsiteX1" fmla="*/ 47 w 52037"/>
                      <a:gd name="connsiteY1" fmla="*/ 1133 h 32478"/>
                      <a:gd name="connsiteX2" fmla="*/ 47 w 52037"/>
                      <a:gd name="connsiteY2" fmla="*/ 0 h 32478"/>
                      <a:gd name="connsiteX3" fmla="*/ 52037 w 52037"/>
                      <a:gd name="connsiteY3" fmla="*/ 31471 h 32478"/>
                      <a:gd name="connsiteX4" fmla="*/ 52037 w 52037"/>
                      <a:gd name="connsiteY4" fmla="*/ 32478 h 3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37" h="32478">
                        <a:moveTo>
                          <a:pt x="51912" y="32101"/>
                        </a:moveTo>
                        <a:lnTo>
                          <a:pt x="47" y="1133"/>
                        </a:lnTo>
                        <a:cubicBezTo>
                          <a:pt x="-16" y="758"/>
                          <a:pt x="-16" y="375"/>
                          <a:pt x="47" y="0"/>
                        </a:cubicBezTo>
                        <a:lnTo>
                          <a:pt x="52037" y="31471"/>
                        </a:lnTo>
                        <a:cubicBezTo>
                          <a:pt x="51975" y="31803"/>
                          <a:pt x="51975" y="32146"/>
                          <a:pt x="52037" y="3247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69" name="Полилиния: фигура 368">
                    <a:extLst>
                      <a:ext uri="{FF2B5EF4-FFF2-40B4-BE49-F238E27FC236}">
                        <a16:creationId xmlns:a16="http://schemas.microsoft.com/office/drawing/2014/main" id="{7E7FAF5A-4E14-4E42-924A-4F9530352F19}"/>
                      </a:ext>
                    </a:extLst>
                  </p:cNvPr>
                  <p:cNvSpPr/>
                  <p:nvPr/>
                </p:nvSpPr>
                <p:spPr>
                  <a:xfrm>
                    <a:off x="8759380" y="5285884"/>
                    <a:ext cx="54633" cy="37639"/>
                  </a:xfrm>
                  <a:custGeom>
                    <a:avLst/>
                    <a:gdLst>
                      <a:gd name="connsiteX0" fmla="*/ 51864 w 54633"/>
                      <a:gd name="connsiteY0" fmla="*/ 37639 h 37639"/>
                      <a:gd name="connsiteX1" fmla="*/ 0 w 54633"/>
                      <a:gd name="connsiteY1" fmla="*/ 6546 h 37639"/>
                      <a:gd name="connsiteX2" fmla="*/ 2895 w 54633"/>
                      <a:gd name="connsiteY2" fmla="*/ 0 h 37639"/>
                      <a:gd name="connsiteX3" fmla="*/ 54634 w 54633"/>
                      <a:gd name="connsiteY3" fmla="*/ 31093 h 37639"/>
                      <a:gd name="connsiteX4" fmla="*/ 51864 w 54633"/>
                      <a:gd name="connsiteY4" fmla="*/ 37639 h 37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33" h="37639">
                        <a:moveTo>
                          <a:pt x="51864" y="37639"/>
                        </a:moveTo>
                        <a:lnTo>
                          <a:pt x="0" y="6546"/>
                        </a:lnTo>
                        <a:cubicBezTo>
                          <a:pt x="378" y="4148"/>
                          <a:pt x="1372" y="1891"/>
                          <a:pt x="2895" y="0"/>
                        </a:cubicBezTo>
                        <a:lnTo>
                          <a:pt x="54634" y="31093"/>
                        </a:lnTo>
                        <a:cubicBezTo>
                          <a:pt x="53098" y="32964"/>
                          <a:pt x="52141" y="35236"/>
                          <a:pt x="51864" y="3763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70" name="Полилиния: фигура 369">
                    <a:extLst>
                      <a:ext uri="{FF2B5EF4-FFF2-40B4-BE49-F238E27FC236}">
                        <a16:creationId xmlns:a16="http://schemas.microsoft.com/office/drawing/2014/main" id="{D4D10A36-6D07-4EB5-ADBD-282B9B090775}"/>
                      </a:ext>
                    </a:extLst>
                  </p:cNvPr>
                  <p:cNvSpPr/>
                  <p:nvPr/>
                </p:nvSpPr>
                <p:spPr>
                  <a:xfrm>
                    <a:off x="8762275" y="5283492"/>
                    <a:ext cx="54256" cy="33359"/>
                  </a:xfrm>
                  <a:custGeom>
                    <a:avLst/>
                    <a:gdLst>
                      <a:gd name="connsiteX0" fmla="*/ 51738 w 54256"/>
                      <a:gd name="connsiteY0" fmla="*/ 33108 h 33359"/>
                      <a:gd name="connsiteX1" fmla="*/ 0 w 54256"/>
                      <a:gd name="connsiteY1" fmla="*/ 2266 h 33359"/>
                      <a:gd name="connsiteX2" fmla="*/ 2392 w 54256"/>
                      <a:gd name="connsiteY2" fmla="*/ 0 h 33359"/>
                      <a:gd name="connsiteX3" fmla="*/ 54256 w 54256"/>
                      <a:gd name="connsiteY3" fmla="*/ 30968 h 33359"/>
                      <a:gd name="connsiteX4" fmla="*/ 51738 w 54256"/>
                      <a:gd name="connsiteY4" fmla="*/ 33359 h 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 h="33359">
                        <a:moveTo>
                          <a:pt x="51738" y="33108"/>
                        </a:moveTo>
                        <a:lnTo>
                          <a:pt x="0" y="2266"/>
                        </a:lnTo>
                        <a:cubicBezTo>
                          <a:pt x="667" y="1386"/>
                          <a:pt x="1473" y="621"/>
                          <a:pt x="2392" y="0"/>
                        </a:cubicBezTo>
                        <a:lnTo>
                          <a:pt x="54256" y="30968"/>
                        </a:lnTo>
                        <a:cubicBezTo>
                          <a:pt x="53325" y="31665"/>
                          <a:pt x="52481" y="32467"/>
                          <a:pt x="51738" y="3335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71" name="Полилиния: фигура 370">
                    <a:extLst>
                      <a:ext uri="{FF2B5EF4-FFF2-40B4-BE49-F238E27FC236}">
                        <a16:creationId xmlns:a16="http://schemas.microsoft.com/office/drawing/2014/main" id="{2C1DD748-437F-4A76-A0EB-873D182E2E37}"/>
                      </a:ext>
                    </a:extLst>
                  </p:cNvPr>
                  <p:cNvSpPr/>
                  <p:nvPr/>
                </p:nvSpPr>
                <p:spPr>
                  <a:xfrm>
                    <a:off x="8764667" y="5283241"/>
                    <a:ext cx="51864" cy="31093"/>
                  </a:xfrm>
                  <a:custGeom>
                    <a:avLst/>
                    <a:gdLst>
                      <a:gd name="connsiteX0" fmla="*/ 51864 w 51864"/>
                      <a:gd name="connsiteY0" fmla="*/ 30968 h 31093"/>
                      <a:gd name="connsiteX1" fmla="*/ 0 w 51864"/>
                      <a:gd name="connsiteY1" fmla="*/ 0 h 31093"/>
                      <a:gd name="connsiteX2" fmla="*/ 0 w 51864"/>
                      <a:gd name="connsiteY2" fmla="*/ 0 h 31093"/>
                      <a:gd name="connsiteX3" fmla="*/ 51864 w 51864"/>
                      <a:gd name="connsiteY3" fmla="*/ 31093 h 31093"/>
                      <a:gd name="connsiteX4" fmla="*/ 51864 w 51864"/>
                      <a:gd name="connsiteY4" fmla="*/ 31093 h 31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64" h="31093">
                        <a:moveTo>
                          <a:pt x="51864" y="30968"/>
                        </a:moveTo>
                        <a:lnTo>
                          <a:pt x="0" y="0"/>
                        </a:lnTo>
                        <a:lnTo>
                          <a:pt x="0" y="0"/>
                        </a:lnTo>
                        <a:lnTo>
                          <a:pt x="51864" y="31093"/>
                        </a:lnTo>
                        <a:lnTo>
                          <a:pt x="51864" y="31093"/>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72" name="Полилиния: фигура 371">
                  <a:extLst>
                    <a:ext uri="{FF2B5EF4-FFF2-40B4-BE49-F238E27FC236}">
                      <a16:creationId xmlns:a16="http://schemas.microsoft.com/office/drawing/2014/main" id="{239ED183-0496-48A8-AAC3-207647D3908F}"/>
                    </a:ext>
                  </a:extLst>
                </p:cNvPr>
                <p:cNvSpPr/>
                <p:nvPr/>
              </p:nvSpPr>
              <p:spPr>
                <a:xfrm>
                  <a:off x="8759254" y="5282863"/>
                  <a:ext cx="57780" cy="41290"/>
                </a:xfrm>
                <a:custGeom>
                  <a:avLst/>
                  <a:gdLst>
                    <a:gd name="connsiteX0" fmla="*/ 51864 w 57780"/>
                    <a:gd name="connsiteY0" fmla="*/ 41290 h 41290"/>
                    <a:gd name="connsiteX1" fmla="*/ 0 w 57780"/>
                    <a:gd name="connsiteY1" fmla="*/ 10323 h 41290"/>
                    <a:gd name="connsiteX2" fmla="*/ 5917 w 57780"/>
                    <a:gd name="connsiteY2" fmla="*/ 0 h 41290"/>
                    <a:gd name="connsiteX3" fmla="*/ 57781 w 57780"/>
                    <a:gd name="connsiteY3" fmla="*/ 31093 h 41290"/>
                    <a:gd name="connsiteX4" fmla="*/ 51864 w 57780"/>
                    <a:gd name="connsiteY4" fmla="*/ 41290 h 4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0" h="41290">
                      <a:moveTo>
                        <a:pt x="51864" y="41290"/>
                      </a:moveTo>
                      <a:lnTo>
                        <a:pt x="0" y="10323"/>
                      </a:lnTo>
                      <a:cubicBezTo>
                        <a:pt x="113" y="6108"/>
                        <a:pt x="2341" y="2233"/>
                        <a:pt x="5917" y="0"/>
                      </a:cubicBezTo>
                      <a:lnTo>
                        <a:pt x="57781" y="31093"/>
                      </a:lnTo>
                      <a:cubicBezTo>
                        <a:pt x="54244" y="33301"/>
                        <a:pt x="52028" y="37121"/>
                        <a:pt x="51864" y="41290"/>
                      </a:cubicBezTo>
                      <a:close/>
                    </a:path>
                  </a:pathLst>
                </a:custGeom>
                <a:noFill/>
                <a:ln w="3145" cap="flat">
                  <a:solidFill>
                    <a:schemeClr val="accent4">
                      <a:lumMod val="75000"/>
                    </a:schemeClr>
                  </a:solidFill>
                  <a:prstDash val="solid"/>
                  <a:miter/>
                </a:ln>
              </p:spPr>
              <p:txBody>
                <a:bodyPr rtlCol="0" anchor="ctr"/>
                <a:lstStyle/>
                <a:p>
                  <a:endParaRPr lang="ru-UA"/>
                </a:p>
              </p:txBody>
            </p:sp>
          </p:grpSp>
        </p:grpSp>
        <p:grpSp>
          <p:nvGrpSpPr>
            <p:cNvPr id="373" name="Рисунок 22">
              <a:extLst>
                <a:ext uri="{FF2B5EF4-FFF2-40B4-BE49-F238E27FC236}">
                  <a16:creationId xmlns:a16="http://schemas.microsoft.com/office/drawing/2014/main" id="{6BE81545-2264-40AB-8654-51DFA0B70F81}"/>
                </a:ext>
              </a:extLst>
            </p:cNvPr>
            <p:cNvGrpSpPr/>
            <p:nvPr/>
          </p:nvGrpSpPr>
          <p:grpSpPr>
            <a:xfrm>
              <a:off x="8759254" y="5260088"/>
              <a:ext cx="81698" cy="70862"/>
              <a:chOff x="8759254" y="5260088"/>
              <a:chExt cx="81698" cy="70862"/>
            </a:xfrm>
            <a:solidFill>
              <a:srgbClr val="121822"/>
            </a:solidFill>
          </p:grpSpPr>
          <p:sp>
            <p:nvSpPr>
              <p:cNvPr id="374" name="Полилиния: фигура 373">
                <a:extLst>
                  <a:ext uri="{FF2B5EF4-FFF2-40B4-BE49-F238E27FC236}">
                    <a16:creationId xmlns:a16="http://schemas.microsoft.com/office/drawing/2014/main" id="{49C58024-C62D-48FE-BF23-FE22949DB956}"/>
                  </a:ext>
                </a:extLst>
              </p:cNvPr>
              <p:cNvSpPr/>
              <p:nvPr/>
            </p:nvSpPr>
            <p:spPr>
              <a:xfrm>
                <a:off x="8759254" y="5292556"/>
                <a:ext cx="51864" cy="38394"/>
              </a:xfrm>
              <a:custGeom>
                <a:avLst/>
                <a:gdLst>
                  <a:gd name="connsiteX0" fmla="*/ 51738 w 51864"/>
                  <a:gd name="connsiteY0" fmla="*/ 30212 h 38394"/>
                  <a:gd name="connsiteX1" fmla="*/ 0 w 51864"/>
                  <a:gd name="connsiteY1" fmla="*/ 0 h 38394"/>
                  <a:gd name="connsiteX2" fmla="*/ 0 w 51864"/>
                  <a:gd name="connsiteY2" fmla="*/ 8057 h 38394"/>
                  <a:gd name="connsiteX3" fmla="*/ 51864 w 51864"/>
                  <a:gd name="connsiteY3" fmla="*/ 38395 h 38394"/>
                  <a:gd name="connsiteX4" fmla="*/ 51738 w 51864"/>
                  <a:gd name="connsiteY4" fmla="*/ 30212 h 38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64" h="38394">
                    <a:moveTo>
                      <a:pt x="51738" y="30212"/>
                    </a:moveTo>
                    <a:lnTo>
                      <a:pt x="0" y="0"/>
                    </a:lnTo>
                    <a:lnTo>
                      <a:pt x="0" y="8057"/>
                    </a:lnTo>
                    <a:lnTo>
                      <a:pt x="51864" y="38395"/>
                    </a:lnTo>
                    <a:lnTo>
                      <a:pt x="51738" y="3021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75" name="Полилиния: фигура 374">
                <a:extLst>
                  <a:ext uri="{FF2B5EF4-FFF2-40B4-BE49-F238E27FC236}">
                    <a16:creationId xmlns:a16="http://schemas.microsoft.com/office/drawing/2014/main" id="{A6B35FD9-EE00-4986-B963-FD69E468A735}"/>
                  </a:ext>
                </a:extLst>
              </p:cNvPr>
              <p:cNvSpPr/>
              <p:nvPr/>
            </p:nvSpPr>
            <p:spPr>
              <a:xfrm>
                <a:off x="8781661" y="5260088"/>
                <a:ext cx="59291" cy="31461"/>
              </a:xfrm>
              <a:custGeom>
                <a:avLst/>
                <a:gdLst>
                  <a:gd name="connsiteX0" fmla="*/ 59292 w 59291"/>
                  <a:gd name="connsiteY0" fmla="*/ 31461 h 31461"/>
                  <a:gd name="connsiteX1" fmla="*/ 7553 w 59291"/>
                  <a:gd name="connsiteY1" fmla="*/ 1123 h 31461"/>
                  <a:gd name="connsiteX2" fmla="*/ 0 w 59291"/>
                  <a:gd name="connsiteY2" fmla="*/ 368 h 31461"/>
                  <a:gd name="connsiteX3" fmla="*/ 51738 w 59291"/>
                  <a:gd name="connsiteY3" fmla="*/ 30706 h 31461"/>
                  <a:gd name="connsiteX4" fmla="*/ 59292 w 59291"/>
                  <a:gd name="connsiteY4" fmla="*/ 31461 h 3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91" h="31461">
                    <a:moveTo>
                      <a:pt x="59292" y="31461"/>
                    </a:moveTo>
                    <a:lnTo>
                      <a:pt x="7553" y="1123"/>
                    </a:lnTo>
                    <a:cubicBezTo>
                      <a:pt x="5212" y="-43"/>
                      <a:pt x="2530" y="-312"/>
                      <a:pt x="0" y="368"/>
                    </a:cubicBezTo>
                    <a:lnTo>
                      <a:pt x="51738" y="30706"/>
                    </a:lnTo>
                    <a:cubicBezTo>
                      <a:pt x="54256" y="29963"/>
                      <a:pt x="56963" y="30234"/>
                      <a:pt x="59292" y="3146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76" name="Полилиния: фигура 375">
                <a:extLst>
                  <a:ext uri="{FF2B5EF4-FFF2-40B4-BE49-F238E27FC236}">
                    <a16:creationId xmlns:a16="http://schemas.microsoft.com/office/drawing/2014/main" id="{8359698E-7031-42B7-9C8B-707047647AB5}"/>
                  </a:ext>
                </a:extLst>
              </p:cNvPr>
              <p:cNvSpPr/>
              <p:nvPr/>
            </p:nvSpPr>
            <p:spPr>
              <a:xfrm>
                <a:off x="8759254" y="5281604"/>
                <a:ext cx="53878" cy="41164"/>
              </a:xfrm>
              <a:custGeom>
                <a:avLst/>
                <a:gdLst>
                  <a:gd name="connsiteX0" fmla="*/ 53879 w 53878"/>
                  <a:gd name="connsiteY0" fmla="*/ 30338 h 41164"/>
                  <a:gd name="connsiteX1" fmla="*/ 2140 w 53878"/>
                  <a:gd name="connsiteY1" fmla="*/ 0 h 41164"/>
                  <a:gd name="connsiteX2" fmla="*/ 0 w 53878"/>
                  <a:gd name="connsiteY2" fmla="*/ 10952 h 41164"/>
                  <a:gd name="connsiteX3" fmla="*/ 51738 w 53878"/>
                  <a:gd name="connsiteY3" fmla="*/ 41164 h 41164"/>
                  <a:gd name="connsiteX4" fmla="*/ 53879 w 53878"/>
                  <a:gd name="connsiteY4" fmla="*/ 30338 h 4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78" h="41164">
                    <a:moveTo>
                      <a:pt x="53879" y="30338"/>
                    </a:moveTo>
                    <a:lnTo>
                      <a:pt x="2140" y="0"/>
                    </a:lnTo>
                    <a:cubicBezTo>
                      <a:pt x="780" y="3493"/>
                      <a:pt x="50" y="7203"/>
                      <a:pt x="0" y="10952"/>
                    </a:cubicBezTo>
                    <a:lnTo>
                      <a:pt x="51738" y="41164"/>
                    </a:lnTo>
                    <a:cubicBezTo>
                      <a:pt x="51789" y="37456"/>
                      <a:pt x="52519" y="33789"/>
                      <a:pt x="53879" y="3033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77" name="Полилиния: фигура 376">
              <a:extLst>
                <a:ext uri="{FF2B5EF4-FFF2-40B4-BE49-F238E27FC236}">
                  <a16:creationId xmlns:a16="http://schemas.microsoft.com/office/drawing/2014/main" id="{D270526A-EF09-4724-AB36-4233CA4698AA}"/>
                </a:ext>
              </a:extLst>
            </p:cNvPr>
            <p:cNvSpPr/>
            <p:nvPr/>
          </p:nvSpPr>
          <p:spPr>
            <a:xfrm>
              <a:off x="8811118" y="5290559"/>
              <a:ext cx="34744" cy="45298"/>
            </a:xfrm>
            <a:custGeom>
              <a:avLst/>
              <a:gdLst>
                <a:gd name="connsiteX0" fmla="*/ 17246 w 34744"/>
                <a:gd name="connsiteY0" fmla="*/ 2374 h 45298"/>
                <a:gd name="connsiteX1" fmla="*/ 0 w 34744"/>
                <a:gd name="connsiteY1" fmla="*/ 32964 h 45298"/>
                <a:gd name="connsiteX2" fmla="*/ 17372 w 34744"/>
                <a:gd name="connsiteY2" fmla="*/ 42909 h 45298"/>
                <a:gd name="connsiteX3" fmla="*/ 34744 w 34744"/>
                <a:gd name="connsiteY3" fmla="*/ 12949 h 45298"/>
                <a:gd name="connsiteX4" fmla="*/ 17246 w 34744"/>
                <a:gd name="connsiteY4" fmla="*/ 2374 h 45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4" h="45298">
                  <a:moveTo>
                    <a:pt x="17246" y="2374"/>
                  </a:moveTo>
                  <a:cubicBezTo>
                    <a:pt x="6823" y="9115"/>
                    <a:pt x="365" y="20552"/>
                    <a:pt x="0" y="32964"/>
                  </a:cubicBezTo>
                  <a:cubicBezTo>
                    <a:pt x="0" y="44042"/>
                    <a:pt x="7805" y="48448"/>
                    <a:pt x="17372" y="42909"/>
                  </a:cubicBezTo>
                  <a:cubicBezTo>
                    <a:pt x="27594" y="36250"/>
                    <a:pt x="34039" y="25128"/>
                    <a:pt x="34744" y="12949"/>
                  </a:cubicBezTo>
                  <a:cubicBezTo>
                    <a:pt x="34744" y="1241"/>
                    <a:pt x="26939" y="-3165"/>
                    <a:pt x="17246" y="237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78" name="Полилиния: фигура 377">
              <a:extLst>
                <a:ext uri="{FF2B5EF4-FFF2-40B4-BE49-F238E27FC236}">
                  <a16:creationId xmlns:a16="http://schemas.microsoft.com/office/drawing/2014/main" id="{BEE49907-7EE1-4079-8EA0-C78541161E63}"/>
                </a:ext>
              </a:extLst>
            </p:cNvPr>
            <p:cNvSpPr/>
            <p:nvPr/>
          </p:nvSpPr>
          <p:spPr>
            <a:xfrm>
              <a:off x="8813510" y="5292934"/>
              <a:ext cx="29834" cy="39905"/>
            </a:xfrm>
            <a:custGeom>
              <a:avLst/>
              <a:gdLst>
                <a:gd name="connsiteX0" fmla="*/ 7175 w 29834"/>
                <a:gd name="connsiteY0" fmla="*/ 39905 h 39905"/>
                <a:gd name="connsiteX1" fmla="*/ 13721 w 29834"/>
                <a:gd name="connsiteY1" fmla="*/ 37765 h 39905"/>
                <a:gd name="connsiteX2" fmla="*/ 29835 w 29834"/>
                <a:gd name="connsiteY2" fmla="*/ 9945 h 39905"/>
                <a:gd name="connsiteX3" fmla="*/ 22659 w 29834"/>
                <a:gd name="connsiteY3" fmla="*/ 0 h 39905"/>
                <a:gd name="connsiteX4" fmla="*/ 16113 w 29834"/>
                <a:gd name="connsiteY4" fmla="*/ 2014 h 39905"/>
                <a:gd name="connsiteX5" fmla="*/ 0 w 29834"/>
                <a:gd name="connsiteY5" fmla="*/ 30590 h 39905"/>
                <a:gd name="connsiteX6" fmla="*/ 7175 w 29834"/>
                <a:gd name="connsiteY6" fmla="*/ 39905 h 3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4" h="39905">
                  <a:moveTo>
                    <a:pt x="7175" y="39905"/>
                  </a:moveTo>
                  <a:cubicBezTo>
                    <a:pt x="9517" y="39815"/>
                    <a:pt x="11783" y="39073"/>
                    <a:pt x="13721" y="37765"/>
                  </a:cubicBezTo>
                  <a:cubicBezTo>
                    <a:pt x="23276" y="31639"/>
                    <a:pt x="29268" y="21277"/>
                    <a:pt x="29835" y="9945"/>
                  </a:cubicBezTo>
                  <a:cubicBezTo>
                    <a:pt x="29835" y="3651"/>
                    <a:pt x="27191" y="0"/>
                    <a:pt x="22659" y="0"/>
                  </a:cubicBezTo>
                  <a:cubicBezTo>
                    <a:pt x="20355" y="152"/>
                    <a:pt x="18115" y="842"/>
                    <a:pt x="16113" y="2014"/>
                  </a:cubicBezTo>
                  <a:cubicBezTo>
                    <a:pt x="6433" y="8368"/>
                    <a:pt x="428" y="19017"/>
                    <a:pt x="0" y="30590"/>
                  </a:cubicBezTo>
                  <a:cubicBezTo>
                    <a:pt x="0" y="36129"/>
                    <a:pt x="2266" y="39905"/>
                    <a:pt x="7175" y="3990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79" name="Полилиния: фигура 378">
              <a:extLst>
                <a:ext uri="{FF2B5EF4-FFF2-40B4-BE49-F238E27FC236}">
                  <a16:creationId xmlns:a16="http://schemas.microsoft.com/office/drawing/2014/main" id="{88688FD4-185B-47EA-9ABC-FC76DF4F20C2}"/>
                </a:ext>
              </a:extLst>
            </p:cNvPr>
            <p:cNvSpPr/>
            <p:nvPr/>
          </p:nvSpPr>
          <p:spPr>
            <a:xfrm>
              <a:off x="8815776" y="5295955"/>
              <a:ext cx="25176" cy="34366"/>
            </a:xfrm>
            <a:custGeom>
              <a:avLst/>
              <a:gdLst>
                <a:gd name="connsiteX0" fmla="*/ 4909 w 25176"/>
                <a:gd name="connsiteY0" fmla="*/ 34366 h 34366"/>
                <a:gd name="connsiteX1" fmla="*/ 10323 w 25176"/>
                <a:gd name="connsiteY1" fmla="*/ 32604 h 34366"/>
                <a:gd name="connsiteX2" fmla="*/ 25177 w 25176"/>
                <a:gd name="connsiteY2" fmla="*/ 7427 h 34366"/>
                <a:gd name="connsiteX3" fmla="*/ 20393 w 25176"/>
                <a:gd name="connsiteY3" fmla="*/ 0 h 34366"/>
                <a:gd name="connsiteX4" fmla="*/ 15106 w 25176"/>
                <a:gd name="connsiteY4" fmla="*/ 1637 h 34366"/>
                <a:gd name="connsiteX5" fmla="*/ 0 w 25176"/>
                <a:gd name="connsiteY5" fmla="*/ 27569 h 34366"/>
                <a:gd name="connsiteX6" fmla="*/ 4909 w 25176"/>
                <a:gd name="connsiteY6" fmla="*/ 34366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76" h="34366">
                  <a:moveTo>
                    <a:pt x="4909" y="34366"/>
                  </a:moveTo>
                  <a:cubicBezTo>
                    <a:pt x="6836" y="34233"/>
                    <a:pt x="8686" y="33628"/>
                    <a:pt x="10323" y="32604"/>
                  </a:cubicBezTo>
                  <a:cubicBezTo>
                    <a:pt x="18895" y="26957"/>
                    <a:pt x="24384" y="17664"/>
                    <a:pt x="25177" y="7427"/>
                  </a:cubicBezTo>
                  <a:cubicBezTo>
                    <a:pt x="25177" y="4658"/>
                    <a:pt x="25177" y="0"/>
                    <a:pt x="20393" y="0"/>
                  </a:cubicBezTo>
                  <a:cubicBezTo>
                    <a:pt x="18518" y="67"/>
                    <a:pt x="16692" y="631"/>
                    <a:pt x="15106" y="1637"/>
                  </a:cubicBezTo>
                  <a:cubicBezTo>
                    <a:pt x="6181" y="7342"/>
                    <a:pt x="566" y="16996"/>
                    <a:pt x="0" y="27569"/>
                  </a:cubicBezTo>
                  <a:cubicBezTo>
                    <a:pt x="0" y="29709"/>
                    <a:pt x="881" y="34366"/>
                    <a:pt x="4909" y="3436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80" name="Полилиния: фигура 379">
              <a:extLst>
                <a:ext uri="{FF2B5EF4-FFF2-40B4-BE49-F238E27FC236}">
                  <a16:creationId xmlns:a16="http://schemas.microsoft.com/office/drawing/2014/main" id="{97B83533-682B-4BD7-8DF7-5D34AAB677C9}"/>
                </a:ext>
              </a:extLst>
            </p:cNvPr>
            <p:cNvSpPr/>
            <p:nvPr/>
          </p:nvSpPr>
          <p:spPr>
            <a:xfrm>
              <a:off x="8765422" y="5260455"/>
              <a:ext cx="67725" cy="43052"/>
            </a:xfrm>
            <a:custGeom>
              <a:avLst/>
              <a:gdLst>
                <a:gd name="connsiteX0" fmla="*/ 11204 w 67725"/>
                <a:gd name="connsiteY0" fmla="*/ 2014 h 43052"/>
                <a:gd name="connsiteX1" fmla="*/ 15987 w 67725"/>
                <a:gd name="connsiteY1" fmla="*/ 0 h 43052"/>
                <a:gd name="connsiteX2" fmla="*/ 67726 w 67725"/>
                <a:gd name="connsiteY2" fmla="*/ 30338 h 43052"/>
                <a:gd name="connsiteX3" fmla="*/ 62942 w 67725"/>
                <a:gd name="connsiteY3" fmla="*/ 32352 h 43052"/>
                <a:gd name="connsiteX4" fmla="*/ 52116 w 67725"/>
                <a:gd name="connsiteY4" fmla="*/ 43053 h 43052"/>
                <a:gd name="connsiteX5" fmla="*/ 0 w 67725"/>
                <a:gd name="connsiteY5" fmla="*/ 12714 h 43052"/>
                <a:gd name="connsiteX6" fmla="*/ 11204 w 67725"/>
                <a:gd name="connsiteY6" fmla="*/ 2014 h 4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25" h="43052">
                  <a:moveTo>
                    <a:pt x="11204" y="2014"/>
                  </a:moveTo>
                  <a:cubicBezTo>
                    <a:pt x="12689" y="1102"/>
                    <a:pt x="14300" y="423"/>
                    <a:pt x="15987" y="0"/>
                  </a:cubicBezTo>
                  <a:lnTo>
                    <a:pt x="67726" y="30338"/>
                  </a:lnTo>
                  <a:cubicBezTo>
                    <a:pt x="66039" y="30761"/>
                    <a:pt x="64428" y="31440"/>
                    <a:pt x="62942" y="32352"/>
                  </a:cubicBezTo>
                  <a:cubicBezTo>
                    <a:pt x="58536" y="35011"/>
                    <a:pt x="54823" y="38678"/>
                    <a:pt x="52116" y="43053"/>
                  </a:cubicBezTo>
                  <a:lnTo>
                    <a:pt x="0" y="12714"/>
                  </a:lnTo>
                  <a:cubicBezTo>
                    <a:pt x="2858" y="8332"/>
                    <a:pt x="6697" y="4670"/>
                    <a:pt x="11204" y="201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81" name="Полилиния: фигура 380">
              <a:extLst>
                <a:ext uri="{FF2B5EF4-FFF2-40B4-BE49-F238E27FC236}">
                  <a16:creationId xmlns:a16="http://schemas.microsoft.com/office/drawing/2014/main" id="{6520562B-C64B-4AA9-8058-4A78E8E90512}"/>
                </a:ext>
              </a:extLst>
            </p:cNvPr>
            <p:cNvSpPr/>
            <p:nvPr/>
          </p:nvSpPr>
          <p:spPr>
            <a:xfrm>
              <a:off x="8761394" y="5273170"/>
              <a:ext cx="56144" cy="38772"/>
            </a:xfrm>
            <a:custGeom>
              <a:avLst/>
              <a:gdLst>
                <a:gd name="connsiteX0" fmla="*/ 56144 w 56144"/>
                <a:gd name="connsiteY0" fmla="*/ 30338 h 38772"/>
                <a:gd name="connsiteX1" fmla="*/ 51738 w 56144"/>
                <a:gd name="connsiteY1" fmla="*/ 38772 h 38772"/>
                <a:gd name="connsiteX2" fmla="*/ 0 w 56144"/>
                <a:gd name="connsiteY2" fmla="*/ 8434 h 38772"/>
                <a:gd name="connsiteX3" fmla="*/ 4028 w 56144"/>
                <a:gd name="connsiteY3" fmla="*/ 0 h 38772"/>
              </a:gdLst>
              <a:ahLst/>
              <a:cxnLst>
                <a:cxn ang="0">
                  <a:pos x="connsiteX0" y="connsiteY0"/>
                </a:cxn>
                <a:cxn ang="0">
                  <a:pos x="connsiteX1" y="connsiteY1"/>
                </a:cxn>
                <a:cxn ang="0">
                  <a:pos x="connsiteX2" y="connsiteY2"/>
                </a:cxn>
                <a:cxn ang="0">
                  <a:pos x="connsiteX3" y="connsiteY3"/>
                </a:cxn>
              </a:cxnLst>
              <a:rect l="l" t="t" r="r" b="b"/>
              <a:pathLst>
                <a:path w="56144" h="38772">
                  <a:moveTo>
                    <a:pt x="56144" y="30338"/>
                  </a:moveTo>
                  <a:cubicBezTo>
                    <a:pt x="54357" y="32970"/>
                    <a:pt x="52871" y="35800"/>
                    <a:pt x="51738" y="38772"/>
                  </a:cubicBezTo>
                  <a:lnTo>
                    <a:pt x="0" y="8434"/>
                  </a:lnTo>
                  <a:cubicBezTo>
                    <a:pt x="995" y="5470"/>
                    <a:pt x="2354" y="2637"/>
                    <a:pt x="4028" y="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82" name="Полилиния: фигура 381">
              <a:extLst>
                <a:ext uri="{FF2B5EF4-FFF2-40B4-BE49-F238E27FC236}">
                  <a16:creationId xmlns:a16="http://schemas.microsoft.com/office/drawing/2014/main" id="{75643DE7-DEB7-493C-87E0-D3649E97E5D7}"/>
                </a:ext>
              </a:extLst>
            </p:cNvPr>
            <p:cNvSpPr/>
            <p:nvPr/>
          </p:nvSpPr>
          <p:spPr>
            <a:xfrm>
              <a:off x="8811370" y="5347945"/>
              <a:ext cx="128779" cy="272036"/>
            </a:xfrm>
            <a:custGeom>
              <a:avLst/>
              <a:gdLst>
                <a:gd name="connsiteX0" fmla="*/ 128780 w 128779"/>
                <a:gd name="connsiteY0" fmla="*/ 0 h 272036"/>
                <a:gd name="connsiteX1" fmla="*/ 60173 w 128779"/>
                <a:gd name="connsiteY1" fmla="*/ 272036 h 272036"/>
                <a:gd name="connsiteX2" fmla="*/ 0 w 128779"/>
                <a:gd name="connsiteY2" fmla="*/ 167804 h 272036"/>
                <a:gd name="connsiteX3" fmla="*/ 27569 w 128779"/>
                <a:gd name="connsiteY3" fmla="*/ 58788 h 272036"/>
                <a:gd name="connsiteX4" fmla="*/ 128780 w 128779"/>
                <a:gd name="connsiteY4" fmla="*/ 0 h 27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79" h="272036">
                  <a:moveTo>
                    <a:pt x="128780" y="0"/>
                  </a:moveTo>
                  <a:lnTo>
                    <a:pt x="60173" y="272036"/>
                  </a:lnTo>
                  <a:lnTo>
                    <a:pt x="0" y="167804"/>
                  </a:lnTo>
                  <a:lnTo>
                    <a:pt x="27569" y="58788"/>
                  </a:lnTo>
                  <a:lnTo>
                    <a:pt x="128780" y="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83" name="Полилиния: фигура 382">
              <a:extLst>
                <a:ext uri="{FF2B5EF4-FFF2-40B4-BE49-F238E27FC236}">
                  <a16:creationId xmlns:a16="http://schemas.microsoft.com/office/drawing/2014/main" id="{2566C255-7608-4E08-A995-64AEC767A472}"/>
                </a:ext>
              </a:extLst>
            </p:cNvPr>
            <p:cNvSpPr/>
            <p:nvPr/>
          </p:nvSpPr>
          <p:spPr>
            <a:xfrm>
              <a:off x="8927309" y="5297088"/>
              <a:ext cx="118583" cy="313200"/>
            </a:xfrm>
            <a:custGeom>
              <a:avLst/>
              <a:gdLst>
                <a:gd name="connsiteX0" fmla="*/ 118583 w 118583"/>
                <a:gd name="connsiteY0" fmla="*/ 31471 h 313200"/>
                <a:gd name="connsiteX1" fmla="*/ 55641 w 118583"/>
                <a:gd name="connsiteY1" fmla="*/ 280974 h 313200"/>
                <a:gd name="connsiteX2" fmla="*/ 0 w 118583"/>
                <a:gd name="connsiteY2" fmla="*/ 313200 h 313200"/>
                <a:gd name="connsiteX3" fmla="*/ 75405 w 118583"/>
                <a:gd name="connsiteY3" fmla="*/ 14603 h 313200"/>
                <a:gd name="connsiteX4" fmla="*/ 100456 w 118583"/>
                <a:gd name="connsiteY4" fmla="*/ 0 h 313200"/>
                <a:gd name="connsiteX5" fmla="*/ 118583 w 118583"/>
                <a:gd name="connsiteY5" fmla="*/ 31471 h 3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583" h="313200">
                  <a:moveTo>
                    <a:pt x="118583" y="31471"/>
                  </a:moveTo>
                  <a:lnTo>
                    <a:pt x="55641" y="280974"/>
                  </a:lnTo>
                  <a:lnTo>
                    <a:pt x="0" y="313200"/>
                  </a:lnTo>
                  <a:lnTo>
                    <a:pt x="75405" y="14603"/>
                  </a:lnTo>
                  <a:lnTo>
                    <a:pt x="100456" y="0"/>
                  </a:lnTo>
                  <a:lnTo>
                    <a:pt x="118583" y="3147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384" name="Рисунок 22">
              <a:extLst>
                <a:ext uri="{FF2B5EF4-FFF2-40B4-BE49-F238E27FC236}">
                  <a16:creationId xmlns:a16="http://schemas.microsoft.com/office/drawing/2014/main" id="{6BE81545-2264-40AB-8654-51DFA0B70F81}"/>
                </a:ext>
              </a:extLst>
            </p:cNvPr>
            <p:cNvGrpSpPr/>
            <p:nvPr/>
          </p:nvGrpSpPr>
          <p:grpSpPr>
            <a:xfrm>
              <a:off x="8445676" y="5336704"/>
              <a:ext cx="179890" cy="218737"/>
              <a:chOff x="8445676" y="5336704"/>
              <a:chExt cx="179890" cy="218737"/>
            </a:xfrm>
          </p:grpSpPr>
          <p:sp>
            <p:nvSpPr>
              <p:cNvPr id="385" name="Полилиния: фигура 384">
                <a:extLst>
                  <a:ext uri="{FF2B5EF4-FFF2-40B4-BE49-F238E27FC236}">
                    <a16:creationId xmlns:a16="http://schemas.microsoft.com/office/drawing/2014/main" id="{2104E9EE-89EC-4D97-9241-E1F0A002D630}"/>
                  </a:ext>
                </a:extLst>
              </p:cNvPr>
              <p:cNvSpPr/>
              <p:nvPr/>
            </p:nvSpPr>
            <p:spPr>
              <a:xfrm>
                <a:off x="8469342" y="5336831"/>
                <a:ext cx="75656" cy="21562"/>
              </a:xfrm>
              <a:custGeom>
                <a:avLst/>
                <a:gdLst>
                  <a:gd name="connsiteX0" fmla="*/ 0 w 75656"/>
                  <a:gd name="connsiteY0" fmla="*/ 16024 h 21562"/>
                  <a:gd name="connsiteX1" fmla="*/ 18127 w 75656"/>
                  <a:gd name="connsiteY1" fmla="*/ 5450 h 21562"/>
                  <a:gd name="connsiteX2" fmla="*/ 75656 w 75656"/>
                  <a:gd name="connsiteY2" fmla="*/ 11115 h 21562"/>
                  <a:gd name="connsiteX3" fmla="*/ 57529 w 75656"/>
                  <a:gd name="connsiteY3" fmla="*/ 21563 h 21562"/>
                  <a:gd name="connsiteX4" fmla="*/ 0 w 75656"/>
                  <a:gd name="connsiteY4" fmla="*/ 16024 h 2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6" h="21562">
                    <a:moveTo>
                      <a:pt x="0" y="16024"/>
                    </a:moveTo>
                    <a:lnTo>
                      <a:pt x="18127" y="5450"/>
                    </a:lnTo>
                    <a:cubicBezTo>
                      <a:pt x="32730" y="-3110"/>
                      <a:pt x="53123" y="-1852"/>
                      <a:pt x="75656" y="11115"/>
                    </a:cubicBezTo>
                    <a:lnTo>
                      <a:pt x="57529" y="21563"/>
                    </a:lnTo>
                    <a:cubicBezTo>
                      <a:pt x="34996" y="8597"/>
                      <a:pt x="14603" y="7464"/>
                      <a:pt x="0" y="16024"/>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86" name="Рисунок 22">
                <a:extLst>
                  <a:ext uri="{FF2B5EF4-FFF2-40B4-BE49-F238E27FC236}">
                    <a16:creationId xmlns:a16="http://schemas.microsoft.com/office/drawing/2014/main" id="{6BE81545-2264-40AB-8654-51DFA0B70F81}"/>
                  </a:ext>
                </a:extLst>
              </p:cNvPr>
              <p:cNvGrpSpPr/>
              <p:nvPr/>
            </p:nvGrpSpPr>
            <p:grpSpPr>
              <a:xfrm>
                <a:off x="8469342" y="5336704"/>
                <a:ext cx="75656" cy="21689"/>
                <a:chOff x="8469342" y="5336704"/>
                <a:chExt cx="75656" cy="21689"/>
              </a:xfrm>
              <a:solidFill>
                <a:srgbClr val="121822"/>
              </a:solidFill>
            </p:grpSpPr>
            <p:sp>
              <p:nvSpPr>
                <p:cNvPr id="387" name="Полилиния: фигура 386">
                  <a:extLst>
                    <a:ext uri="{FF2B5EF4-FFF2-40B4-BE49-F238E27FC236}">
                      <a16:creationId xmlns:a16="http://schemas.microsoft.com/office/drawing/2014/main" id="{5EC21EC1-36D7-4096-9512-80A1941B315A}"/>
                    </a:ext>
                  </a:extLst>
                </p:cNvPr>
                <p:cNvSpPr/>
                <p:nvPr/>
              </p:nvSpPr>
              <p:spPr>
                <a:xfrm>
                  <a:off x="8469342" y="5336704"/>
                  <a:ext cx="54507" cy="16151"/>
                </a:xfrm>
                <a:custGeom>
                  <a:avLst/>
                  <a:gdLst>
                    <a:gd name="connsiteX0" fmla="*/ 0 w 54507"/>
                    <a:gd name="connsiteY0" fmla="*/ 16151 h 16151"/>
                    <a:gd name="connsiteX1" fmla="*/ 18127 w 54507"/>
                    <a:gd name="connsiteY1" fmla="*/ 5577 h 16151"/>
                    <a:gd name="connsiteX2" fmla="*/ 54508 w 54507"/>
                    <a:gd name="connsiteY2" fmla="*/ 2178 h 16151"/>
                    <a:gd name="connsiteX3" fmla="*/ 36381 w 54507"/>
                    <a:gd name="connsiteY3" fmla="*/ 12752 h 16151"/>
                    <a:gd name="connsiteX4" fmla="*/ 0 w 54507"/>
                    <a:gd name="connsiteY4" fmla="*/ 16151 h 16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07" h="16151">
                      <a:moveTo>
                        <a:pt x="0" y="16151"/>
                      </a:moveTo>
                      <a:lnTo>
                        <a:pt x="18127" y="5577"/>
                      </a:lnTo>
                      <a:cubicBezTo>
                        <a:pt x="29306" y="-408"/>
                        <a:pt x="42423" y="-1633"/>
                        <a:pt x="54508" y="2178"/>
                      </a:cubicBezTo>
                      <a:lnTo>
                        <a:pt x="36381" y="12752"/>
                      </a:lnTo>
                      <a:cubicBezTo>
                        <a:pt x="24296" y="8883"/>
                        <a:pt x="11157" y="10110"/>
                        <a:pt x="0" y="1615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88" name="Полилиния: фигура 387">
                  <a:extLst>
                    <a:ext uri="{FF2B5EF4-FFF2-40B4-BE49-F238E27FC236}">
                      <a16:creationId xmlns:a16="http://schemas.microsoft.com/office/drawing/2014/main" id="{1E3555C6-636B-4BDD-B978-EAECDB8C860C}"/>
                    </a:ext>
                  </a:extLst>
                </p:cNvPr>
                <p:cNvSpPr/>
                <p:nvPr/>
              </p:nvSpPr>
              <p:spPr>
                <a:xfrm>
                  <a:off x="8505723" y="5338882"/>
                  <a:ext cx="39275" cy="19512"/>
                </a:xfrm>
                <a:custGeom>
                  <a:avLst/>
                  <a:gdLst>
                    <a:gd name="connsiteX0" fmla="*/ 0 w 39275"/>
                    <a:gd name="connsiteY0" fmla="*/ 10574 h 19512"/>
                    <a:gd name="connsiteX1" fmla="*/ 18127 w 39275"/>
                    <a:gd name="connsiteY1" fmla="*/ 0 h 19512"/>
                    <a:gd name="connsiteX2" fmla="*/ 39276 w 39275"/>
                    <a:gd name="connsiteY2" fmla="*/ 9064 h 19512"/>
                    <a:gd name="connsiteX3" fmla="*/ 21149 w 39275"/>
                    <a:gd name="connsiteY3" fmla="*/ 19512 h 19512"/>
                    <a:gd name="connsiteX4" fmla="*/ 0 w 39275"/>
                    <a:gd name="connsiteY4" fmla="*/ 10574 h 1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5" h="19512">
                      <a:moveTo>
                        <a:pt x="0" y="10574"/>
                      </a:moveTo>
                      <a:lnTo>
                        <a:pt x="18127" y="0"/>
                      </a:lnTo>
                      <a:cubicBezTo>
                        <a:pt x="25542" y="2083"/>
                        <a:pt x="32654" y="5131"/>
                        <a:pt x="39276" y="9064"/>
                      </a:cubicBezTo>
                      <a:lnTo>
                        <a:pt x="21149" y="19512"/>
                      </a:lnTo>
                      <a:cubicBezTo>
                        <a:pt x="14514" y="15623"/>
                        <a:pt x="7415" y="12619"/>
                        <a:pt x="0" y="1057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89" name="Полилиния: фигура 388">
                <a:extLst>
                  <a:ext uri="{FF2B5EF4-FFF2-40B4-BE49-F238E27FC236}">
                    <a16:creationId xmlns:a16="http://schemas.microsoft.com/office/drawing/2014/main" id="{024A4BCF-5AA0-4836-A545-C1F77FC8FF3C}"/>
                  </a:ext>
                </a:extLst>
              </p:cNvPr>
              <p:cNvSpPr/>
              <p:nvPr/>
            </p:nvSpPr>
            <p:spPr>
              <a:xfrm>
                <a:off x="8469342" y="5336831"/>
                <a:ext cx="75656" cy="21562"/>
              </a:xfrm>
              <a:custGeom>
                <a:avLst/>
                <a:gdLst>
                  <a:gd name="connsiteX0" fmla="*/ 0 w 75656"/>
                  <a:gd name="connsiteY0" fmla="*/ 16024 h 21562"/>
                  <a:gd name="connsiteX1" fmla="*/ 18127 w 75656"/>
                  <a:gd name="connsiteY1" fmla="*/ 5450 h 21562"/>
                  <a:gd name="connsiteX2" fmla="*/ 75656 w 75656"/>
                  <a:gd name="connsiteY2" fmla="*/ 11115 h 21562"/>
                  <a:gd name="connsiteX3" fmla="*/ 57529 w 75656"/>
                  <a:gd name="connsiteY3" fmla="*/ 21563 h 21562"/>
                  <a:gd name="connsiteX4" fmla="*/ 0 w 75656"/>
                  <a:gd name="connsiteY4" fmla="*/ 16024 h 2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6" h="21562">
                    <a:moveTo>
                      <a:pt x="0" y="16024"/>
                    </a:moveTo>
                    <a:lnTo>
                      <a:pt x="18127" y="5450"/>
                    </a:lnTo>
                    <a:cubicBezTo>
                      <a:pt x="32730" y="-3110"/>
                      <a:pt x="53123" y="-1852"/>
                      <a:pt x="75656" y="11115"/>
                    </a:cubicBezTo>
                    <a:lnTo>
                      <a:pt x="57529" y="21563"/>
                    </a:lnTo>
                    <a:cubicBezTo>
                      <a:pt x="34996" y="8597"/>
                      <a:pt x="14603" y="7464"/>
                      <a:pt x="0" y="16024"/>
                    </a:cubicBezTo>
                    <a:close/>
                  </a:path>
                </a:pathLst>
              </a:custGeom>
              <a:noFill/>
              <a:ln w="3145" cap="flat">
                <a:solidFill>
                  <a:schemeClr val="accent4">
                    <a:lumMod val="75000"/>
                  </a:schemeClr>
                </a:solidFill>
                <a:prstDash val="solid"/>
                <a:miter/>
              </a:ln>
            </p:spPr>
            <p:txBody>
              <a:bodyPr rtlCol="0" anchor="ctr"/>
              <a:lstStyle/>
              <a:p>
                <a:endParaRPr lang="ru-UA"/>
              </a:p>
            </p:txBody>
          </p:sp>
          <p:sp>
            <p:nvSpPr>
              <p:cNvPr id="390" name="Полилиния: фигура 389">
                <a:extLst>
                  <a:ext uri="{FF2B5EF4-FFF2-40B4-BE49-F238E27FC236}">
                    <a16:creationId xmlns:a16="http://schemas.microsoft.com/office/drawing/2014/main" id="{6E464535-8484-4147-8803-35119BEBBDB8}"/>
                  </a:ext>
                </a:extLst>
              </p:cNvPr>
              <p:cNvSpPr/>
              <p:nvPr/>
            </p:nvSpPr>
            <p:spPr>
              <a:xfrm>
                <a:off x="8526619" y="5347945"/>
                <a:ext cx="98945" cy="202044"/>
              </a:xfrm>
              <a:custGeom>
                <a:avLst/>
                <a:gdLst>
                  <a:gd name="connsiteX0" fmla="*/ 75153 w 98945"/>
                  <a:gd name="connsiteY0" fmla="*/ 191596 h 202044"/>
                  <a:gd name="connsiteX1" fmla="*/ 57026 w 98945"/>
                  <a:gd name="connsiteY1" fmla="*/ 202044 h 202044"/>
                  <a:gd name="connsiteX2" fmla="*/ 80566 w 98945"/>
                  <a:gd name="connsiteY2" fmla="*/ 150180 h 202044"/>
                  <a:gd name="connsiteX3" fmla="*/ 0 w 98945"/>
                  <a:gd name="connsiteY3" fmla="*/ 10448 h 202044"/>
                  <a:gd name="connsiteX4" fmla="*/ 18127 w 98945"/>
                  <a:gd name="connsiteY4" fmla="*/ 0 h 202044"/>
                  <a:gd name="connsiteX5" fmla="*/ 98945 w 98945"/>
                  <a:gd name="connsiteY5" fmla="*/ 139228 h 202044"/>
                  <a:gd name="connsiteX6" fmla="*/ 75153 w 98945"/>
                  <a:gd name="connsiteY6" fmla="*/ 191596 h 20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45" h="202044">
                    <a:moveTo>
                      <a:pt x="75153" y="191596"/>
                    </a:moveTo>
                    <a:lnTo>
                      <a:pt x="57026" y="202044"/>
                    </a:lnTo>
                    <a:cubicBezTo>
                      <a:pt x="71502" y="193610"/>
                      <a:pt x="80566" y="175735"/>
                      <a:pt x="80566" y="150180"/>
                    </a:cubicBezTo>
                    <a:cubicBezTo>
                      <a:pt x="77645" y="93386"/>
                      <a:pt x="47685" y="41430"/>
                      <a:pt x="0" y="10448"/>
                    </a:cubicBezTo>
                    <a:lnTo>
                      <a:pt x="18127" y="0"/>
                    </a:lnTo>
                    <a:cubicBezTo>
                      <a:pt x="65800" y="30793"/>
                      <a:pt x="95848" y="82556"/>
                      <a:pt x="98945" y="139228"/>
                    </a:cubicBezTo>
                    <a:cubicBezTo>
                      <a:pt x="98945" y="165160"/>
                      <a:pt x="89881" y="183036"/>
                      <a:pt x="75153" y="191596"/>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91" name="Рисунок 22">
                <a:extLst>
                  <a:ext uri="{FF2B5EF4-FFF2-40B4-BE49-F238E27FC236}">
                    <a16:creationId xmlns:a16="http://schemas.microsoft.com/office/drawing/2014/main" id="{6BE81545-2264-40AB-8654-51DFA0B70F81}"/>
                  </a:ext>
                </a:extLst>
              </p:cNvPr>
              <p:cNvGrpSpPr/>
              <p:nvPr/>
            </p:nvGrpSpPr>
            <p:grpSpPr>
              <a:xfrm>
                <a:off x="8526871" y="5347945"/>
                <a:ext cx="98695" cy="202044"/>
                <a:chOff x="8526871" y="5347945"/>
                <a:chExt cx="98695" cy="202044"/>
              </a:xfrm>
              <a:solidFill>
                <a:srgbClr val="121822"/>
              </a:solidFill>
            </p:grpSpPr>
            <p:sp>
              <p:nvSpPr>
                <p:cNvPr id="392" name="Полилиния: фигура 391">
                  <a:extLst>
                    <a:ext uri="{FF2B5EF4-FFF2-40B4-BE49-F238E27FC236}">
                      <a16:creationId xmlns:a16="http://schemas.microsoft.com/office/drawing/2014/main" id="{71B486A2-96BB-4989-93B3-7028B60B5BD0}"/>
                    </a:ext>
                  </a:extLst>
                </p:cNvPr>
                <p:cNvSpPr/>
                <p:nvPr/>
              </p:nvSpPr>
              <p:spPr>
                <a:xfrm>
                  <a:off x="8526871" y="5347945"/>
                  <a:ext cx="24547" cy="14476"/>
                </a:xfrm>
                <a:custGeom>
                  <a:avLst/>
                  <a:gdLst>
                    <a:gd name="connsiteX0" fmla="*/ 0 w 24547"/>
                    <a:gd name="connsiteY0" fmla="*/ 10448 h 14476"/>
                    <a:gd name="connsiteX1" fmla="*/ 18127 w 24547"/>
                    <a:gd name="connsiteY1" fmla="*/ 0 h 14476"/>
                    <a:gd name="connsiteX2" fmla="*/ 24547 w 24547"/>
                    <a:gd name="connsiteY2" fmla="*/ 4028 h 14476"/>
                    <a:gd name="connsiteX3" fmla="*/ 6420 w 24547"/>
                    <a:gd name="connsiteY3" fmla="*/ 14477 h 14476"/>
                    <a:gd name="connsiteX4" fmla="*/ 0 w 24547"/>
                    <a:gd name="connsiteY4" fmla="*/ 10448 h 1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7" h="14476">
                      <a:moveTo>
                        <a:pt x="0" y="10448"/>
                      </a:moveTo>
                      <a:lnTo>
                        <a:pt x="18127" y="0"/>
                      </a:lnTo>
                      <a:cubicBezTo>
                        <a:pt x="20267" y="1259"/>
                        <a:pt x="22407" y="2518"/>
                        <a:pt x="24547" y="4028"/>
                      </a:cubicBezTo>
                      <a:lnTo>
                        <a:pt x="6420" y="14477"/>
                      </a:lnTo>
                      <a:lnTo>
                        <a:pt x="0" y="10448"/>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93" name="Полилиния: фигура 392">
                  <a:extLst>
                    <a:ext uri="{FF2B5EF4-FFF2-40B4-BE49-F238E27FC236}">
                      <a16:creationId xmlns:a16="http://schemas.microsoft.com/office/drawing/2014/main" id="{D70A3F87-0659-4A08-A322-DE46ACA5E4C2}"/>
                    </a:ext>
                  </a:extLst>
                </p:cNvPr>
                <p:cNvSpPr/>
                <p:nvPr/>
              </p:nvSpPr>
              <p:spPr>
                <a:xfrm>
                  <a:off x="8533291" y="5351973"/>
                  <a:ext cx="89503" cy="119590"/>
                </a:xfrm>
                <a:custGeom>
                  <a:avLst/>
                  <a:gdLst>
                    <a:gd name="connsiteX0" fmla="*/ 0 w 89503"/>
                    <a:gd name="connsiteY0" fmla="*/ 10448 h 119590"/>
                    <a:gd name="connsiteX1" fmla="*/ 18127 w 89503"/>
                    <a:gd name="connsiteY1" fmla="*/ 0 h 119590"/>
                    <a:gd name="connsiteX2" fmla="*/ 89504 w 89503"/>
                    <a:gd name="connsiteY2" fmla="*/ 109016 h 119590"/>
                    <a:gd name="connsiteX3" fmla="*/ 71377 w 89503"/>
                    <a:gd name="connsiteY3" fmla="*/ 119590 h 119590"/>
                    <a:gd name="connsiteX4" fmla="*/ 0 w 89503"/>
                    <a:gd name="connsiteY4" fmla="*/ 10448 h 119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03" h="119590">
                      <a:moveTo>
                        <a:pt x="0" y="10448"/>
                      </a:moveTo>
                      <a:lnTo>
                        <a:pt x="18127" y="0"/>
                      </a:lnTo>
                      <a:cubicBezTo>
                        <a:pt x="54458" y="26385"/>
                        <a:pt x="79848" y="65170"/>
                        <a:pt x="89504" y="109016"/>
                      </a:cubicBezTo>
                      <a:lnTo>
                        <a:pt x="71377" y="119590"/>
                      </a:lnTo>
                      <a:cubicBezTo>
                        <a:pt x="61709" y="75713"/>
                        <a:pt x="36330" y="36889"/>
                        <a:pt x="0" y="1044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94" name="Полилиния: фигура 393">
                  <a:extLst>
                    <a:ext uri="{FF2B5EF4-FFF2-40B4-BE49-F238E27FC236}">
                      <a16:creationId xmlns:a16="http://schemas.microsoft.com/office/drawing/2014/main" id="{8152BA59-4C7B-4730-B0CF-34BF87F7B35D}"/>
                    </a:ext>
                  </a:extLst>
                </p:cNvPr>
                <p:cNvSpPr/>
                <p:nvPr/>
              </p:nvSpPr>
              <p:spPr>
                <a:xfrm>
                  <a:off x="8604668" y="5460989"/>
                  <a:ext cx="20898" cy="43807"/>
                </a:xfrm>
                <a:custGeom>
                  <a:avLst/>
                  <a:gdLst>
                    <a:gd name="connsiteX0" fmla="*/ 0 w 20898"/>
                    <a:gd name="connsiteY0" fmla="*/ 10574 h 43807"/>
                    <a:gd name="connsiteX1" fmla="*/ 18127 w 20898"/>
                    <a:gd name="connsiteY1" fmla="*/ 0 h 43807"/>
                    <a:gd name="connsiteX2" fmla="*/ 20897 w 20898"/>
                    <a:gd name="connsiteY2" fmla="*/ 26562 h 43807"/>
                    <a:gd name="connsiteX3" fmla="*/ 20897 w 20898"/>
                    <a:gd name="connsiteY3" fmla="*/ 33233 h 43807"/>
                    <a:gd name="connsiteX4" fmla="*/ 2769 w 20898"/>
                    <a:gd name="connsiteY4" fmla="*/ 43808 h 43807"/>
                    <a:gd name="connsiteX5" fmla="*/ 2769 w 20898"/>
                    <a:gd name="connsiteY5" fmla="*/ 37136 h 43807"/>
                    <a:gd name="connsiteX6" fmla="*/ 0 w 20898"/>
                    <a:gd name="connsiteY6" fmla="*/ 10574 h 4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98" h="43807">
                      <a:moveTo>
                        <a:pt x="0" y="10574"/>
                      </a:moveTo>
                      <a:lnTo>
                        <a:pt x="18127" y="0"/>
                      </a:lnTo>
                      <a:cubicBezTo>
                        <a:pt x="20016" y="8726"/>
                        <a:pt x="20947" y="17633"/>
                        <a:pt x="20897" y="26562"/>
                      </a:cubicBezTo>
                      <a:cubicBezTo>
                        <a:pt x="20897" y="28828"/>
                        <a:pt x="20897" y="31093"/>
                        <a:pt x="20897" y="33233"/>
                      </a:cubicBezTo>
                      <a:lnTo>
                        <a:pt x="2769" y="43808"/>
                      </a:lnTo>
                      <a:cubicBezTo>
                        <a:pt x="2769" y="41668"/>
                        <a:pt x="2769" y="39402"/>
                        <a:pt x="2769" y="37136"/>
                      </a:cubicBezTo>
                      <a:cubicBezTo>
                        <a:pt x="2832" y="28207"/>
                        <a:pt x="1901" y="19298"/>
                        <a:pt x="0" y="1057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95" name="Полилиния: фигура 394">
                  <a:extLst>
                    <a:ext uri="{FF2B5EF4-FFF2-40B4-BE49-F238E27FC236}">
                      <a16:creationId xmlns:a16="http://schemas.microsoft.com/office/drawing/2014/main" id="{6CB5F784-9EE6-4E4B-B1CD-4BACBA1F1FF4}"/>
                    </a:ext>
                  </a:extLst>
                </p:cNvPr>
                <p:cNvSpPr/>
                <p:nvPr/>
              </p:nvSpPr>
              <p:spPr>
                <a:xfrm>
                  <a:off x="8583897" y="5494223"/>
                  <a:ext cx="41548" cy="55766"/>
                </a:xfrm>
                <a:custGeom>
                  <a:avLst/>
                  <a:gdLst>
                    <a:gd name="connsiteX0" fmla="*/ 23415 w 41548"/>
                    <a:gd name="connsiteY0" fmla="*/ 10574 h 55766"/>
                    <a:gd name="connsiteX1" fmla="*/ 41542 w 41548"/>
                    <a:gd name="connsiteY1" fmla="*/ 0 h 55766"/>
                    <a:gd name="connsiteX2" fmla="*/ 18127 w 41548"/>
                    <a:gd name="connsiteY2" fmla="*/ 45318 h 55766"/>
                    <a:gd name="connsiteX3" fmla="*/ 0 w 41548"/>
                    <a:gd name="connsiteY3" fmla="*/ 55767 h 55766"/>
                    <a:gd name="connsiteX4" fmla="*/ 23415 w 41548"/>
                    <a:gd name="connsiteY4" fmla="*/ 10574 h 5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8" h="55766">
                      <a:moveTo>
                        <a:pt x="23415" y="10574"/>
                      </a:moveTo>
                      <a:lnTo>
                        <a:pt x="41542" y="0"/>
                      </a:lnTo>
                      <a:cubicBezTo>
                        <a:pt x="41831" y="18078"/>
                        <a:pt x="33045" y="35098"/>
                        <a:pt x="18127" y="45318"/>
                      </a:cubicBezTo>
                      <a:lnTo>
                        <a:pt x="0" y="55767"/>
                      </a:lnTo>
                      <a:cubicBezTo>
                        <a:pt x="14930" y="45618"/>
                        <a:pt x="23729" y="28624"/>
                        <a:pt x="23415" y="1057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96" name="Полилиния: фигура 395">
                <a:extLst>
                  <a:ext uri="{FF2B5EF4-FFF2-40B4-BE49-F238E27FC236}">
                    <a16:creationId xmlns:a16="http://schemas.microsoft.com/office/drawing/2014/main" id="{F01372E6-2E4B-4455-A40A-CB06AC9EE3F7}"/>
                  </a:ext>
                </a:extLst>
              </p:cNvPr>
              <p:cNvSpPr/>
              <p:nvPr/>
            </p:nvSpPr>
            <p:spPr>
              <a:xfrm>
                <a:off x="8526619" y="5347945"/>
                <a:ext cx="98945" cy="202044"/>
              </a:xfrm>
              <a:custGeom>
                <a:avLst/>
                <a:gdLst>
                  <a:gd name="connsiteX0" fmla="*/ 75153 w 98945"/>
                  <a:gd name="connsiteY0" fmla="*/ 191596 h 202044"/>
                  <a:gd name="connsiteX1" fmla="*/ 57026 w 98945"/>
                  <a:gd name="connsiteY1" fmla="*/ 202044 h 202044"/>
                  <a:gd name="connsiteX2" fmla="*/ 80566 w 98945"/>
                  <a:gd name="connsiteY2" fmla="*/ 150180 h 202044"/>
                  <a:gd name="connsiteX3" fmla="*/ 0 w 98945"/>
                  <a:gd name="connsiteY3" fmla="*/ 10448 h 202044"/>
                  <a:gd name="connsiteX4" fmla="*/ 18127 w 98945"/>
                  <a:gd name="connsiteY4" fmla="*/ 0 h 202044"/>
                  <a:gd name="connsiteX5" fmla="*/ 98945 w 98945"/>
                  <a:gd name="connsiteY5" fmla="*/ 139228 h 202044"/>
                  <a:gd name="connsiteX6" fmla="*/ 75153 w 98945"/>
                  <a:gd name="connsiteY6" fmla="*/ 191596 h 20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45" h="202044">
                    <a:moveTo>
                      <a:pt x="75153" y="191596"/>
                    </a:moveTo>
                    <a:lnTo>
                      <a:pt x="57026" y="202044"/>
                    </a:lnTo>
                    <a:cubicBezTo>
                      <a:pt x="71502" y="193610"/>
                      <a:pt x="80566" y="175735"/>
                      <a:pt x="80566" y="150180"/>
                    </a:cubicBezTo>
                    <a:cubicBezTo>
                      <a:pt x="77645" y="93386"/>
                      <a:pt x="47685" y="41430"/>
                      <a:pt x="0" y="10448"/>
                    </a:cubicBezTo>
                    <a:lnTo>
                      <a:pt x="18127" y="0"/>
                    </a:lnTo>
                    <a:cubicBezTo>
                      <a:pt x="65800" y="30793"/>
                      <a:pt x="95848" y="82556"/>
                      <a:pt x="98945" y="139228"/>
                    </a:cubicBezTo>
                    <a:cubicBezTo>
                      <a:pt x="98945" y="165160"/>
                      <a:pt x="89881" y="183036"/>
                      <a:pt x="75153" y="191596"/>
                    </a:cubicBezTo>
                    <a:close/>
                  </a:path>
                </a:pathLst>
              </a:custGeom>
              <a:noFill/>
              <a:ln w="3145" cap="flat">
                <a:solidFill>
                  <a:schemeClr val="accent4">
                    <a:lumMod val="75000"/>
                  </a:schemeClr>
                </a:solidFill>
                <a:prstDash val="solid"/>
                <a:miter/>
              </a:ln>
            </p:spPr>
            <p:txBody>
              <a:bodyPr rtlCol="0" anchor="ctr"/>
              <a:lstStyle/>
              <a:p>
                <a:endParaRPr lang="ru-UA"/>
              </a:p>
            </p:txBody>
          </p:sp>
          <p:sp>
            <p:nvSpPr>
              <p:cNvPr id="397" name="Полилиния: фигура 396">
                <a:extLst>
                  <a:ext uri="{FF2B5EF4-FFF2-40B4-BE49-F238E27FC236}">
                    <a16:creationId xmlns:a16="http://schemas.microsoft.com/office/drawing/2014/main" id="{0DE38CB2-D6C7-4B48-8071-3E32D0E47E88}"/>
                  </a:ext>
                </a:extLst>
              </p:cNvPr>
              <p:cNvSpPr/>
              <p:nvPr/>
            </p:nvSpPr>
            <p:spPr>
              <a:xfrm>
                <a:off x="8445676" y="5347303"/>
                <a:ext cx="161761" cy="208137"/>
              </a:xfrm>
              <a:custGeom>
                <a:avLst/>
                <a:gdLst>
                  <a:gd name="connsiteX0" fmla="*/ 81195 w 161761"/>
                  <a:gd name="connsiteY0" fmla="*/ 11090 h 208137"/>
                  <a:gd name="connsiteX1" fmla="*/ 161761 w 161761"/>
                  <a:gd name="connsiteY1" fmla="*/ 150822 h 208137"/>
                  <a:gd name="connsiteX2" fmla="*/ 80692 w 161761"/>
                  <a:gd name="connsiteY2" fmla="*/ 197022 h 208137"/>
                  <a:gd name="connsiteX3" fmla="*/ 0 w 161761"/>
                  <a:gd name="connsiteY3" fmla="*/ 57416 h 208137"/>
                  <a:gd name="connsiteX4" fmla="*/ 81195 w 161761"/>
                  <a:gd name="connsiteY4" fmla="*/ 11090 h 20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1" h="208137">
                    <a:moveTo>
                      <a:pt x="81195" y="11090"/>
                    </a:moveTo>
                    <a:cubicBezTo>
                      <a:pt x="128880" y="42072"/>
                      <a:pt x="158841" y="94028"/>
                      <a:pt x="161761" y="150822"/>
                    </a:cubicBezTo>
                    <a:cubicBezTo>
                      <a:pt x="161761" y="202183"/>
                      <a:pt x="125381" y="222828"/>
                      <a:pt x="80692" y="197022"/>
                    </a:cubicBezTo>
                    <a:cubicBezTo>
                      <a:pt x="33004" y="166079"/>
                      <a:pt x="3009" y="114182"/>
                      <a:pt x="0" y="57416"/>
                    </a:cubicBezTo>
                    <a:cubicBezTo>
                      <a:pt x="126" y="6055"/>
                      <a:pt x="36506" y="-14716"/>
                      <a:pt x="81195" y="1109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98" name="Полилиния: фигура 397">
                <a:extLst>
                  <a:ext uri="{FF2B5EF4-FFF2-40B4-BE49-F238E27FC236}">
                    <a16:creationId xmlns:a16="http://schemas.microsoft.com/office/drawing/2014/main" id="{3AB75F24-E9E8-4978-BCBC-8327B95F7F35}"/>
                  </a:ext>
                </a:extLst>
              </p:cNvPr>
              <p:cNvSpPr/>
              <p:nvPr/>
            </p:nvSpPr>
            <p:spPr>
              <a:xfrm>
                <a:off x="8458768" y="5364481"/>
                <a:ext cx="135803" cy="174118"/>
              </a:xfrm>
              <a:custGeom>
                <a:avLst/>
                <a:gdLst>
                  <a:gd name="connsiteX0" fmla="*/ 135578 w 135803"/>
                  <a:gd name="connsiteY0" fmla="*/ 126091 h 174118"/>
                  <a:gd name="connsiteX1" fmla="*/ 116569 w 135803"/>
                  <a:gd name="connsiteY1" fmla="*/ 169144 h 174118"/>
                  <a:gd name="connsiteX2" fmla="*/ 116569 w 135803"/>
                  <a:gd name="connsiteY2" fmla="*/ 169144 h 174118"/>
                  <a:gd name="connsiteX3" fmla="*/ 67600 w 135803"/>
                  <a:gd name="connsiteY3" fmla="*/ 164864 h 174118"/>
                  <a:gd name="connsiteX4" fmla="*/ 0 w 135803"/>
                  <a:gd name="connsiteY4" fmla="*/ 47791 h 174118"/>
                  <a:gd name="connsiteX5" fmla="*/ 26688 w 135803"/>
                  <a:gd name="connsiteY5" fmla="*/ 1340 h 174118"/>
                  <a:gd name="connsiteX6" fmla="*/ 26688 w 135803"/>
                  <a:gd name="connsiteY6" fmla="*/ 1340 h 174118"/>
                  <a:gd name="connsiteX7" fmla="*/ 68104 w 135803"/>
                  <a:gd name="connsiteY7" fmla="*/ 9019 h 174118"/>
                  <a:gd name="connsiteX8" fmla="*/ 135578 w 135803"/>
                  <a:gd name="connsiteY8" fmla="*/ 126091 h 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03" h="174118">
                    <a:moveTo>
                      <a:pt x="135578" y="126091"/>
                    </a:moveTo>
                    <a:cubicBezTo>
                      <a:pt x="137201" y="142779"/>
                      <a:pt x="129988" y="159102"/>
                      <a:pt x="116569" y="169144"/>
                    </a:cubicBezTo>
                    <a:lnTo>
                      <a:pt x="116569" y="169144"/>
                    </a:lnTo>
                    <a:cubicBezTo>
                      <a:pt x="103981" y="176697"/>
                      <a:pt x="86860" y="175942"/>
                      <a:pt x="67600" y="164864"/>
                    </a:cubicBezTo>
                    <a:cubicBezTo>
                      <a:pt x="27662" y="138876"/>
                      <a:pt x="2543" y="95372"/>
                      <a:pt x="0" y="47791"/>
                    </a:cubicBezTo>
                    <a:cubicBezTo>
                      <a:pt x="0" y="22615"/>
                      <a:pt x="10574" y="6250"/>
                      <a:pt x="26688" y="1340"/>
                    </a:cubicBezTo>
                    <a:lnTo>
                      <a:pt x="26688" y="1340"/>
                    </a:lnTo>
                    <a:cubicBezTo>
                      <a:pt x="40963" y="-1932"/>
                      <a:pt x="55956" y="848"/>
                      <a:pt x="68104" y="9019"/>
                    </a:cubicBezTo>
                    <a:cubicBezTo>
                      <a:pt x="108009" y="35020"/>
                      <a:pt x="133085" y="78529"/>
                      <a:pt x="135578" y="12609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99" name="Полилиния: фигура 398">
                <a:extLst>
                  <a:ext uri="{FF2B5EF4-FFF2-40B4-BE49-F238E27FC236}">
                    <a16:creationId xmlns:a16="http://schemas.microsoft.com/office/drawing/2014/main" id="{062A2CAF-D864-43DC-B9A1-4E031CADD44B}"/>
                  </a:ext>
                </a:extLst>
              </p:cNvPr>
              <p:cNvSpPr/>
              <p:nvPr/>
            </p:nvSpPr>
            <p:spPr>
              <a:xfrm>
                <a:off x="8466221" y="5364377"/>
                <a:ext cx="128350" cy="170517"/>
              </a:xfrm>
              <a:custGeom>
                <a:avLst/>
                <a:gdLst>
                  <a:gd name="connsiteX0" fmla="*/ 128125 w 128350"/>
                  <a:gd name="connsiteY0" fmla="*/ 126195 h 170517"/>
                  <a:gd name="connsiteX1" fmla="*/ 109116 w 128350"/>
                  <a:gd name="connsiteY1" fmla="*/ 169248 h 170517"/>
                  <a:gd name="connsiteX2" fmla="*/ 109116 w 128350"/>
                  <a:gd name="connsiteY2" fmla="*/ 169248 h 170517"/>
                  <a:gd name="connsiteX3" fmla="*/ 67826 w 128350"/>
                  <a:gd name="connsiteY3" fmla="*/ 161443 h 170517"/>
                  <a:gd name="connsiteX4" fmla="*/ 62413 w 128350"/>
                  <a:gd name="connsiteY4" fmla="*/ 158170 h 170517"/>
                  <a:gd name="connsiteX5" fmla="*/ 56748 w 128350"/>
                  <a:gd name="connsiteY5" fmla="*/ 154016 h 170517"/>
                  <a:gd name="connsiteX6" fmla="*/ 226 w 128350"/>
                  <a:gd name="connsiteY6" fmla="*/ 44496 h 170517"/>
                  <a:gd name="connsiteX7" fmla="*/ 19235 w 128350"/>
                  <a:gd name="connsiteY7" fmla="*/ 1444 h 170517"/>
                  <a:gd name="connsiteX8" fmla="*/ 19235 w 128350"/>
                  <a:gd name="connsiteY8" fmla="*/ 1444 h 170517"/>
                  <a:gd name="connsiteX9" fmla="*/ 57000 w 128350"/>
                  <a:gd name="connsiteY9" fmla="*/ 7109 h 170517"/>
                  <a:gd name="connsiteX10" fmla="*/ 60902 w 128350"/>
                  <a:gd name="connsiteY10" fmla="*/ 9123 h 170517"/>
                  <a:gd name="connsiteX11" fmla="*/ 62665 w 128350"/>
                  <a:gd name="connsiteY11" fmla="*/ 10256 h 170517"/>
                  <a:gd name="connsiteX12" fmla="*/ 128125 w 128350"/>
                  <a:gd name="connsiteY12" fmla="*/ 126195 h 17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350" h="170517">
                    <a:moveTo>
                      <a:pt x="128125" y="126195"/>
                    </a:moveTo>
                    <a:cubicBezTo>
                      <a:pt x="129749" y="142882"/>
                      <a:pt x="122535" y="159206"/>
                      <a:pt x="109116" y="169248"/>
                    </a:cubicBezTo>
                    <a:lnTo>
                      <a:pt x="109116" y="169248"/>
                    </a:lnTo>
                    <a:cubicBezTo>
                      <a:pt x="94866" y="172416"/>
                      <a:pt x="79936" y="169595"/>
                      <a:pt x="67826" y="161443"/>
                    </a:cubicBezTo>
                    <a:lnTo>
                      <a:pt x="62413" y="158170"/>
                    </a:lnTo>
                    <a:lnTo>
                      <a:pt x="56748" y="154016"/>
                    </a:lnTo>
                    <a:cubicBezTo>
                      <a:pt x="23200" y="127205"/>
                      <a:pt x="2641" y="87377"/>
                      <a:pt x="226" y="44496"/>
                    </a:cubicBezTo>
                    <a:cubicBezTo>
                      <a:pt x="-1398" y="27809"/>
                      <a:pt x="5809" y="11486"/>
                      <a:pt x="19235" y="1444"/>
                    </a:cubicBezTo>
                    <a:lnTo>
                      <a:pt x="19235" y="1444"/>
                    </a:lnTo>
                    <a:cubicBezTo>
                      <a:pt x="32075" y="-1700"/>
                      <a:pt x="45645" y="335"/>
                      <a:pt x="57000" y="7109"/>
                    </a:cubicBezTo>
                    <a:lnTo>
                      <a:pt x="60902" y="9123"/>
                    </a:lnTo>
                    <a:lnTo>
                      <a:pt x="62665" y="10256"/>
                    </a:lnTo>
                    <a:cubicBezTo>
                      <a:pt x="101462" y="36495"/>
                      <a:pt x="125695" y="79420"/>
                      <a:pt x="128125" y="12619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400" name="Полилиния: фигура 399">
              <a:extLst>
                <a:ext uri="{FF2B5EF4-FFF2-40B4-BE49-F238E27FC236}">
                  <a16:creationId xmlns:a16="http://schemas.microsoft.com/office/drawing/2014/main" id="{BD84CDAD-3011-47A0-98F3-730D3C42CCFE}"/>
                </a:ext>
              </a:extLst>
            </p:cNvPr>
            <p:cNvSpPr/>
            <p:nvPr/>
          </p:nvSpPr>
          <p:spPr>
            <a:xfrm>
              <a:off x="8522969" y="5371486"/>
              <a:ext cx="5664" cy="151061"/>
            </a:xfrm>
            <a:custGeom>
              <a:avLst/>
              <a:gdLst>
                <a:gd name="connsiteX0" fmla="*/ 0 w 5664"/>
                <a:gd name="connsiteY0" fmla="*/ 0 h 151061"/>
                <a:gd name="connsiteX1" fmla="*/ 0 w 5664"/>
                <a:gd name="connsiteY1" fmla="*/ 146907 h 151061"/>
                <a:gd name="connsiteX2" fmla="*/ 5665 w 5664"/>
                <a:gd name="connsiteY2" fmla="*/ 151061 h 151061"/>
                <a:gd name="connsiteX3" fmla="*/ 5665 w 5664"/>
                <a:gd name="connsiteY3" fmla="*/ 3147 h 151061"/>
              </a:gdLst>
              <a:ahLst/>
              <a:cxnLst>
                <a:cxn ang="0">
                  <a:pos x="connsiteX0" y="connsiteY0"/>
                </a:cxn>
                <a:cxn ang="0">
                  <a:pos x="connsiteX1" y="connsiteY1"/>
                </a:cxn>
                <a:cxn ang="0">
                  <a:pos x="connsiteX2" y="connsiteY2"/>
                </a:cxn>
                <a:cxn ang="0">
                  <a:pos x="connsiteX3" y="connsiteY3"/>
                </a:cxn>
              </a:cxnLst>
              <a:rect l="l" t="t" r="r" b="b"/>
              <a:pathLst>
                <a:path w="5664" h="151061">
                  <a:moveTo>
                    <a:pt x="0" y="0"/>
                  </a:moveTo>
                  <a:lnTo>
                    <a:pt x="0" y="146907"/>
                  </a:lnTo>
                  <a:lnTo>
                    <a:pt x="5665" y="151061"/>
                  </a:lnTo>
                  <a:lnTo>
                    <a:pt x="5665" y="3147"/>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pic>
        <p:nvPicPr>
          <p:cNvPr id="572" name="Рисунок 571">
            <a:extLst>
              <a:ext uri="{FF2B5EF4-FFF2-40B4-BE49-F238E27FC236}">
                <a16:creationId xmlns:a16="http://schemas.microsoft.com/office/drawing/2014/main" id="{D2AEC244-084F-42AA-B798-5C4D8131C9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63647" y="16591773"/>
            <a:ext cx="3639707" cy="4950293"/>
          </a:xfrm>
          <a:prstGeom prst="rect">
            <a:avLst/>
          </a:prstGeom>
        </p:spPr>
      </p:pic>
      <p:pic>
        <p:nvPicPr>
          <p:cNvPr id="573" name="Рисунок 572">
            <a:extLst>
              <a:ext uri="{FF2B5EF4-FFF2-40B4-BE49-F238E27FC236}">
                <a16:creationId xmlns:a16="http://schemas.microsoft.com/office/drawing/2014/main" id="{F2FF3CF2-EB7A-47FC-88DE-A56D14F8D13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93953" y="8359402"/>
            <a:ext cx="2186318" cy="2720449"/>
          </a:xfrm>
          <a:prstGeom prst="rect">
            <a:avLst/>
          </a:prstGeom>
        </p:spPr>
      </p:pic>
    </p:spTree>
    <p:extLst>
      <p:ext uri="{BB962C8B-B14F-4D97-AF65-F5344CB8AC3E}">
        <p14:creationId xmlns:p14="http://schemas.microsoft.com/office/powerpoint/2010/main" val="106317137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10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8" presetClass="emph" presetSubtype="0" repeatCount="indefinite" fill="hold" grpId="1" nodeType="withEffect">
                                  <p:stCondLst>
                                    <p:cond delay="0"/>
                                  </p:stCondLst>
                                  <p:childTnLst>
                                    <p:animRot by="21600000">
                                      <p:cBhvr>
                                        <p:cTn id="23" dur="2000" fill="hold"/>
                                        <p:tgtEl>
                                          <p:spTgt spid="15"/>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par>
                                <p:cTn id="27" presetID="53"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nodeType="withEffect">
                                  <p:stCondLst>
                                    <p:cond delay="25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par>
                                <p:cTn id="37" presetID="1" presetClass="entr" presetSubtype="0" fill="hold" nodeType="withEffect">
                                  <p:stCondLst>
                                    <p:cond delay="750"/>
                                  </p:stCondLst>
                                  <p:childTnLst>
                                    <p:set>
                                      <p:cBhvr>
                                        <p:cTn id="38" dur="1" fill="hold">
                                          <p:stCondLst>
                                            <p:cond delay="0"/>
                                          </p:stCondLst>
                                        </p:cTn>
                                        <p:tgtEl>
                                          <p:spTgt spid="405"/>
                                        </p:tgtEl>
                                        <p:attrNameLst>
                                          <p:attrName>style.visibility</p:attrName>
                                        </p:attrNameLst>
                                      </p:cBhvr>
                                      <p:to>
                                        <p:strVal val="visible"/>
                                      </p:to>
                                    </p:set>
                                  </p:childTnLst>
                                </p:cTn>
                              </p:par>
                              <p:par>
                                <p:cTn id="39" presetID="53" presetClass="entr" presetSubtype="16" fill="hold" nodeType="withEffect">
                                  <p:stCondLst>
                                    <p:cond delay="50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5" grpId="0" animBg="1"/>
      <p:bldP spid="15" grpId="1" animBg="1"/>
      <p:bldP spid="1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D95368D9-B8DB-4DB1-A4D4-B3D22C08E5AE}"/>
              </a:ext>
            </a:extLst>
          </p:cNvPr>
          <p:cNvPicPr>
            <a:picLocks noChangeAspect="1"/>
          </p:cNvPicPr>
          <p:nvPr/>
        </p:nvPicPr>
        <p:blipFill rotWithShape="1">
          <a:blip r:embed="rId2"/>
          <a:srcRect t="446" b="446"/>
          <a:stretch/>
        </p:blipFill>
        <p:spPr>
          <a:xfrm>
            <a:off x="-1" y="0"/>
            <a:ext cx="12192000" cy="6858000"/>
          </a:xfrm>
          <a:prstGeom prst="rect">
            <a:avLst/>
          </a:prstGeom>
        </p:spPr>
      </p:pic>
      <p:sp>
        <p:nvSpPr>
          <p:cNvPr id="17" name="Прямоугольник 16">
            <a:extLst>
              <a:ext uri="{FF2B5EF4-FFF2-40B4-BE49-F238E27FC236}">
                <a16:creationId xmlns:a16="http://schemas.microsoft.com/office/drawing/2014/main" id="{D08CFBEA-9891-4572-B6F6-61773DA12E15}"/>
              </a:ext>
            </a:extLst>
          </p:cNvPr>
          <p:cNvSpPr/>
          <p:nvPr/>
        </p:nvSpPr>
        <p:spPr>
          <a:xfrm>
            <a:off x="0" y="1836084"/>
            <a:ext cx="12192000" cy="5021916"/>
          </a:xfrm>
          <a:prstGeom prst="rect">
            <a:avLst/>
          </a:prstGeom>
          <a:gradFill>
            <a:gsLst>
              <a:gs pos="30000">
                <a:schemeClr val="tx1">
                  <a:alpha val="40000"/>
                </a:schemeClr>
              </a:gs>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pic>
        <p:nvPicPr>
          <p:cNvPr id="10" name="Рисунок 9">
            <a:extLst>
              <a:ext uri="{FF2B5EF4-FFF2-40B4-BE49-F238E27FC236}">
                <a16:creationId xmlns:a16="http://schemas.microsoft.com/office/drawing/2014/main" id="{54ACD065-908F-1F42-8CEB-0D4EF93335E0}"/>
              </a:ext>
            </a:extLst>
          </p:cNvPr>
          <p:cNvPicPr>
            <a:picLocks noChangeAspect="1"/>
          </p:cNvPicPr>
          <p:nvPr/>
        </p:nvPicPr>
        <p:blipFill>
          <a:blip r:embed="rId3"/>
          <a:stretch>
            <a:fillRect/>
          </a:stretch>
        </p:blipFill>
        <p:spPr>
          <a:xfrm rot="5400000" flipV="1">
            <a:off x="-2477877" y="-1537456"/>
            <a:ext cx="5458614" cy="199484"/>
          </a:xfrm>
          <a:prstGeom prst="rect">
            <a:avLst/>
          </a:prstGeom>
        </p:spPr>
      </p:pic>
      <p:pic>
        <p:nvPicPr>
          <p:cNvPr id="25" name="Рисунок 24">
            <a:extLst>
              <a:ext uri="{FF2B5EF4-FFF2-40B4-BE49-F238E27FC236}">
                <a16:creationId xmlns:a16="http://schemas.microsoft.com/office/drawing/2014/main" id="{39EDCFF3-8A20-CF46-95EB-2FE5B36BB8B5}"/>
              </a:ext>
            </a:extLst>
          </p:cNvPr>
          <p:cNvPicPr>
            <a:picLocks noChangeAspect="1"/>
          </p:cNvPicPr>
          <p:nvPr/>
        </p:nvPicPr>
        <p:blipFill>
          <a:blip r:embed="rId3"/>
          <a:stretch>
            <a:fillRect/>
          </a:stretch>
        </p:blipFill>
        <p:spPr>
          <a:xfrm rot="5400000" flipV="1">
            <a:off x="-1629756" y="-1737986"/>
            <a:ext cx="5845534" cy="213624"/>
          </a:xfrm>
          <a:prstGeom prst="rect">
            <a:avLst/>
          </a:prstGeom>
        </p:spPr>
      </p:pic>
      <p:pic>
        <p:nvPicPr>
          <p:cNvPr id="27" name="Рисунок 26">
            <a:extLst>
              <a:ext uri="{FF2B5EF4-FFF2-40B4-BE49-F238E27FC236}">
                <a16:creationId xmlns:a16="http://schemas.microsoft.com/office/drawing/2014/main" id="{D0BCC132-2145-914D-9313-38C6FFC65EA9}"/>
              </a:ext>
            </a:extLst>
          </p:cNvPr>
          <p:cNvPicPr>
            <a:picLocks noChangeAspect="1"/>
          </p:cNvPicPr>
          <p:nvPr/>
        </p:nvPicPr>
        <p:blipFill>
          <a:blip r:embed="rId3"/>
          <a:stretch>
            <a:fillRect/>
          </a:stretch>
        </p:blipFill>
        <p:spPr>
          <a:xfrm rot="5400000" flipV="1">
            <a:off x="7920322" y="-2068642"/>
            <a:ext cx="5845534" cy="213624"/>
          </a:xfrm>
          <a:prstGeom prst="rect">
            <a:avLst/>
          </a:prstGeom>
        </p:spPr>
      </p:pic>
      <p:pic>
        <p:nvPicPr>
          <p:cNvPr id="28" name="Рисунок 27">
            <a:extLst>
              <a:ext uri="{FF2B5EF4-FFF2-40B4-BE49-F238E27FC236}">
                <a16:creationId xmlns:a16="http://schemas.microsoft.com/office/drawing/2014/main" id="{60D12937-6FFB-E042-9F23-0CDA4742ED1F}"/>
              </a:ext>
            </a:extLst>
          </p:cNvPr>
          <p:cNvPicPr>
            <a:picLocks noChangeAspect="1"/>
          </p:cNvPicPr>
          <p:nvPr/>
        </p:nvPicPr>
        <p:blipFill>
          <a:blip r:embed="rId3"/>
          <a:stretch>
            <a:fillRect/>
          </a:stretch>
        </p:blipFill>
        <p:spPr>
          <a:xfrm rot="5400000" flipV="1">
            <a:off x="8355477" y="-1918585"/>
            <a:ext cx="5845534" cy="213624"/>
          </a:xfrm>
          <a:prstGeom prst="rect">
            <a:avLst/>
          </a:prstGeom>
        </p:spPr>
      </p:pic>
      <p:pic>
        <p:nvPicPr>
          <p:cNvPr id="29" name="Рисунок 28">
            <a:extLst>
              <a:ext uri="{FF2B5EF4-FFF2-40B4-BE49-F238E27FC236}">
                <a16:creationId xmlns:a16="http://schemas.microsoft.com/office/drawing/2014/main" id="{71DF58DC-C5D1-E248-A974-C7FDEC64C44C}"/>
              </a:ext>
            </a:extLst>
          </p:cNvPr>
          <p:cNvPicPr>
            <a:picLocks noChangeAspect="1"/>
          </p:cNvPicPr>
          <p:nvPr/>
        </p:nvPicPr>
        <p:blipFill>
          <a:blip r:embed="rId3"/>
          <a:stretch>
            <a:fillRect/>
          </a:stretch>
        </p:blipFill>
        <p:spPr>
          <a:xfrm rot="5400000" flipV="1">
            <a:off x="8901993" y="-1737986"/>
            <a:ext cx="5845534" cy="213624"/>
          </a:xfrm>
          <a:prstGeom prst="rect">
            <a:avLst/>
          </a:prstGeom>
        </p:spPr>
      </p:pic>
      <p:pic>
        <p:nvPicPr>
          <p:cNvPr id="13" name="Рисунок 12">
            <a:extLst>
              <a:ext uri="{FF2B5EF4-FFF2-40B4-BE49-F238E27FC236}">
                <a16:creationId xmlns:a16="http://schemas.microsoft.com/office/drawing/2014/main" id="{D6BB17CE-15E4-5141-9DE9-DE39F74E44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3647" y="2116984"/>
            <a:ext cx="3639707" cy="4950293"/>
          </a:xfrm>
          <a:prstGeom prst="rect">
            <a:avLst/>
          </a:prstGeom>
        </p:spPr>
      </p:pic>
      <p:pic>
        <p:nvPicPr>
          <p:cNvPr id="20" name="Рисунок 19">
            <a:extLst>
              <a:ext uri="{FF2B5EF4-FFF2-40B4-BE49-F238E27FC236}">
                <a16:creationId xmlns:a16="http://schemas.microsoft.com/office/drawing/2014/main" id="{8E7512BD-1D52-8040-987E-B161873D4D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3953" y="3333413"/>
            <a:ext cx="2186318" cy="2720449"/>
          </a:xfrm>
          <a:prstGeom prst="rect">
            <a:avLst/>
          </a:prstGeom>
        </p:spPr>
      </p:pic>
      <p:sp>
        <p:nvSpPr>
          <p:cNvPr id="4" name="Прямоугольник: скругленные углы 3">
            <a:extLst>
              <a:ext uri="{FF2B5EF4-FFF2-40B4-BE49-F238E27FC236}">
                <a16:creationId xmlns:a16="http://schemas.microsoft.com/office/drawing/2014/main" id="{C5C66D42-839E-48CF-B2D2-E35411494A63}"/>
              </a:ext>
            </a:extLst>
          </p:cNvPr>
          <p:cNvSpPr/>
          <p:nvPr/>
        </p:nvSpPr>
        <p:spPr>
          <a:xfrm>
            <a:off x="777478" y="1086781"/>
            <a:ext cx="10671761" cy="1808391"/>
          </a:xfrm>
          <a:prstGeom prst="roundRect">
            <a:avLst/>
          </a:prstGeom>
          <a:noFill/>
          <a:ln w="203200">
            <a:gradFill>
              <a:gsLst>
                <a:gs pos="0">
                  <a:srgbClr val="0058B9"/>
                </a:gs>
                <a:gs pos="100000">
                  <a:srgbClr val="63F9BA"/>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5" name="Прямоугольник: скругленные углы 4">
            <a:extLst>
              <a:ext uri="{FF2B5EF4-FFF2-40B4-BE49-F238E27FC236}">
                <a16:creationId xmlns:a16="http://schemas.microsoft.com/office/drawing/2014/main" id="{A891591F-0D58-45BD-A53D-F422925AA5D4}"/>
              </a:ext>
            </a:extLst>
          </p:cNvPr>
          <p:cNvSpPr/>
          <p:nvPr/>
        </p:nvSpPr>
        <p:spPr>
          <a:xfrm>
            <a:off x="768000" y="1085676"/>
            <a:ext cx="10656000" cy="1836000"/>
          </a:xfrm>
          <a:prstGeom prst="round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8" name="Прямоугольник 7">
            <a:extLst>
              <a:ext uri="{FF2B5EF4-FFF2-40B4-BE49-F238E27FC236}">
                <a16:creationId xmlns:a16="http://schemas.microsoft.com/office/drawing/2014/main" id="{6B8E323C-59A7-6844-AFE4-3EBDCA93C6C1}"/>
              </a:ext>
            </a:extLst>
          </p:cNvPr>
          <p:cNvSpPr/>
          <p:nvPr/>
        </p:nvSpPr>
        <p:spPr>
          <a:xfrm>
            <a:off x="1114657" y="1400835"/>
            <a:ext cx="9888812" cy="1200329"/>
          </a:xfrm>
          <a:prstGeom prst="rect">
            <a:avLst/>
          </a:prstGeom>
        </p:spPr>
        <p:txBody>
          <a:bodyPr wrap="square">
            <a:spAutoFit/>
          </a:bodyPr>
          <a:lstStyle/>
          <a:p>
            <a:r>
              <a:rPr lang="ru-RU" sz="2400" dirty="0">
                <a:solidFill>
                  <a:schemeClr val="bg1">
                    <a:lumMod val="95000"/>
                  </a:schemeClr>
                </a:solidFill>
                <a:latin typeface="GothamSSm Narrow ExtraLight" pitchFamily="2" charset="0"/>
                <a:ea typeface="Times New Roman" panose="02020603050405020304" pitchFamily="18" charset="0"/>
              </a:rPr>
              <a:t>Право </a:t>
            </a:r>
            <a:r>
              <a:rPr lang="ru-RU" sz="2400" dirty="0" err="1">
                <a:solidFill>
                  <a:schemeClr val="bg1">
                    <a:lumMod val="95000"/>
                  </a:schemeClr>
                </a:solidFill>
                <a:latin typeface="GothamSSm Narrow ExtraLight" pitchFamily="2" charset="0"/>
                <a:ea typeface="Times New Roman" panose="02020603050405020304" pitchFamily="18" charset="0"/>
              </a:rPr>
              <a:t>спільної</a:t>
            </a:r>
            <a:r>
              <a:rPr lang="ru-RU" sz="2400" dirty="0">
                <a:solidFill>
                  <a:schemeClr val="bg1">
                    <a:lumMod val="95000"/>
                  </a:schemeClr>
                </a:solidFill>
                <a:latin typeface="GothamSSm Narrow ExtraLight" pitchFamily="2" charset="0"/>
                <a:ea typeface="Times New Roman" panose="02020603050405020304" pitchFamily="18" charset="0"/>
              </a:rPr>
              <a:t> </a:t>
            </a:r>
            <a:r>
              <a:rPr lang="ru-RU" sz="2400" dirty="0" err="1">
                <a:solidFill>
                  <a:schemeClr val="bg1">
                    <a:lumMod val="95000"/>
                  </a:schemeClr>
                </a:solidFill>
                <a:latin typeface="GothamSSm Narrow ExtraLight" pitchFamily="2" charset="0"/>
                <a:ea typeface="Times New Roman" panose="02020603050405020304" pitchFamily="18" charset="0"/>
              </a:rPr>
              <a:t>власності</a:t>
            </a:r>
            <a:r>
              <a:rPr lang="ru-RU" sz="2400" dirty="0">
                <a:solidFill>
                  <a:schemeClr val="bg1">
                    <a:lumMod val="95000"/>
                  </a:schemeClr>
                </a:solidFill>
                <a:latin typeface="GothamSSm Narrow ExtraLight" pitchFamily="2" charset="0"/>
                <a:ea typeface="Times New Roman" panose="02020603050405020304" pitchFamily="18" charset="0"/>
              </a:rPr>
              <a:t> </a:t>
            </a:r>
            <a:r>
              <a:rPr lang="ru-RU" sz="2400" dirty="0" err="1">
                <a:solidFill>
                  <a:schemeClr val="bg1">
                    <a:lumMod val="95000"/>
                  </a:schemeClr>
                </a:solidFill>
                <a:latin typeface="GothamSSm Narrow ExtraLight" pitchFamily="2" charset="0"/>
                <a:ea typeface="Times New Roman" panose="02020603050405020304" pitchFamily="18" charset="0"/>
              </a:rPr>
              <a:t>може</a:t>
            </a:r>
            <a:r>
              <a:rPr lang="ru-RU" sz="2400" dirty="0">
                <a:solidFill>
                  <a:schemeClr val="bg1">
                    <a:lumMod val="95000"/>
                  </a:schemeClr>
                </a:solidFill>
                <a:latin typeface="GothamSSm Narrow ExtraLight" pitchFamily="2" charset="0"/>
                <a:ea typeface="Times New Roman" panose="02020603050405020304" pitchFamily="18" charset="0"/>
              </a:rPr>
              <a:t> бути </a:t>
            </a:r>
            <a:r>
              <a:rPr lang="ru-RU" sz="2400" dirty="0" err="1">
                <a:solidFill>
                  <a:schemeClr val="bg1">
                    <a:lumMod val="95000"/>
                  </a:schemeClr>
                </a:solidFill>
                <a:latin typeface="GothamSSm Narrow ExtraLight" pitchFamily="2" charset="0"/>
                <a:ea typeface="Times New Roman" panose="02020603050405020304" pitchFamily="18" charset="0"/>
              </a:rPr>
              <a:t>поділено</a:t>
            </a:r>
            <a:r>
              <a:rPr lang="ru-RU" sz="2400" dirty="0">
                <a:solidFill>
                  <a:schemeClr val="bg1">
                    <a:lumMod val="95000"/>
                  </a:schemeClr>
                </a:solidFill>
                <a:latin typeface="GothamSSm Narrow ExtraLight" pitchFamily="2" charset="0"/>
                <a:ea typeface="Times New Roman" panose="02020603050405020304" pitchFamily="18" charset="0"/>
              </a:rPr>
              <a:t> </a:t>
            </a:r>
            <a:r>
              <a:rPr lang="ru-RU" sz="2400" dirty="0" err="1">
                <a:solidFill>
                  <a:schemeClr val="bg1">
                    <a:lumMod val="95000"/>
                  </a:schemeClr>
                </a:solidFill>
                <a:latin typeface="GothamSSm Narrow ExtraLight" pitchFamily="2" charset="0"/>
                <a:ea typeface="Times New Roman" panose="02020603050405020304" pitchFamily="18" charset="0"/>
              </a:rPr>
              <a:t>визначенням</a:t>
            </a:r>
            <a:r>
              <a:rPr lang="ru-RU" sz="2400" dirty="0">
                <a:solidFill>
                  <a:schemeClr val="bg1">
                    <a:lumMod val="95000"/>
                  </a:schemeClr>
                </a:solidFill>
                <a:latin typeface="GothamSSm Narrow ExtraLight" pitchFamily="2" charset="0"/>
                <a:ea typeface="Times New Roman" panose="02020603050405020304" pitchFamily="18" charset="0"/>
              </a:rPr>
              <a:t> </a:t>
            </a:r>
            <a:r>
              <a:rPr lang="ru-RU" sz="2400" dirty="0" err="1">
                <a:solidFill>
                  <a:schemeClr val="bg1">
                    <a:lumMod val="95000"/>
                  </a:schemeClr>
                </a:solidFill>
                <a:latin typeface="GothamSSm Narrow ExtraLight" pitchFamily="2" charset="0"/>
                <a:ea typeface="Times New Roman" panose="02020603050405020304" pitchFamily="18" charset="0"/>
              </a:rPr>
              <a:t>частки</a:t>
            </a:r>
            <a:r>
              <a:rPr lang="ru-RU" sz="2400" dirty="0">
                <a:solidFill>
                  <a:schemeClr val="bg1">
                    <a:lumMod val="95000"/>
                  </a:schemeClr>
                </a:solidFill>
                <a:latin typeface="GothamSSm Narrow ExtraLight" pitchFamily="2" charset="0"/>
                <a:ea typeface="Times New Roman" panose="02020603050405020304" pitchFamily="18" charset="0"/>
              </a:rPr>
              <a:t> </a:t>
            </a:r>
          </a:p>
          <a:p>
            <a:r>
              <a:rPr lang="ru-RU" sz="2400" dirty="0">
                <a:solidFill>
                  <a:schemeClr val="bg1">
                    <a:lumMod val="95000"/>
                  </a:schemeClr>
                </a:solidFill>
                <a:latin typeface="GothamSSm Narrow ExtraLight" pitchFamily="2" charset="0"/>
                <a:ea typeface="Times New Roman" panose="02020603050405020304" pitchFamily="18" charset="0"/>
              </a:rPr>
              <a:t>кожного (</a:t>
            </a:r>
            <a:r>
              <a:rPr lang="ru-RU" sz="24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спільна</a:t>
            </a:r>
            <a:r>
              <a:rPr lang="ru-RU"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24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часткова</a:t>
            </a:r>
            <a:r>
              <a:rPr lang="ru-RU" sz="2400" dirty="0">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 </a:t>
            </a:r>
            <a:r>
              <a:rPr lang="ru-RU" sz="2400" dirty="0" err="1">
                <a:gradFill>
                  <a:gsLst>
                    <a:gs pos="0">
                      <a:srgbClr val="27AFD4"/>
                    </a:gs>
                    <a:gs pos="100000">
                      <a:srgbClr val="2CE296"/>
                    </a:gs>
                  </a:gsLst>
                  <a:lin ang="0" scaled="0"/>
                </a:gradFill>
                <a:latin typeface="Gotham Pro Narrow Bold" panose="02000806030000020004" pitchFamily="50" charset="0"/>
                <a:cs typeface="Gotham Pro Narrow Bold" panose="02000806030000020004" pitchFamily="50" charset="0"/>
              </a:rPr>
              <a:t>власність</a:t>
            </a:r>
            <a:r>
              <a:rPr lang="ru-RU" sz="2400" dirty="0">
                <a:solidFill>
                  <a:schemeClr val="bg1">
                    <a:lumMod val="95000"/>
                  </a:schemeClr>
                </a:solidFill>
                <a:latin typeface="GothamSSm Narrow ExtraLight" pitchFamily="2" charset="0"/>
                <a:ea typeface="Times New Roman" panose="02020603050405020304" pitchFamily="18" charset="0"/>
              </a:rPr>
              <a:t>). В такому </a:t>
            </a:r>
            <a:r>
              <a:rPr lang="ru-RU" sz="2400" dirty="0" err="1">
                <a:solidFill>
                  <a:schemeClr val="bg1">
                    <a:lumMod val="95000"/>
                  </a:schemeClr>
                </a:solidFill>
                <a:latin typeface="GothamSSm Narrow ExtraLight" pitchFamily="2" charset="0"/>
                <a:ea typeface="Times New Roman" panose="02020603050405020304" pitchFamily="18" charset="0"/>
              </a:rPr>
              <a:t>випадку</a:t>
            </a:r>
            <a:r>
              <a:rPr lang="ru-RU" sz="2400" dirty="0">
                <a:solidFill>
                  <a:schemeClr val="bg1">
                    <a:lumMod val="95000"/>
                  </a:schemeClr>
                </a:solidFill>
                <a:latin typeface="GothamSSm Narrow ExtraLight" pitchFamily="2" charset="0"/>
                <a:ea typeface="Times New Roman" panose="02020603050405020304" pitchFamily="18" charset="0"/>
              </a:rPr>
              <a:t> </a:t>
            </a:r>
            <a:r>
              <a:rPr lang="ru-RU" sz="2400" dirty="0" err="1">
                <a:solidFill>
                  <a:schemeClr val="bg1">
                    <a:lumMod val="95000"/>
                  </a:schemeClr>
                </a:solidFill>
                <a:latin typeface="GothamSSm Narrow ExtraLight" pitchFamily="2" charset="0"/>
                <a:ea typeface="Times New Roman" panose="02020603050405020304" pitchFamily="18" charset="0"/>
              </a:rPr>
              <a:t>кожен</a:t>
            </a:r>
            <a:r>
              <a:rPr lang="ru-RU" sz="2400" dirty="0">
                <a:solidFill>
                  <a:schemeClr val="bg1">
                    <a:lumMod val="95000"/>
                  </a:schemeClr>
                </a:solidFill>
                <a:latin typeface="GothamSSm Narrow ExtraLight" pitchFamily="2" charset="0"/>
                <a:ea typeface="Times New Roman" panose="02020603050405020304" pitchFamily="18" charset="0"/>
              </a:rPr>
              <a:t> </a:t>
            </a:r>
          </a:p>
          <a:p>
            <a:r>
              <a:rPr lang="ru-RU" sz="2400" dirty="0" err="1">
                <a:solidFill>
                  <a:schemeClr val="bg1">
                    <a:lumMod val="95000"/>
                  </a:schemeClr>
                </a:solidFill>
                <a:latin typeface="GothamSSm Narrow ExtraLight" pitchFamily="2" charset="0"/>
                <a:ea typeface="Times New Roman" panose="02020603050405020304" pitchFamily="18" charset="0"/>
              </a:rPr>
              <a:t>співвласник</a:t>
            </a:r>
            <a:r>
              <a:rPr lang="ru-RU" sz="2400" dirty="0">
                <a:solidFill>
                  <a:schemeClr val="bg1">
                    <a:lumMod val="95000"/>
                  </a:schemeClr>
                </a:solidFill>
                <a:latin typeface="GothamSSm Narrow ExtraLight" pitchFamily="2" charset="0"/>
                <a:ea typeface="Times New Roman" panose="02020603050405020304" pitchFamily="18" charset="0"/>
              </a:rPr>
              <a:t> </a:t>
            </a:r>
            <a:r>
              <a:rPr lang="ru-RU" sz="2400" dirty="0" err="1">
                <a:solidFill>
                  <a:schemeClr val="bg1">
                    <a:lumMod val="95000"/>
                  </a:schemeClr>
                </a:solidFill>
                <a:latin typeface="GothamSSm Narrow ExtraLight" pitchFamily="2" charset="0"/>
                <a:ea typeface="Times New Roman" panose="02020603050405020304" pitchFamily="18" charset="0"/>
              </a:rPr>
              <a:t>діє</a:t>
            </a:r>
            <a:r>
              <a:rPr lang="ru-RU" sz="2400" dirty="0">
                <a:solidFill>
                  <a:schemeClr val="bg1">
                    <a:lumMod val="95000"/>
                  </a:schemeClr>
                </a:solidFill>
                <a:latin typeface="GothamSSm Narrow ExtraLight" pitchFamily="2" charset="0"/>
                <a:ea typeface="Times New Roman" panose="02020603050405020304" pitchFamily="18" charset="0"/>
              </a:rPr>
              <a:t> у </a:t>
            </a:r>
            <a:r>
              <a:rPr lang="ru-RU" sz="2400" dirty="0" err="1">
                <a:solidFill>
                  <a:schemeClr val="bg1">
                    <a:lumMod val="95000"/>
                  </a:schemeClr>
                </a:solidFill>
                <a:latin typeface="GothamSSm Narrow ExtraLight" pitchFamily="2" charset="0"/>
                <a:ea typeface="Times New Roman" panose="02020603050405020304" pitchFamily="18" charset="0"/>
              </a:rPr>
              <a:t>власному</a:t>
            </a:r>
            <a:r>
              <a:rPr lang="ru-RU" sz="2400" dirty="0">
                <a:solidFill>
                  <a:schemeClr val="bg1">
                    <a:lumMod val="95000"/>
                  </a:schemeClr>
                </a:solidFill>
                <a:latin typeface="GothamSSm Narrow ExtraLight" pitchFamily="2" charset="0"/>
                <a:ea typeface="Times New Roman" panose="02020603050405020304" pitchFamily="18" charset="0"/>
              </a:rPr>
              <a:t> </a:t>
            </a:r>
            <a:r>
              <a:rPr lang="ru-RU" sz="2400" dirty="0" err="1">
                <a:solidFill>
                  <a:schemeClr val="bg1">
                    <a:lumMod val="95000"/>
                  </a:schemeClr>
                </a:solidFill>
                <a:latin typeface="GothamSSm Narrow ExtraLight" pitchFamily="2" charset="0"/>
                <a:ea typeface="Times New Roman" panose="02020603050405020304" pitchFamily="18" charset="0"/>
              </a:rPr>
              <a:t>інтересі</a:t>
            </a:r>
            <a:endParaRPr lang="ru-UA" sz="2400" dirty="0">
              <a:solidFill>
                <a:schemeClr val="bg1">
                  <a:lumMod val="95000"/>
                </a:schemeClr>
              </a:solidFill>
              <a:latin typeface="GothamSSm Narrow ExtraLight" pitchFamily="2" charset="0"/>
              <a:ea typeface="Times New Roman" panose="02020603050405020304" pitchFamily="18" charset="0"/>
            </a:endParaRPr>
          </a:p>
        </p:txBody>
      </p:sp>
      <p:grpSp>
        <p:nvGrpSpPr>
          <p:cNvPr id="22" name="Рисунок 22">
            <a:extLst>
              <a:ext uri="{FF2B5EF4-FFF2-40B4-BE49-F238E27FC236}">
                <a16:creationId xmlns:a16="http://schemas.microsoft.com/office/drawing/2014/main" id="{19454669-CE67-4A1E-BC40-26F92269093C}"/>
              </a:ext>
            </a:extLst>
          </p:cNvPr>
          <p:cNvGrpSpPr/>
          <p:nvPr/>
        </p:nvGrpSpPr>
        <p:grpSpPr>
          <a:xfrm>
            <a:off x="6588834" y="3905323"/>
            <a:ext cx="2085818" cy="2081407"/>
            <a:chOff x="8092444" y="4864171"/>
            <a:chExt cx="1056420" cy="1054186"/>
          </a:xfrm>
          <a:effectLst>
            <a:glow rad="63500">
              <a:schemeClr val="accent4">
                <a:satMod val="175000"/>
                <a:alpha val="40000"/>
              </a:schemeClr>
            </a:glow>
          </a:effectLst>
        </p:grpSpPr>
        <p:sp>
          <p:nvSpPr>
            <p:cNvPr id="23" name="Полилиния: фигура 22">
              <a:extLst>
                <a:ext uri="{FF2B5EF4-FFF2-40B4-BE49-F238E27FC236}">
                  <a16:creationId xmlns:a16="http://schemas.microsoft.com/office/drawing/2014/main" id="{2C1ADA3C-3A97-4890-9433-AABC77C54664}"/>
                </a:ext>
              </a:extLst>
            </p:cNvPr>
            <p:cNvSpPr/>
            <p:nvPr/>
          </p:nvSpPr>
          <p:spPr>
            <a:xfrm>
              <a:off x="9002814" y="5406982"/>
              <a:ext cx="105032" cy="243840"/>
            </a:xfrm>
            <a:custGeom>
              <a:avLst/>
              <a:gdLst>
                <a:gd name="connsiteX0" fmla="*/ 97838 w 105032"/>
                <a:gd name="connsiteY0" fmla="*/ 243841 h 243840"/>
                <a:gd name="connsiteX1" fmla="*/ 90662 w 105032"/>
                <a:gd name="connsiteY1" fmla="*/ 238931 h 243840"/>
                <a:gd name="connsiteX2" fmla="*/ 529 w 105032"/>
                <a:gd name="connsiteY2" fmla="*/ 10451 h 243840"/>
                <a:gd name="connsiteX3" fmla="*/ 4935 w 105032"/>
                <a:gd name="connsiteY3" fmla="*/ 380 h 243840"/>
                <a:gd name="connsiteX4" fmla="*/ 14376 w 105032"/>
                <a:gd name="connsiteY4" fmla="*/ 4660 h 243840"/>
                <a:gd name="connsiteX5" fmla="*/ 104510 w 105032"/>
                <a:gd name="connsiteY5" fmla="*/ 232637 h 243840"/>
                <a:gd name="connsiteX6" fmla="*/ 100129 w 105032"/>
                <a:gd name="connsiteY6" fmla="*/ 242569 h 243840"/>
                <a:gd name="connsiteX7" fmla="*/ 100104 w 105032"/>
                <a:gd name="connsiteY7" fmla="*/ 242582 h 243840"/>
                <a:gd name="connsiteX8" fmla="*/ 97838 w 105032"/>
                <a:gd name="connsiteY8" fmla="*/ 243841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32" h="243840">
                  <a:moveTo>
                    <a:pt x="97838" y="243841"/>
                  </a:moveTo>
                  <a:cubicBezTo>
                    <a:pt x="94666" y="243841"/>
                    <a:pt x="91808" y="241889"/>
                    <a:pt x="90662" y="238931"/>
                  </a:cubicBezTo>
                  <a:lnTo>
                    <a:pt x="529" y="10451"/>
                  </a:lnTo>
                  <a:cubicBezTo>
                    <a:pt x="-1019" y="6454"/>
                    <a:pt x="945" y="1959"/>
                    <a:pt x="4935" y="380"/>
                  </a:cubicBezTo>
                  <a:cubicBezTo>
                    <a:pt x="8712" y="-854"/>
                    <a:pt x="12816" y="1005"/>
                    <a:pt x="14376" y="4660"/>
                  </a:cubicBezTo>
                  <a:lnTo>
                    <a:pt x="104510" y="232637"/>
                  </a:lnTo>
                  <a:cubicBezTo>
                    <a:pt x="106045" y="236590"/>
                    <a:pt x="104082" y="241033"/>
                    <a:pt x="100129" y="242569"/>
                  </a:cubicBezTo>
                  <a:cubicBezTo>
                    <a:pt x="100116" y="242582"/>
                    <a:pt x="100116" y="242582"/>
                    <a:pt x="100104" y="242582"/>
                  </a:cubicBezTo>
                  <a:cubicBezTo>
                    <a:pt x="99424" y="243136"/>
                    <a:pt x="98656" y="243551"/>
                    <a:pt x="97838" y="24384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6" name="Полилиния: фигура 25">
              <a:extLst>
                <a:ext uri="{FF2B5EF4-FFF2-40B4-BE49-F238E27FC236}">
                  <a16:creationId xmlns:a16="http://schemas.microsoft.com/office/drawing/2014/main" id="{AF84B6E7-DA63-4693-B9D3-CBC73D094E0F}"/>
                </a:ext>
              </a:extLst>
            </p:cNvPr>
            <p:cNvSpPr/>
            <p:nvPr/>
          </p:nvSpPr>
          <p:spPr>
            <a:xfrm>
              <a:off x="8706427" y="5286242"/>
              <a:ext cx="179067" cy="110043"/>
            </a:xfrm>
            <a:custGeom>
              <a:avLst/>
              <a:gdLst>
                <a:gd name="connsiteX0" fmla="*/ 171410 w 179067"/>
                <a:gd name="connsiteY0" fmla="*/ 110043 h 110043"/>
                <a:gd name="connsiteX1" fmla="*/ 167508 w 179067"/>
                <a:gd name="connsiteY1" fmla="*/ 109036 h 110043"/>
                <a:gd name="connsiteX2" fmla="*/ 3858 w 179067"/>
                <a:gd name="connsiteY2" fmla="*/ 14371 h 110043"/>
                <a:gd name="connsiteX3" fmla="*/ 1025 w 179067"/>
                <a:gd name="connsiteY3" fmla="*/ 3859 h 110043"/>
                <a:gd name="connsiteX4" fmla="*/ 11537 w 179067"/>
                <a:gd name="connsiteY4" fmla="*/ 1027 h 110043"/>
                <a:gd name="connsiteX5" fmla="*/ 175186 w 179067"/>
                <a:gd name="connsiteY5" fmla="*/ 95692 h 110043"/>
                <a:gd name="connsiteX6" fmla="*/ 178057 w 179067"/>
                <a:gd name="connsiteY6" fmla="*/ 106166 h 110043"/>
                <a:gd name="connsiteX7" fmla="*/ 171284 w 179067"/>
                <a:gd name="connsiteY7" fmla="*/ 110043 h 11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067" h="110043">
                  <a:moveTo>
                    <a:pt x="171410" y="110043"/>
                  </a:moveTo>
                  <a:cubicBezTo>
                    <a:pt x="170038" y="110067"/>
                    <a:pt x="168691" y="109718"/>
                    <a:pt x="167508" y="109036"/>
                  </a:cubicBezTo>
                  <a:lnTo>
                    <a:pt x="3858" y="14371"/>
                  </a:lnTo>
                  <a:cubicBezTo>
                    <a:pt x="170" y="12251"/>
                    <a:pt x="-1089" y="7544"/>
                    <a:pt x="1025" y="3859"/>
                  </a:cubicBezTo>
                  <a:cubicBezTo>
                    <a:pt x="3140" y="175"/>
                    <a:pt x="7848" y="-1093"/>
                    <a:pt x="11537" y="1027"/>
                  </a:cubicBezTo>
                  <a:lnTo>
                    <a:pt x="175186" y="95692"/>
                  </a:lnTo>
                  <a:cubicBezTo>
                    <a:pt x="178875" y="97790"/>
                    <a:pt x="180159" y="102480"/>
                    <a:pt x="178057" y="106166"/>
                  </a:cubicBezTo>
                  <a:cubicBezTo>
                    <a:pt x="176672" y="108595"/>
                    <a:pt x="174079" y="110081"/>
                    <a:pt x="171284" y="11004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0" name="Полилиния: фигура 29">
              <a:extLst>
                <a:ext uri="{FF2B5EF4-FFF2-40B4-BE49-F238E27FC236}">
                  <a16:creationId xmlns:a16="http://schemas.microsoft.com/office/drawing/2014/main" id="{0E6257E6-EBCA-4F88-85C1-1E10B5148625}"/>
                </a:ext>
              </a:extLst>
            </p:cNvPr>
            <p:cNvSpPr/>
            <p:nvPr/>
          </p:nvSpPr>
          <p:spPr>
            <a:xfrm>
              <a:off x="8704242" y="5287125"/>
              <a:ext cx="15483" cy="164801"/>
            </a:xfrm>
            <a:custGeom>
              <a:avLst/>
              <a:gdLst>
                <a:gd name="connsiteX0" fmla="*/ 7805 w 15483"/>
                <a:gd name="connsiteY0" fmla="*/ 164801 h 164801"/>
                <a:gd name="connsiteX1" fmla="*/ 0 w 15483"/>
                <a:gd name="connsiteY1" fmla="*/ 157122 h 164801"/>
                <a:gd name="connsiteX2" fmla="*/ 0 w 15483"/>
                <a:gd name="connsiteY2" fmla="*/ 6816 h 164801"/>
                <a:gd name="connsiteX3" fmla="*/ 8736 w 15483"/>
                <a:gd name="connsiteY3" fmla="*/ 64 h 164801"/>
                <a:gd name="connsiteX4" fmla="*/ 15484 w 15483"/>
                <a:gd name="connsiteY4" fmla="*/ 6816 h 164801"/>
                <a:gd name="connsiteX5" fmla="*/ 15484 w 15483"/>
                <a:gd name="connsiteY5" fmla="*/ 157122 h 164801"/>
                <a:gd name="connsiteX6" fmla="*/ 7805 w 15483"/>
                <a:gd name="connsiteY6" fmla="*/ 164801 h 1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83" h="164801">
                  <a:moveTo>
                    <a:pt x="7805" y="164801"/>
                  </a:moveTo>
                  <a:cubicBezTo>
                    <a:pt x="3537" y="164801"/>
                    <a:pt x="63" y="161383"/>
                    <a:pt x="0" y="157122"/>
                  </a:cubicBezTo>
                  <a:lnTo>
                    <a:pt x="0" y="6816"/>
                  </a:lnTo>
                  <a:cubicBezTo>
                    <a:pt x="541" y="2540"/>
                    <a:pt x="4456" y="-483"/>
                    <a:pt x="8736" y="64"/>
                  </a:cubicBezTo>
                  <a:cubicBezTo>
                    <a:pt x="12261" y="514"/>
                    <a:pt x="15031" y="3290"/>
                    <a:pt x="15484" y="6816"/>
                  </a:cubicBezTo>
                  <a:lnTo>
                    <a:pt x="15484" y="157122"/>
                  </a:lnTo>
                  <a:cubicBezTo>
                    <a:pt x="15421" y="161334"/>
                    <a:pt x="12022" y="164733"/>
                    <a:pt x="7805" y="16480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2" name="Полилиния: фигура 31">
              <a:extLst>
                <a:ext uri="{FF2B5EF4-FFF2-40B4-BE49-F238E27FC236}">
                  <a16:creationId xmlns:a16="http://schemas.microsoft.com/office/drawing/2014/main" id="{C7038610-A0BB-487A-99B9-938EB4591580}"/>
                </a:ext>
              </a:extLst>
            </p:cNvPr>
            <p:cNvSpPr/>
            <p:nvPr/>
          </p:nvSpPr>
          <p:spPr>
            <a:xfrm>
              <a:off x="8870105" y="5380874"/>
              <a:ext cx="55464" cy="155393"/>
            </a:xfrm>
            <a:custGeom>
              <a:avLst/>
              <a:gdLst>
                <a:gd name="connsiteX0" fmla="*/ 47763 w 55464"/>
                <a:gd name="connsiteY0" fmla="*/ 155394 h 155393"/>
                <a:gd name="connsiteX1" fmla="*/ 40336 w 55464"/>
                <a:gd name="connsiteY1" fmla="*/ 149729 h 155393"/>
                <a:gd name="connsiteX2" fmla="*/ 305 w 55464"/>
                <a:gd name="connsiteY2" fmla="*/ 9871 h 155393"/>
                <a:gd name="connsiteX3" fmla="*/ 5592 w 55464"/>
                <a:gd name="connsiteY3" fmla="*/ 304 h 155393"/>
                <a:gd name="connsiteX4" fmla="*/ 15159 w 55464"/>
                <a:gd name="connsiteY4" fmla="*/ 5591 h 155393"/>
                <a:gd name="connsiteX5" fmla="*/ 55190 w 55464"/>
                <a:gd name="connsiteY5" fmla="*/ 145575 h 155393"/>
                <a:gd name="connsiteX6" fmla="*/ 49815 w 55464"/>
                <a:gd name="connsiteY6" fmla="*/ 155007 h 155393"/>
                <a:gd name="connsiteX7" fmla="*/ 49777 w 55464"/>
                <a:gd name="connsiteY7" fmla="*/ 155016 h 155393"/>
                <a:gd name="connsiteX8" fmla="*/ 47763 w 55464"/>
                <a:gd name="connsiteY8" fmla="*/ 155394 h 15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64" h="155393">
                  <a:moveTo>
                    <a:pt x="47763" y="155394"/>
                  </a:moveTo>
                  <a:cubicBezTo>
                    <a:pt x="44289" y="155401"/>
                    <a:pt x="41242" y="153079"/>
                    <a:pt x="40336" y="149729"/>
                  </a:cubicBezTo>
                  <a:lnTo>
                    <a:pt x="305" y="9871"/>
                  </a:lnTo>
                  <a:cubicBezTo>
                    <a:pt x="-878" y="5769"/>
                    <a:pt x="1488" y="1486"/>
                    <a:pt x="5592" y="304"/>
                  </a:cubicBezTo>
                  <a:cubicBezTo>
                    <a:pt x="9696" y="-878"/>
                    <a:pt x="13976" y="1489"/>
                    <a:pt x="15159" y="5591"/>
                  </a:cubicBezTo>
                  <a:lnTo>
                    <a:pt x="55190" y="145575"/>
                  </a:lnTo>
                  <a:cubicBezTo>
                    <a:pt x="56311" y="149666"/>
                    <a:pt x="53894" y="153888"/>
                    <a:pt x="49815" y="155007"/>
                  </a:cubicBezTo>
                  <a:cubicBezTo>
                    <a:pt x="49803" y="155010"/>
                    <a:pt x="49790" y="155014"/>
                    <a:pt x="49777" y="155016"/>
                  </a:cubicBezTo>
                  <a:cubicBezTo>
                    <a:pt x="49135" y="155263"/>
                    <a:pt x="48456" y="155391"/>
                    <a:pt x="47763" y="15539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3" name="Полилиния: фигура 32">
              <a:extLst>
                <a:ext uri="{FF2B5EF4-FFF2-40B4-BE49-F238E27FC236}">
                  <a16:creationId xmlns:a16="http://schemas.microsoft.com/office/drawing/2014/main" id="{7D876C81-3A32-4B38-B539-794B5BD3B02A}"/>
                </a:ext>
              </a:extLst>
            </p:cNvPr>
            <p:cNvSpPr/>
            <p:nvPr/>
          </p:nvSpPr>
          <p:spPr>
            <a:xfrm>
              <a:off x="8869630" y="5381153"/>
              <a:ext cx="166029" cy="46098"/>
            </a:xfrm>
            <a:custGeom>
              <a:avLst/>
              <a:gdLst>
                <a:gd name="connsiteX0" fmla="*/ 158764 w 166029"/>
                <a:gd name="connsiteY0" fmla="*/ 46099 h 46098"/>
                <a:gd name="connsiteX1" fmla="*/ 157254 w 166029"/>
                <a:gd name="connsiteY1" fmla="*/ 46099 h 46098"/>
                <a:gd name="connsiteX2" fmla="*/ 6192 w 166029"/>
                <a:gd name="connsiteY2" fmla="*/ 15257 h 46098"/>
                <a:gd name="connsiteX3" fmla="*/ 150 w 166029"/>
                <a:gd name="connsiteY3" fmla="*/ 6194 h 46098"/>
                <a:gd name="connsiteX4" fmla="*/ 9214 w 166029"/>
                <a:gd name="connsiteY4" fmla="*/ 151 h 46098"/>
                <a:gd name="connsiteX5" fmla="*/ 160149 w 166029"/>
                <a:gd name="connsiteY5" fmla="*/ 30489 h 46098"/>
                <a:gd name="connsiteX6" fmla="*/ 165789 w 166029"/>
                <a:gd name="connsiteY6" fmla="*/ 39977 h 46098"/>
                <a:gd name="connsiteX7" fmla="*/ 158638 w 166029"/>
                <a:gd name="connsiteY7" fmla="*/ 45847 h 4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029" h="46098">
                  <a:moveTo>
                    <a:pt x="158764" y="46099"/>
                  </a:moveTo>
                  <a:lnTo>
                    <a:pt x="157254" y="46099"/>
                  </a:lnTo>
                  <a:lnTo>
                    <a:pt x="6192" y="15257"/>
                  </a:lnTo>
                  <a:cubicBezTo>
                    <a:pt x="2026" y="14423"/>
                    <a:pt x="-681" y="10365"/>
                    <a:pt x="150" y="6194"/>
                  </a:cubicBezTo>
                  <a:cubicBezTo>
                    <a:pt x="981" y="2022"/>
                    <a:pt x="5047" y="-683"/>
                    <a:pt x="9214" y="151"/>
                  </a:cubicBezTo>
                  <a:lnTo>
                    <a:pt x="160149" y="30489"/>
                  </a:lnTo>
                  <a:cubicBezTo>
                    <a:pt x="164328" y="31552"/>
                    <a:pt x="166846" y="35799"/>
                    <a:pt x="165789" y="39977"/>
                  </a:cubicBezTo>
                  <a:cubicBezTo>
                    <a:pt x="164945" y="43288"/>
                    <a:pt x="162050" y="45666"/>
                    <a:pt x="158638" y="4584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34" name="Рисунок 22">
              <a:extLst>
                <a:ext uri="{FF2B5EF4-FFF2-40B4-BE49-F238E27FC236}">
                  <a16:creationId xmlns:a16="http://schemas.microsoft.com/office/drawing/2014/main" id="{FF20CCC2-44A1-4750-91D8-50D09A3A465E}"/>
                </a:ext>
              </a:extLst>
            </p:cNvPr>
            <p:cNvGrpSpPr/>
            <p:nvPr/>
          </p:nvGrpSpPr>
          <p:grpSpPr>
            <a:xfrm>
              <a:off x="8690647" y="5278179"/>
              <a:ext cx="42985" cy="46584"/>
              <a:chOff x="8690647" y="5278179"/>
              <a:chExt cx="42985" cy="46584"/>
            </a:xfrm>
          </p:grpSpPr>
          <p:grpSp>
            <p:nvGrpSpPr>
              <p:cNvPr id="394" name="Рисунок 22">
                <a:extLst>
                  <a:ext uri="{FF2B5EF4-FFF2-40B4-BE49-F238E27FC236}">
                    <a16:creationId xmlns:a16="http://schemas.microsoft.com/office/drawing/2014/main" id="{32508660-CE3D-4B75-ACE4-E2ABE1EFD139}"/>
                  </a:ext>
                </a:extLst>
              </p:cNvPr>
              <p:cNvGrpSpPr/>
              <p:nvPr/>
            </p:nvGrpSpPr>
            <p:grpSpPr>
              <a:xfrm>
                <a:off x="8695053" y="5278179"/>
                <a:ext cx="23917" cy="9718"/>
                <a:chOff x="8695053" y="5278179"/>
                <a:chExt cx="23917" cy="9718"/>
              </a:xfrm>
            </p:grpSpPr>
            <p:sp>
              <p:nvSpPr>
                <p:cNvPr id="403" name="Полилиния: фигура 402">
                  <a:extLst>
                    <a:ext uri="{FF2B5EF4-FFF2-40B4-BE49-F238E27FC236}">
                      <a16:creationId xmlns:a16="http://schemas.microsoft.com/office/drawing/2014/main" id="{48494C38-F736-420A-88A7-89D742C7A460}"/>
                    </a:ext>
                  </a:extLst>
                </p:cNvPr>
                <p:cNvSpPr/>
                <p:nvPr/>
              </p:nvSpPr>
              <p:spPr>
                <a:xfrm>
                  <a:off x="8695556" y="5278179"/>
                  <a:ext cx="23414" cy="9718"/>
                </a:xfrm>
                <a:custGeom>
                  <a:avLst/>
                  <a:gdLst>
                    <a:gd name="connsiteX0" fmla="*/ 12588 w 23414"/>
                    <a:gd name="connsiteY0" fmla="*/ 1033 h 9718"/>
                    <a:gd name="connsiteX1" fmla="*/ 0 w 23414"/>
                    <a:gd name="connsiteY1" fmla="*/ 8586 h 9718"/>
                    <a:gd name="connsiteX2" fmla="*/ 10826 w 23414"/>
                    <a:gd name="connsiteY2" fmla="*/ 9719 h 9718"/>
                    <a:gd name="connsiteX3" fmla="*/ 23415 w 23414"/>
                    <a:gd name="connsiteY3" fmla="*/ 2166 h 9718"/>
                    <a:gd name="connsiteX4" fmla="*/ 12588 w 23414"/>
                    <a:gd name="connsiteY4" fmla="*/ 1033 h 9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718">
                      <a:moveTo>
                        <a:pt x="12588" y="1033"/>
                      </a:moveTo>
                      <a:lnTo>
                        <a:pt x="0" y="8586"/>
                      </a:lnTo>
                      <a:cubicBezTo>
                        <a:pt x="3537" y="6934"/>
                        <a:pt x="7704" y="7370"/>
                        <a:pt x="10826" y="9719"/>
                      </a:cubicBezTo>
                      <a:lnTo>
                        <a:pt x="23415" y="2166"/>
                      </a:lnTo>
                      <a:cubicBezTo>
                        <a:pt x="20318" y="-239"/>
                        <a:pt x="16113" y="-678"/>
                        <a:pt x="12588" y="1033"/>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404" name="Рисунок 22">
                  <a:extLst>
                    <a:ext uri="{FF2B5EF4-FFF2-40B4-BE49-F238E27FC236}">
                      <a16:creationId xmlns:a16="http://schemas.microsoft.com/office/drawing/2014/main" id="{0A62CFDC-9879-4BE3-8F66-827FC2D51D19}"/>
                    </a:ext>
                  </a:extLst>
                </p:cNvPr>
                <p:cNvGrpSpPr/>
                <p:nvPr/>
              </p:nvGrpSpPr>
              <p:grpSpPr>
                <a:xfrm>
                  <a:off x="8695053" y="5278205"/>
                  <a:ext cx="23414" cy="9693"/>
                  <a:chOff x="8695053" y="5278205"/>
                  <a:chExt cx="23414" cy="9693"/>
                </a:xfrm>
                <a:solidFill>
                  <a:srgbClr val="121822"/>
                </a:solidFill>
              </p:grpSpPr>
              <p:sp>
                <p:nvSpPr>
                  <p:cNvPr id="406" name="Полилиния: фигура 405">
                    <a:extLst>
                      <a:ext uri="{FF2B5EF4-FFF2-40B4-BE49-F238E27FC236}">
                        <a16:creationId xmlns:a16="http://schemas.microsoft.com/office/drawing/2014/main" id="{EEA8509B-D2A1-4A7E-87FA-5FC9826ADF8B}"/>
                      </a:ext>
                    </a:extLst>
                  </p:cNvPr>
                  <p:cNvSpPr/>
                  <p:nvPr/>
                </p:nvSpPr>
                <p:spPr>
                  <a:xfrm>
                    <a:off x="8697067" y="5278244"/>
                    <a:ext cx="21400" cy="9654"/>
                  </a:xfrm>
                  <a:custGeom>
                    <a:avLst/>
                    <a:gdLst>
                      <a:gd name="connsiteX0" fmla="*/ 8812 w 21400"/>
                      <a:gd name="connsiteY0" fmla="*/ 9654 h 9654"/>
                      <a:gd name="connsiteX1" fmla="*/ 21400 w 21400"/>
                      <a:gd name="connsiteY1" fmla="*/ 2101 h 9654"/>
                      <a:gd name="connsiteX2" fmla="*/ 12588 w 21400"/>
                      <a:gd name="connsiteY2" fmla="*/ 213 h 9654"/>
                      <a:gd name="connsiteX3" fmla="*/ 0 w 21400"/>
                      <a:gd name="connsiteY3" fmla="*/ 7766 h 9654"/>
                      <a:gd name="connsiteX4" fmla="*/ 8938 w 21400"/>
                      <a:gd name="connsiteY4" fmla="*/ 9654 h 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0" h="9654">
                        <a:moveTo>
                          <a:pt x="8812" y="9654"/>
                        </a:moveTo>
                        <a:lnTo>
                          <a:pt x="21400" y="2101"/>
                        </a:lnTo>
                        <a:cubicBezTo>
                          <a:pt x="18845" y="295"/>
                          <a:pt x="15660" y="-388"/>
                          <a:pt x="12588" y="213"/>
                        </a:cubicBezTo>
                        <a:lnTo>
                          <a:pt x="0" y="7766"/>
                        </a:lnTo>
                        <a:cubicBezTo>
                          <a:pt x="3109" y="7173"/>
                          <a:pt x="6332" y="7854"/>
                          <a:pt x="8938" y="965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07" name="Полилиния: фигура 406">
                    <a:extLst>
                      <a:ext uri="{FF2B5EF4-FFF2-40B4-BE49-F238E27FC236}">
                        <a16:creationId xmlns:a16="http://schemas.microsoft.com/office/drawing/2014/main" id="{7E636378-0783-467E-BEBE-8DAFBA4B45BC}"/>
                      </a:ext>
                    </a:extLst>
                  </p:cNvPr>
                  <p:cNvSpPr/>
                  <p:nvPr/>
                </p:nvSpPr>
                <p:spPr>
                  <a:xfrm>
                    <a:off x="8695053" y="5278205"/>
                    <a:ext cx="14476" cy="8308"/>
                  </a:xfrm>
                  <a:custGeom>
                    <a:avLst/>
                    <a:gdLst>
                      <a:gd name="connsiteX0" fmla="*/ 1888 w 14476"/>
                      <a:gd name="connsiteY0" fmla="*/ 7553 h 8308"/>
                      <a:gd name="connsiteX1" fmla="*/ 14477 w 14476"/>
                      <a:gd name="connsiteY1" fmla="*/ 0 h 8308"/>
                      <a:gd name="connsiteX2" fmla="*/ 12588 w 14476"/>
                      <a:gd name="connsiteY2" fmla="*/ 755 h 8308"/>
                      <a:gd name="connsiteX3" fmla="*/ 0 w 14476"/>
                      <a:gd name="connsiteY3" fmla="*/ 8308 h 8308"/>
                      <a:gd name="connsiteX4" fmla="*/ 1888 w 14476"/>
                      <a:gd name="connsiteY4" fmla="*/ 7553 h 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308">
                        <a:moveTo>
                          <a:pt x="1888" y="7553"/>
                        </a:moveTo>
                        <a:lnTo>
                          <a:pt x="14477" y="0"/>
                        </a:lnTo>
                        <a:cubicBezTo>
                          <a:pt x="13797" y="97"/>
                          <a:pt x="13142" y="355"/>
                          <a:pt x="12588" y="755"/>
                        </a:cubicBezTo>
                        <a:lnTo>
                          <a:pt x="0" y="8308"/>
                        </a:lnTo>
                        <a:cubicBezTo>
                          <a:pt x="579" y="7950"/>
                          <a:pt x="1221" y="7694"/>
                          <a:pt x="1888" y="755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405" name="Полилиния: фигура 404">
                  <a:extLst>
                    <a:ext uri="{FF2B5EF4-FFF2-40B4-BE49-F238E27FC236}">
                      <a16:creationId xmlns:a16="http://schemas.microsoft.com/office/drawing/2014/main" id="{B667B4B3-79F2-49B0-99C7-003F96BF1083}"/>
                    </a:ext>
                  </a:extLst>
                </p:cNvPr>
                <p:cNvSpPr/>
                <p:nvPr/>
              </p:nvSpPr>
              <p:spPr>
                <a:xfrm>
                  <a:off x="8695556" y="5278179"/>
                  <a:ext cx="23414" cy="9718"/>
                </a:xfrm>
                <a:custGeom>
                  <a:avLst/>
                  <a:gdLst>
                    <a:gd name="connsiteX0" fmla="*/ 12588 w 23414"/>
                    <a:gd name="connsiteY0" fmla="*/ 1033 h 9718"/>
                    <a:gd name="connsiteX1" fmla="*/ 0 w 23414"/>
                    <a:gd name="connsiteY1" fmla="*/ 8586 h 9718"/>
                    <a:gd name="connsiteX2" fmla="*/ 10826 w 23414"/>
                    <a:gd name="connsiteY2" fmla="*/ 9719 h 9718"/>
                    <a:gd name="connsiteX3" fmla="*/ 23415 w 23414"/>
                    <a:gd name="connsiteY3" fmla="*/ 2166 h 9718"/>
                    <a:gd name="connsiteX4" fmla="*/ 12588 w 23414"/>
                    <a:gd name="connsiteY4" fmla="*/ 1033 h 9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718">
                      <a:moveTo>
                        <a:pt x="12588" y="1033"/>
                      </a:moveTo>
                      <a:lnTo>
                        <a:pt x="0" y="8586"/>
                      </a:lnTo>
                      <a:cubicBezTo>
                        <a:pt x="3537" y="6934"/>
                        <a:pt x="7704" y="7370"/>
                        <a:pt x="10826" y="9719"/>
                      </a:cubicBezTo>
                      <a:lnTo>
                        <a:pt x="23415" y="2166"/>
                      </a:lnTo>
                      <a:cubicBezTo>
                        <a:pt x="20318" y="-239"/>
                        <a:pt x="16113" y="-678"/>
                        <a:pt x="12588" y="1033"/>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395" name="Рисунок 22">
                <a:extLst>
                  <a:ext uri="{FF2B5EF4-FFF2-40B4-BE49-F238E27FC236}">
                    <a16:creationId xmlns:a16="http://schemas.microsoft.com/office/drawing/2014/main" id="{7AF56D09-C9FC-4CEB-80E4-C5A7D4F28166}"/>
                  </a:ext>
                </a:extLst>
              </p:cNvPr>
              <p:cNvGrpSpPr/>
              <p:nvPr/>
            </p:nvGrpSpPr>
            <p:grpSpPr>
              <a:xfrm>
                <a:off x="8705879" y="5279716"/>
                <a:ext cx="27753" cy="43807"/>
                <a:chOff x="8705879" y="5279716"/>
                <a:chExt cx="27753" cy="43807"/>
              </a:xfrm>
            </p:grpSpPr>
            <p:sp>
              <p:nvSpPr>
                <p:cNvPr id="398" name="Полилиния: фигура 397">
                  <a:extLst>
                    <a:ext uri="{FF2B5EF4-FFF2-40B4-BE49-F238E27FC236}">
                      <a16:creationId xmlns:a16="http://schemas.microsoft.com/office/drawing/2014/main" id="{177468A1-6127-4879-A71B-E3CED58C4EE1}"/>
                    </a:ext>
                  </a:extLst>
                </p:cNvPr>
                <p:cNvSpPr/>
                <p:nvPr/>
              </p:nvSpPr>
              <p:spPr>
                <a:xfrm>
                  <a:off x="8705879" y="5280094"/>
                  <a:ext cx="27753" cy="43430"/>
                </a:xfrm>
                <a:custGeom>
                  <a:avLst/>
                  <a:gdLst>
                    <a:gd name="connsiteX0" fmla="*/ 10700 w 27753"/>
                    <a:gd name="connsiteY0" fmla="*/ 43430 h 43430"/>
                    <a:gd name="connsiteX1" fmla="*/ 23289 w 27753"/>
                    <a:gd name="connsiteY1" fmla="*/ 35877 h 43430"/>
                    <a:gd name="connsiteX2" fmla="*/ 27695 w 27753"/>
                    <a:gd name="connsiteY2" fmla="*/ 26058 h 43430"/>
                    <a:gd name="connsiteX3" fmla="*/ 12588 w 27753"/>
                    <a:gd name="connsiteY3" fmla="*/ 0 h 43430"/>
                    <a:gd name="connsiteX4" fmla="*/ 0 w 27753"/>
                    <a:gd name="connsiteY4" fmla="*/ 7553 h 43430"/>
                    <a:gd name="connsiteX5" fmla="*/ 15106 w 27753"/>
                    <a:gd name="connsiteY5" fmla="*/ 33611 h 43430"/>
                    <a:gd name="connsiteX6" fmla="*/ 10700 w 27753"/>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3" h="43430">
                      <a:moveTo>
                        <a:pt x="10700" y="43430"/>
                      </a:moveTo>
                      <a:lnTo>
                        <a:pt x="23289" y="35877"/>
                      </a:lnTo>
                      <a:cubicBezTo>
                        <a:pt x="26411" y="33635"/>
                        <a:pt x="28097" y="29885"/>
                        <a:pt x="27695" y="26058"/>
                      </a:cubicBezTo>
                      <a:cubicBezTo>
                        <a:pt x="27153" y="15446"/>
                        <a:pt x="21526" y="5745"/>
                        <a:pt x="12588" y="0"/>
                      </a:cubicBezTo>
                      <a:lnTo>
                        <a:pt x="0" y="7553"/>
                      </a:lnTo>
                      <a:cubicBezTo>
                        <a:pt x="8887" y="13342"/>
                        <a:pt x="14502" y="23017"/>
                        <a:pt x="15106" y="33611"/>
                      </a:cubicBezTo>
                      <a:cubicBezTo>
                        <a:pt x="15459" y="37429"/>
                        <a:pt x="13784" y="41154"/>
                        <a:pt x="10700" y="4343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99" name="Рисунок 22">
                  <a:extLst>
                    <a:ext uri="{FF2B5EF4-FFF2-40B4-BE49-F238E27FC236}">
                      <a16:creationId xmlns:a16="http://schemas.microsoft.com/office/drawing/2014/main" id="{5C96A289-6B30-4B82-BDA2-E652275A2FE6}"/>
                    </a:ext>
                  </a:extLst>
                </p:cNvPr>
                <p:cNvGrpSpPr/>
                <p:nvPr/>
              </p:nvGrpSpPr>
              <p:grpSpPr>
                <a:xfrm>
                  <a:off x="8705879" y="5279716"/>
                  <a:ext cx="27753" cy="43807"/>
                  <a:chOff x="8705879" y="5279716"/>
                  <a:chExt cx="27753" cy="43807"/>
                </a:xfrm>
                <a:solidFill>
                  <a:srgbClr val="121822"/>
                </a:solidFill>
              </p:grpSpPr>
              <p:sp>
                <p:nvSpPr>
                  <p:cNvPr id="401" name="Полилиния: фигура 400">
                    <a:extLst>
                      <a:ext uri="{FF2B5EF4-FFF2-40B4-BE49-F238E27FC236}">
                        <a16:creationId xmlns:a16="http://schemas.microsoft.com/office/drawing/2014/main" id="{7B69F63B-3804-41C7-9CBF-38AECDAE4FC8}"/>
                      </a:ext>
                    </a:extLst>
                  </p:cNvPr>
                  <p:cNvSpPr/>
                  <p:nvPr/>
                </p:nvSpPr>
                <p:spPr>
                  <a:xfrm>
                    <a:off x="8716579" y="5292052"/>
                    <a:ext cx="17053" cy="31471"/>
                  </a:xfrm>
                  <a:custGeom>
                    <a:avLst/>
                    <a:gdLst>
                      <a:gd name="connsiteX0" fmla="*/ 0 w 17053"/>
                      <a:gd name="connsiteY0" fmla="*/ 31471 h 31471"/>
                      <a:gd name="connsiteX1" fmla="*/ 12588 w 17053"/>
                      <a:gd name="connsiteY1" fmla="*/ 23918 h 31471"/>
                      <a:gd name="connsiteX2" fmla="*/ 16994 w 17053"/>
                      <a:gd name="connsiteY2" fmla="*/ 14099 h 31471"/>
                      <a:gd name="connsiteX3" fmla="*/ 12966 w 17053"/>
                      <a:gd name="connsiteY3" fmla="*/ 0 h 31471"/>
                      <a:gd name="connsiteX4" fmla="*/ 378 w 17053"/>
                      <a:gd name="connsiteY4" fmla="*/ 7553 h 31471"/>
                      <a:gd name="connsiteX5" fmla="*/ 4406 w 17053"/>
                      <a:gd name="connsiteY5" fmla="*/ 21652 h 31471"/>
                      <a:gd name="connsiteX6" fmla="*/ 0 w 17053"/>
                      <a:gd name="connsiteY6" fmla="*/ 31471 h 3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53" h="31471">
                        <a:moveTo>
                          <a:pt x="0" y="31471"/>
                        </a:moveTo>
                        <a:lnTo>
                          <a:pt x="12588" y="23918"/>
                        </a:lnTo>
                        <a:cubicBezTo>
                          <a:pt x="15710" y="21676"/>
                          <a:pt x="17397" y="17926"/>
                          <a:pt x="16994" y="14099"/>
                        </a:cubicBezTo>
                        <a:cubicBezTo>
                          <a:pt x="16831" y="9139"/>
                          <a:pt x="15446" y="4295"/>
                          <a:pt x="12966" y="0"/>
                        </a:cubicBezTo>
                        <a:lnTo>
                          <a:pt x="378" y="7553"/>
                        </a:lnTo>
                        <a:cubicBezTo>
                          <a:pt x="2858" y="11848"/>
                          <a:pt x="4242" y="16692"/>
                          <a:pt x="4406" y="21652"/>
                        </a:cubicBezTo>
                        <a:cubicBezTo>
                          <a:pt x="4758" y="25470"/>
                          <a:pt x="3084" y="29195"/>
                          <a:pt x="0" y="314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02" name="Полилиния: фигура 401">
                    <a:extLst>
                      <a:ext uri="{FF2B5EF4-FFF2-40B4-BE49-F238E27FC236}">
                        <a16:creationId xmlns:a16="http://schemas.microsoft.com/office/drawing/2014/main" id="{2C5FB28A-9E6E-4607-A325-DCC618FC04C1}"/>
                      </a:ext>
                    </a:extLst>
                  </p:cNvPr>
                  <p:cNvSpPr/>
                  <p:nvPr/>
                </p:nvSpPr>
                <p:spPr>
                  <a:xfrm>
                    <a:off x="8705879" y="5279716"/>
                    <a:ext cx="23666" cy="20141"/>
                  </a:xfrm>
                  <a:custGeom>
                    <a:avLst/>
                    <a:gdLst>
                      <a:gd name="connsiteX0" fmla="*/ 11078 w 23666"/>
                      <a:gd name="connsiteY0" fmla="*/ 20142 h 20141"/>
                      <a:gd name="connsiteX1" fmla="*/ 23666 w 23666"/>
                      <a:gd name="connsiteY1" fmla="*/ 12588 h 20141"/>
                      <a:gd name="connsiteX2" fmla="*/ 12588 w 23666"/>
                      <a:gd name="connsiteY2" fmla="*/ 0 h 20141"/>
                      <a:gd name="connsiteX3" fmla="*/ 0 w 23666"/>
                      <a:gd name="connsiteY3" fmla="*/ 7553 h 20141"/>
                      <a:gd name="connsiteX4" fmla="*/ 11078 w 23666"/>
                      <a:gd name="connsiteY4" fmla="*/ 20142 h 2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6" h="20141">
                        <a:moveTo>
                          <a:pt x="11078" y="20142"/>
                        </a:moveTo>
                        <a:lnTo>
                          <a:pt x="23666" y="12588"/>
                        </a:lnTo>
                        <a:cubicBezTo>
                          <a:pt x="21237" y="7427"/>
                          <a:pt x="17397" y="3062"/>
                          <a:pt x="12588" y="0"/>
                        </a:cubicBezTo>
                        <a:lnTo>
                          <a:pt x="0" y="7553"/>
                        </a:lnTo>
                        <a:cubicBezTo>
                          <a:pt x="4784" y="10651"/>
                          <a:pt x="8611" y="15007"/>
                          <a:pt x="11078" y="2014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400" name="Полилиния: фигура 399">
                  <a:extLst>
                    <a:ext uri="{FF2B5EF4-FFF2-40B4-BE49-F238E27FC236}">
                      <a16:creationId xmlns:a16="http://schemas.microsoft.com/office/drawing/2014/main" id="{2328F89D-980D-4D01-B18D-4583CE2142F4}"/>
                    </a:ext>
                  </a:extLst>
                </p:cNvPr>
                <p:cNvSpPr/>
                <p:nvPr/>
              </p:nvSpPr>
              <p:spPr>
                <a:xfrm>
                  <a:off x="8705879" y="5280094"/>
                  <a:ext cx="27753" cy="43430"/>
                </a:xfrm>
                <a:custGeom>
                  <a:avLst/>
                  <a:gdLst>
                    <a:gd name="connsiteX0" fmla="*/ 10700 w 27753"/>
                    <a:gd name="connsiteY0" fmla="*/ 43430 h 43430"/>
                    <a:gd name="connsiteX1" fmla="*/ 23289 w 27753"/>
                    <a:gd name="connsiteY1" fmla="*/ 35877 h 43430"/>
                    <a:gd name="connsiteX2" fmla="*/ 27695 w 27753"/>
                    <a:gd name="connsiteY2" fmla="*/ 26058 h 43430"/>
                    <a:gd name="connsiteX3" fmla="*/ 12588 w 27753"/>
                    <a:gd name="connsiteY3" fmla="*/ 0 h 43430"/>
                    <a:gd name="connsiteX4" fmla="*/ 0 w 27753"/>
                    <a:gd name="connsiteY4" fmla="*/ 7553 h 43430"/>
                    <a:gd name="connsiteX5" fmla="*/ 15106 w 27753"/>
                    <a:gd name="connsiteY5" fmla="*/ 33611 h 43430"/>
                    <a:gd name="connsiteX6" fmla="*/ 10700 w 27753"/>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3" h="43430">
                      <a:moveTo>
                        <a:pt x="10700" y="43430"/>
                      </a:moveTo>
                      <a:lnTo>
                        <a:pt x="23289" y="35877"/>
                      </a:lnTo>
                      <a:cubicBezTo>
                        <a:pt x="26411" y="33635"/>
                        <a:pt x="28097" y="29885"/>
                        <a:pt x="27695" y="26058"/>
                      </a:cubicBezTo>
                      <a:cubicBezTo>
                        <a:pt x="27153" y="15446"/>
                        <a:pt x="21526" y="5745"/>
                        <a:pt x="12588" y="0"/>
                      </a:cubicBezTo>
                      <a:lnTo>
                        <a:pt x="0" y="7553"/>
                      </a:lnTo>
                      <a:cubicBezTo>
                        <a:pt x="8887" y="13342"/>
                        <a:pt x="14502" y="23017"/>
                        <a:pt x="15106" y="33611"/>
                      </a:cubicBezTo>
                      <a:cubicBezTo>
                        <a:pt x="15459" y="37429"/>
                        <a:pt x="13784" y="41154"/>
                        <a:pt x="10700" y="43430"/>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396" name="Полилиния: фигура 395">
                <a:extLst>
                  <a:ext uri="{FF2B5EF4-FFF2-40B4-BE49-F238E27FC236}">
                    <a16:creationId xmlns:a16="http://schemas.microsoft.com/office/drawing/2014/main" id="{783B665E-609D-47BE-909F-A54EA18E7538}"/>
                  </a:ext>
                </a:extLst>
              </p:cNvPr>
              <p:cNvSpPr/>
              <p:nvPr/>
            </p:nvSpPr>
            <p:spPr>
              <a:xfrm>
                <a:off x="8690647" y="5285773"/>
                <a:ext cx="30338" cy="38991"/>
              </a:xfrm>
              <a:custGeom>
                <a:avLst/>
                <a:gdLst>
                  <a:gd name="connsiteX0" fmla="*/ 15232 w 30338"/>
                  <a:gd name="connsiteY0" fmla="*/ 2125 h 38991"/>
                  <a:gd name="connsiteX1" fmla="*/ 0 w 30338"/>
                  <a:gd name="connsiteY1" fmla="*/ 10685 h 38991"/>
                  <a:gd name="connsiteX2" fmla="*/ 15106 w 30338"/>
                  <a:gd name="connsiteY2" fmla="*/ 36869 h 38991"/>
                  <a:gd name="connsiteX3" fmla="*/ 30338 w 30338"/>
                  <a:gd name="connsiteY3" fmla="*/ 28183 h 38991"/>
                  <a:gd name="connsiteX4" fmla="*/ 15232 w 30338"/>
                  <a:gd name="connsiteY4" fmla="*/ 2125 h 3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8" h="38991">
                    <a:moveTo>
                      <a:pt x="15232" y="2125"/>
                    </a:moveTo>
                    <a:cubicBezTo>
                      <a:pt x="6798" y="-2784"/>
                      <a:pt x="0" y="1118"/>
                      <a:pt x="0" y="10685"/>
                    </a:cubicBezTo>
                    <a:cubicBezTo>
                      <a:pt x="567" y="21325"/>
                      <a:pt x="6181" y="31055"/>
                      <a:pt x="15106" y="36869"/>
                    </a:cubicBezTo>
                    <a:cubicBezTo>
                      <a:pt x="23540" y="41779"/>
                      <a:pt x="30338" y="37876"/>
                      <a:pt x="30338" y="28183"/>
                    </a:cubicBezTo>
                    <a:cubicBezTo>
                      <a:pt x="29734" y="17589"/>
                      <a:pt x="24119" y="7915"/>
                      <a:pt x="15232" y="212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97" name="Полилиния: фигура 396">
                <a:extLst>
                  <a:ext uri="{FF2B5EF4-FFF2-40B4-BE49-F238E27FC236}">
                    <a16:creationId xmlns:a16="http://schemas.microsoft.com/office/drawing/2014/main" id="{D7ED073A-959E-4EDB-8B10-DC41F9127B0C}"/>
                  </a:ext>
                </a:extLst>
              </p:cNvPr>
              <p:cNvSpPr/>
              <p:nvPr/>
            </p:nvSpPr>
            <p:spPr>
              <a:xfrm>
                <a:off x="8694675" y="5290973"/>
                <a:ext cx="22281" cy="28539"/>
              </a:xfrm>
              <a:custGeom>
                <a:avLst/>
                <a:gdLst>
                  <a:gd name="connsiteX0" fmla="*/ 11204 w 22281"/>
                  <a:gd name="connsiteY0" fmla="*/ 1583 h 28539"/>
                  <a:gd name="connsiteX1" fmla="*/ 0 w 22281"/>
                  <a:gd name="connsiteY1" fmla="*/ 7877 h 28539"/>
                  <a:gd name="connsiteX2" fmla="*/ 11078 w 22281"/>
                  <a:gd name="connsiteY2" fmla="*/ 27012 h 28539"/>
                  <a:gd name="connsiteX3" fmla="*/ 22282 w 22281"/>
                  <a:gd name="connsiteY3" fmla="*/ 20718 h 28539"/>
                  <a:gd name="connsiteX4" fmla="*/ 11204 w 22281"/>
                  <a:gd name="connsiteY4" fmla="*/ 1583 h 28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1" h="28539">
                    <a:moveTo>
                      <a:pt x="11204" y="1583"/>
                    </a:moveTo>
                    <a:cubicBezTo>
                      <a:pt x="5035" y="-2067"/>
                      <a:pt x="126" y="828"/>
                      <a:pt x="0" y="7877"/>
                    </a:cubicBezTo>
                    <a:cubicBezTo>
                      <a:pt x="541" y="15623"/>
                      <a:pt x="4633" y="22683"/>
                      <a:pt x="11078" y="27012"/>
                    </a:cubicBezTo>
                    <a:cubicBezTo>
                      <a:pt x="17246" y="30537"/>
                      <a:pt x="22282" y="27767"/>
                      <a:pt x="22282" y="20718"/>
                    </a:cubicBezTo>
                    <a:cubicBezTo>
                      <a:pt x="21879" y="12932"/>
                      <a:pt x="17750" y="5814"/>
                      <a:pt x="11204" y="158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35" name="Рисунок 22">
              <a:extLst>
                <a:ext uri="{FF2B5EF4-FFF2-40B4-BE49-F238E27FC236}">
                  <a16:creationId xmlns:a16="http://schemas.microsoft.com/office/drawing/2014/main" id="{52721813-C5C0-4A9F-97DA-85F3E5AB1719}"/>
                </a:ext>
              </a:extLst>
            </p:cNvPr>
            <p:cNvGrpSpPr/>
            <p:nvPr/>
          </p:nvGrpSpPr>
          <p:grpSpPr>
            <a:xfrm>
              <a:off x="8853541" y="5368045"/>
              <a:ext cx="42847" cy="46522"/>
              <a:chOff x="8853541" y="5368045"/>
              <a:chExt cx="42847" cy="46522"/>
            </a:xfrm>
          </p:grpSpPr>
          <p:grpSp>
            <p:nvGrpSpPr>
              <p:cNvPr id="380" name="Рисунок 22">
                <a:extLst>
                  <a:ext uri="{FF2B5EF4-FFF2-40B4-BE49-F238E27FC236}">
                    <a16:creationId xmlns:a16="http://schemas.microsoft.com/office/drawing/2014/main" id="{45BDDF50-393F-4D71-9982-FCB2AC8DF608}"/>
                  </a:ext>
                </a:extLst>
              </p:cNvPr>
              <p:cNvGrpSpPr/>
              <p:nvPr/>
            </p:nvGrpSpPr>
            <p:grpSpPr>
              <a:xfrm>
                <a:off x="8857947" y="5368045"/>
                <a:ext cx="23792" cy="9608"/>
                <a:chOff x="8857947" y="5368045"/>
                <a:chExt cx="23792" cy="9608"/>
              </a:xfrm>
            </p:grpSpPr>
            <p:sp>
              <p:nvSpPr>
                <p:cNvPr id="389" name="Полилиния: фигура 388">
                  <a:extLst>
                    <a:ext uri="{FF2B5EF4-FFF2-40B4-BE49-F238E27FC236}">
                      <a16:creationId xmlns:a16="http://schemas.microsoft.com/office/drawing/2014/main" id="{B8C7B587-B83B-4526-9276-7445DA9084E3}"/>
                    </a:ext>
                  </a:extLst>
                </p:cNvPr>
                <p:cNvSpPr/>
                <p:nvPr/>
              </p:nvSpPr>
              <p:spPr>
                <a:xfrm>
                  <a:off x="8858325" y="5368074"/>
                  <a:ext cx="23414" cy="9580"/>
                </a:xfrm>
                <a:custGeom>
                  <a:avLst/>
                  <a:gdLst>
                    <a:gd name="connsiteX0" fmla="*/ 12588 w 23414"/>
                    <a:gd name="connsiteY0" fmla="*/ 1020 h 9580"/>
                    <a:gd name="connsiteX1" fmla="*/ 0 w 23414"/>
                    <a:gd name="connsiteY1" fmla="*/ 8573 h 9580"/>
                    <a:gd name="connsiteX2" fmla="*/ 10826 w 23414"/>
                    <a:gd name="connsiteY2" fmla="*/ 9580 h 9580"/>
                    <a:gd name="connsiteX3" fmla="*/ 23415 w 23414"/>
                    <a:gd name="connsiteY3" fmla="*/ 2027 h 9580"/>
                    <a:gd name="connsiteX4" fmla="*/ 12588 w 23414"/>
                    <a:gd name="connsiteY4" fmla="*/ 1020 h 9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580">
                      <a:moveTo>
                        <a:pt x="12588" y="1020"/>
                      </a:moveTo>
                      <a:lnTo>
                        <a:pt x="0" y="8573"/>
                      </a:lnTo>
                      <a:cubicBezTo>
                        <a:pt x="3525" y="6914"/>
                        <a:pt x="7666" y="7299"/>
                        <a:pt x="10826" y="9580"/>
                      </a:cubicBezTo>
                      <a:lnTo>
                        <a:pt x="23415" y="2027"/>
                      </a:lnTo>
                      <a:cubicBezTo>
                        <a:pt x="20255" y="-254"/>
                        <a:pt x="16113" y="-639"/>
                        <a:pt x="12588" y="102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90" name="Рисунок 22">
                  <a:extLst>
                    <a:ext uri="{FF2B5EF4-FFF2-40B4-BE49-F238E27FC236}">
                      <a16:creationId xmlns:a16="http://schemas.microsoft.com/office/drawing/2014/main" id="{BA1E7C1A-20EA-4942-984D-94F64FD90FA8}"/>
                    </a:ext>
                  </a:extLst>
                </p:cNvPr>
                <p:cNvGrpSpPr/>
                <p:nvPr/>
              </p:nvGrpSpPr>
              <p:grpSpPr>
                <a:xfrm>
                  <a:off x="8857947" y="5368045"/>
                  <a:ext cx="23414" cy="9608"/>
                  <a:chOff x="8857947" y="5368045"/>
                  <a:chExt cx="23414" cy="9608"/>
                </a:xfrm>
                <a:solidFill>
                  <a:srgbClr val="121822"/>
                </a:solidFill>
              </p:grpSpPr>
              <p:sp>
                <p:nvSpPr>
                  <p:cNvPr id="392" name="Полилиния: фигура 391">
                    <a:extLst>
                      <a:ext uri="{FF2B5EF4-FFF2-40B4-BE49-F238E27FC236}">
                        <a16:creationId xmlns:a16="http://schemas.microsoft.com/office/drawing/2014/main" id="{9EF7B552-6777-431D-85D4-26E14D83F73D}"/>
                      </a:ext>
                    </a:extLst>
                  </p:cNvPr>
                  <p:cNvSpPr/>
                  <p:nvPr/>
                </p:nvSpPr>
                <p:spPr>
                  <a:xfrm>
                    <a:off x="8859835" y="5368045"/>
                    <a:ext cx="21526" cy="9608"/>
                  </a:xfrm>
                  <a:custGeom>
                    <a:avLst/>
                    <a:gdLst>
                      <a:gd name="connsiteX0" fmla="*/ 8938 w 21526"/>
                      <a:gd name="connsiteY0" fmla="*/ 9609 h 9608"/>
                      <a:gd name="connsiteX1" fmla="*/ 21526 w 21526"/>
                      <a:gd name="connsiteY1" fmla="*/ 2055 h 9608"/>
                      <a:gd name="connsiteX2" fmla="*/ 12588 w 21526"/>
                      <a:gd name="connsiteY2" fmla="*/ 167 h 9608"/>
                      <a:gd name="connsiteX3" fmla="*/ 0 w 21526"/>
                      <a:gd name="connsiteY3" fmla="*/ 7720 h 9608"/>
                      <a:gd name="connsiteX4" fmla="*/ 8938 w 21526"/>
                      <a:gd name="connsiteY4" fmla="*/ 9609 h 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 h="9608">
                        <a:moveTo>
                          <a:pt x="8938" y="9609"/>
                        </a:moveTo>
                        <a:lnTo>
                          <a:pt x="21526" y="2055"/>
                        </a:lnTo>
                        <a:cubicBezTo>
                          <a:pt x="18883" y="330"/>
                          <a:pt x="15698" y="-345"/>
                          <a:pt x="12588" y="167"/>
                        </a:cubicBezTo>
                        <a:lnTo>
                          <a:pt x="0" y="7720"/>
                        </a:lnTo>
                        <a:cubicBezTo>
                          <a:pt x="3109" y="7208"/>
                          <a:pt x="6294" y="7883"/>
                          <a:pt x="8938" y="960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93" name="Полилиния: фигура 392">
                    <a:extLst>
                      <a:ext uri="{FF2B5EF4-FFF2-40B4-BE49-F238E27FC236}">
                        <a16:creationId xmlns:a16="http://schemas.microsoft.com/office/drawing/2014/main" id="{05075170-1383-4FE7-8AC2-D03C3C86ABD7}"/>
                      </a:ext>
                    </a:extLst>
                  </p:cNvPr>
                  <p:cNvSpPr/>
                  <p:nvPr/>
                </p:nvSpPr>
                <p:spPr>
                  <a:xfrm>
                    <a:off x="8857947" y="5368213"/>
                    <a:ext cx="14476" cy="8434"/>
                  </a:xfrm>
                  <a:custGeom>
                    <a:avLst/>
                    <a:gdLst>
                      <a:gd name="connsiteX0" fmla="*/ 1888 w 14476"/>
                      <a:gd name="connsiteY0" fmla="*/ 7553 h 8434"/>
                      <a:gd name="connsiteX1" fmla="*/ 14477 w 14476"/>
                      <a:gd name="connsiteY1" fmla="*/ 0 h 8434"/>
                      <a:gd name="connsiteX2" fmla="*/ 12588 w 14476"/>
                      <a:gd name="connsiteY2" fmla="*/ 881 h 8434"/>
                      <a:gd name="connsiteX3" fmla="*/ 0 w 14476"/>
                      <a:gd name="connsiteY3" fmla="*/ 8434 h 8434"/>
                      <a:gd name="connsiteX4" fmla="*/ 1888 w 14476"/>
                      <a:gd name="connsiteY4" fmla="*/ 7553 h 8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434">
                        <a:moveTo>
                          <a:pt x="1888" y="7553"/>
                        </a:moveTo>
                        <a:lnTo>
                          <a:pt x="14477" y="0"/>
                        </a:lnTo>
                        <a:lnTo>
                          <a:pt x="12588" y="881"/>
                        </a:lnTo>
                        <a:lnTo>
                          <a:pt x="0" y="8434"/>
                        </a:lnTo>
                        <a:lnTo>
                          <a:pt x="1888" y="7553"/>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91" name="Полилиния: фигура 390">
                  <a:extLst>
                    <a:ext uri="{FF2B5EF4-FFF2-40B4-BE49-F238E27FC236}">
                      <a16:creationId xmlns:a16="http://schemas.microsoft.com/office/drawing/2014/main" id="{811DAD40-CFEA-4BF4-A856-540AA66A674A}"/>
                    </a:ext>
                  </a:extLst>
                </p:cNvPr>
                <p:cNvSpPr/>
                <p:nvPr/>
              </p:nvSpPr>
              <p:spPr>
                <a:xfrm>
                  <a:off x="8858325" y="5368074"/>
                  <a:ext cx="23414" cy="9580"/>
                </a:xfrm>
                <a:custGeom>
                  <a:avLst/>
                  <a:gdLst>
                    <a:gd name="connsiteX0" fmla="*/ 12588 w 23414"/>
                    <a:gd name="connsiteY0" fmla="*/ 1020 h 9580"/>
                    <a:gd name="connsiteX1" fmla="*/ 0 w 23414"/>
                    <a:gd name="connsiteY1" fmla="*/ 8573 h 9580"/>
                    <a:gd name="connsiteX2" fmla="*/ 10826 w 23414"/>
                    <a:gd name="connsiteY2" fmla="*/ 9580 h 9580"/>
                    <a:gd name="connsiteX3" fmla="*/ 23415 w 23414"/>
                    <a:gd name="connsiteY3" fmla="*/ 2027 h 9580"/>
                    <a:gd name="connsiteX4" fmla="*/ 12588 w 23414"/>
                    <a:gd name="connsiteY4" fmla="*/ 1020 h 9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580">
                      <a:moveTo>
                        <a:pt x="12588" y="1020"/>
                      </a:moveTo>
                      <a:lnTo>
                        <a:pt x="0" y="8573"/>
                      </a:lnTo>
                      <a:cubicBezTo>
                        <a:pt x="3525" y="6914"/>
                        <a:pt x="7666" y="7299"/>
                        <a:pt x="10826" y="9580"/>
                      </a:cubicBezTo>
                      <a:lnTo>
                        <a:pt x="23415" y="2027"/>
                      </a:lnTo>
                      <a:cubicBezTo>
                        <a:pt x="20255" y="-254"/>
                        <a:pt x="16113" y="-639"/>
                        <a:pt x="12588" y="1020"/>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381" name="Рисунок 22">
                <a:extLst>
                  <a:ext uri="{FF2B5EF4-FFF2-40B4-BE49-F238E27FC236}">
                    <a16:creationId xmlns:a16="http://schemas.microsoft.com/office/drawing/2014/main" id="{73CA5267-7AB4-49E3-80A7-A0F997E5671A}"/>
                  </a:ext>
                </a:extLst>
              </p:cNvPr>
              <p:cNvGrpSpPr/>
              <p:nvPr/>
            </p:nvGrpSpPr>
            <p:grpSpPr>
              <a:xfrm>
                <a:off x="8868647" y="5369471"/>
                <a:ext cx="27740" cy="44059"/>
                <a:chOff x="8868647" y="5369471"/>
                <a:chExt cx="27740" cy="44059"/>
              </a:xfrm>
            </p:grpSpPr>
            <p:sp>
              <p:nvSpPr>
                <p:cNvPr id="384" name="Полилиния: фигура 383">
                  <a:extLst>
                    <a:ext uri="{FF2B5EF4-FFF2-40B4-BE49-F238E27FC236}">
                      <a16:creationId xmlns:a16="http://schemas.microsoft.com/office/drawing/2014/main" id="{4DF29C10-F423-4153-8F4F-A130567A1ADD}"/>
                    </a:ext>
                  </a:extLst>
                </p:cNvPr>
                <p:cNvSpPr/>
                <p:nvPr/>
              </p:nvSpPr>
              <p:spPr>
                <a:xfrm>
                  <a:off x="8868647" y="5370101"/>
                  <a:ext cx="27740" cy="43430"/>
                </a:xfrm>
                <a:custGeom>
                  <a:avLst/>
                  <a:gdLst>
                    <a:gd name="connsiteX0" fmla="*/ 10700 w 27740"/>
                    <a:gd name="connsiteY0" fmla="*/ 43430 h 43430"/>
                    <a:gd name="connsiteX1" fmla="*/ 23289 w 27740"/>
                    <a:gd name="connsiteY1" fmla="*/ 35877 h 43430"/>
                    <a:gd name="connsiteX2" fmla="*/ 27695 w 27740"/>
                    <a:gd name="connsiteY2" fmla="*/ 26184 h 43430"/>
                    <a:gd name="connsiteX3" fmla="*/ 12588 w 27740"/>
                    <a:gd name="connsiteY3" fmla="*/ 0 h 43430"/>
                    <a:gd name="connsiteX4" fmla="*/ 0 w 27740"/>
                    <a:gd name="connsiteY4" fmla="*/ 7553 h 43430"/>
                    <a:gd name="connsiteX5" fmla="*/ 15106 w 27740"/>
                    <a:gd name="connsiteY5" fmla="*/ 33737 h 43430"/>
                    <a:gd name="connsiteX6" fmla="*/ 10700 w 27740"/>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0" h="43430">
                      <a:moveTo>
                        <a:pt x="10700" y="43430"/>
                      </a:moveTo>
                      <a:lnTo>
                        <a:pt x="23289" y="35877"/>
                      </a:lnTo>
                      <a:cubicBezTo>
                        <a:pt x="26373" y="33658"/>
                        <a:pt x="28047" y="29968"/>
                        <a:pt x="27695" y="26184"/>
                      </a:cubicBezTo>
                      <a:cubicBezTo>
                        <a:pt x="27128" y="15544"/>
                        <a:pt x="21514" y="5815"/>
                        <a:pt x="12588" y="0"/>
                      </a:cubicBezTo>
                      <a:lnTo>
                        <a:pt x="0" y="7553"/>
                      </a:lnTo>
                      <a:cubicBezTo>
                        <a:pt x="8925" y="13368"/>
                        <a:pt x="14540" y="23097"/>
                        <a:pt x="15106" y="33737"/>
                      </a:cubicBezTo>
                      <a:cubicBezTo>
                        <a:pt x="15433" y="37517"/>
                        <a:pt x="13772" y="41194"/>
                        <a:pt x="10700" y="4343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85" name="Рисунок 22">
                  <a:extLst>
                    <a:ext uri="{FF2B5EF4-FFF2-40B4-BE49-F238E27FC236}">
                      <a16:creationId xmlns:a16="http://schemas.microsoft.com/office/drawing/2014/main" id="{7160FFCA-3BFF-427E-9A52-3E5D61F1AE37}"/>
                    </a:ext>
                  </a:extLst>
                </p:cNvPr>
                <p:cNvGrpSpPr/>
                <p:nvPr/>
              </p:nvGrpSpPr>
              <p:grpSpPr>
                <a:xfrm>
                  <a:off x="8868773" y="5369471"/>
                  <a:ext cx="27614" cy="44059"/>
                  <a:chOff x="8868773" y="5369471"/>
                  <a:chExt cx="27614" cy="44059"/>
                </a:xfrm>
                <a:solidFill>
                  <a:srgbClr val="121822"/>
                </a:solidFill>
              </p:grpSpPr>
              <p:sp>
                <p:nvSpPr>
                  <p:cNvPr id="387" name="Полилиния: фигура 386">
                    <a:extLst>
                      <a:ext uri="{FF2B5EF4-FFF2-40B4-BE49-F238E27FC236}">
                        <a16:creationId xmlns:a16="http://schemas.microsoft.com/office/drawing/2014/main" id="{31C3CC00-C564-4F61-99D4-F1CD1DFCD853}"/>
                      </a:ext>
                    </a:extLst>
                  </p:cNvPr>
                  <p:cNvSpPr/>
                  <p:nvPr/>
                </p:nvSpPr>
                <p:spPr>
                  <a:xfrm>
                    <a:off x="8879221" y="5382060"/>
                    <a:ext cx="17166" cy="31471"/>
                  </a:xfrm>
                  <a:custGeom>
                    <a:avLst/>
                    <a:gdLst>
                      <a:gd name="connsiteX0" fmla="*/ 126 w 17166"/>
                      <a:gd name="connsiteY0" fmla="*/ 31471 h 31471"/>
                      <a:gd name="connsiteX1" fmla="*/ 12714 w 17166"/>
                      <a:gd name="connsiteY1" fmla="*/ 23918 h 31471"/>
                      <a:gd name="connsiteX2" fmla="*/ 17120 w 17166"/>
                      <a:gd name="connsiteY2" fmla="*/ 14225 h 31471"/>
                      <a:gd name="connsiteX3" fmla="*/ 13092 w 17166"/>
                      <a:gd name="connsiteY3" fmla="*/ 0 h 31471"/>
                      <a:gd name="connsiteX4" fmla="*/ 504 w 17166"/>
                      <a:gd name="connsiteY4" fmla="*/ 7553 h 31471"/>
                      <a:gd name="connsiteX5" fmla="*/ 4532 w 17166"/>
                      <a:gd name="connsiteY5" fmla="*/ 21778 h 31471"/>
                      <a:gd name="connsiteX6" fmla="*/ 0 w 17166"/>
                      <a:gd name="connsiteY6" fmla="*/ 31471 h 3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6" h="31471">
                        <a:moveTo>
                          <a:pt x="126" y="31471"/>
                        </a:moveTo>
                        <a:lnTo>
                          <a:pt x="12714" y="23918"/>
                        </a:lnTo>
                        <a:cubicBezTo>
                          <a:pt x="15799" y="21699"/>
                          <a:pt x="17473" y="18009"/>
                          <a:pt x="17120" y="14225"/>
                        </a:cubicBezTo>
                        <a:cubicBezTo>
                          <a:pt x="16982" y="9222"/>
                          <a:pt x="15597" y="4333"/>
                          <a:pt x="13092" y="0"/>
                        </a:cubicBezTo>
                        <a:lnTo>
                          <a:pt x="504" y="7553"/>
                        </a:lnTo>
                        <a:cubicBezTo>
                          <a:pt x="3009" y="11886"/>
                          <a:pt x="4394" y="16775"/>
                          <a:pt x="4532" y="21778"/>
                        </a:cubicBezTo>
                        <a:cubicBezTo>
                          <a:pt x="4834" y="25582"/>
                          <a:pt x="3109" y="29264"/>
                          <a:pt x="0" y="314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88" name="Полилиния: фигура 387">
                    <a:extLst>
                      <a:ext uri="{FF2B5EF4-FFF2-40B4-BE49-F238E27FC236}">
                        <a16:creationId xmlns:a16="http://schemas.microsoft.com/office/drawing/2014/main" id="{DC4A2BD2-9581-4FCD-990E-BE7700974873}"/>
                      </a:ext>
                    </a:extLst>
                  </p:cNvPr>
                  <p:cNvSpPr/>
                  <p:nvPr/>
                </p:nvSpPr>
                <p:spPr>
                  <a:xfrm>
                    <a:off x="8868773" y="5369471"/>
                    <a:ext cx="23666" cy="20141"/>
                  </a:xfrm>
                  <a:custGeom>
                    <a:avLst/>
                    <a:gdLst>
                      <a:gd name="connsiteX0" fmla="*/ 11078 w 23666"/>
                      <a:gd name="connsiteY0" fmla="*/ 20141 h 20141"/>
                      <a:gd name="connsiteX1" fmla="*/ 23666 w 23666"/>
                      <a:gd name="connsiteY1" fmla="*/ 12588 h 20141"/>
                      <a:gd name="connsiteX2" fmla="*/ 12588 w 23666"/>
                      <a:gd name="connsiteY2" fmla="*/ 0 h 20141"/>
                      <a:gd name="connsiteX3" fmla="*/ 0 w 23666"/>
                      <a:gd name="connsiteY3" fmla="*/ 7553 h 20141"/>
                      <a:gd name="connsiteX4" fmla="*/ 11078 w 23666"/>
                      <a:gd name="connsiteY4" fmla="*/ 20141 h 2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6" h="20141">
                        <a:moveTo>
                          <a:pt x="11078" y="20141"/>
                        </a:moveTo>
                        <a:lnTo>
                          <a:pt x="23666" y="12588"/>
                        </a:lnTo>
                        <a:cubicBezTo>
                          <a:pt x="21199" y="7454"/>
                          <a:pt x="17372" y="3098"/>
                          <a:pt x="12588" y="0"/>
                        </a:cubicBezTo>
                        <a:lnTo>
                          <a:pt x="0" y="7553"/>
                        </a:lnTo>
                        <a:cubicBezTo>
                          <a:pt x="4746" y="10684"/>
                          <a:pt x="8573" y="15031"/>
                          <a:pt x="11078" y="2014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86" name="Полилиния: фигура 385">
                  <a:extLst>
                    <a:ext uri="{FF2B5EF4-FFF2-40B4-BE49-F238E27FC236}">
                      <a16:creationId xmlns:a16="http://schemas.microsoft.com/office/drawing/2014/main" id="{73228623-342E-4556-8C8D-FDB4A93C2DA1}"/>
                    </a:ext>
                  </a:extLst>
                </p:cNvPr>
                <p:cNvSpPr/>
                <p:nvPr/>
              </p:nvSpPr>
              <p:spPr>
                <a:xfrm>
                  <a:off x="8868647" y="5370101"/>
                  <a:ext cx="27740" cy="43430"/>
                </a:xfrm>
                <a:custGeom>
                  <a:avLst/>
                  <a:gdLst>
                    <a:gd name="connsiteX0" fmla="*/ 10700 w 27740"/>
                    <a:gd name="connsiteY0" fmla="*/ 43430 h 43430"/>
                    <a:gd name="connsiteX1" fmla="*/ 23289 w 27740"/>
                    <a:gd name="connsiteY1" fmla="*/ 35877 h 43430"/>
                    <a:gd name="connsiteX2" fmla="*/ 27695 w 27740"/>
                    <a:gd name="connsiteY2" fmla="*/ 26184 h 43430"/>
                    <a:gd name="connsiteX3" fmla="*/ 12588 w 27740"/>
                    <a:gd name="connsiteY3" fmla="*/ 0 h 43430"/>
                    <a:gd name="connsiteX4" fmla="*/ 0 w 27740"/>
                    <a:gd name="connsiteY4" fmla="*/ 7553 h 43430"/>
                    <a:gd name="connsiteX5" fmla="*/ 15106 w 27740"/>
                    <a:gd name="connsiteY5" fmla="*/ 33737 h 43430"/>
                    <a:gd name="connsiteX6" fmla="*/ 10700 w 27740"/>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0" h="43430">
                      <a:moveTo>
                        <a:pt x="10700" y="43430"/>
                      </a:moveTo>
                      <a:lnTo>
                        <a:pt x="23289" y="35877"/>
                      </a:lnTo>
                      <a:cubicBezTo>
                        <a:pt x="26373" y="33658"/>
                        <a:pt x="28047" y="29968"/>
                        <a:pt x="27695" y="26184"/>
                      </a:cubicBezTo>
                      <a:cubicBezTo>
                        <a:pt x="27128" y="15544"/>
                        <a:pt x="21514" y="5815"/>
                        <a:pt x="12588" y="0"/>
                      </a:cubicBezTo>
                      <a:lnTo>
                        <a:pt x="0" y="7553"/>
                      </a:lnTo>
                      <a:cubicBezTo>
                        <a:pt x="8925" y="13368"/>
                        <a:pt x="14540" y="23097"/>
                        <a:pt x="15106" y="33737"/>
                      </a:cubicBezTo>
                      <a:cubicBezTo>
                        <a:pt x="15433" y="37517"/>
                        <a:pt x="13772" y="41194"/>
                        <a:pt x="10700" y="43430"/>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382" name="Полилиния: фигура 381">
                <a:extLst>
                  <a:ext uri="{FF2B5EF4-FFF2-40B4-BE49-F238E27FC236}">
                    <a16:creationId xmlns:a16="http://schemas.microsoft.com/office/drawing/2014/main" id="{78ADF16C-6539-4420-81FF-4373E1DA4CDD}"/>
                  </a:ext>
                </a:extLst>
              </p:cNvPr>
              <p:cNvSpPr/>
              <p:nvPr/>
            </p:nvSpPr>
            <p:spPr>
              <a:xfrm>
                <a:off x="8853541" y="5375587"/>
                <a:ext cx="30338" cy="38980"/>
              </a:xfrm>
              <a:custGeom>
                <a:avLst/>
                <a:gdLst>
                  <a:gd name="connsiteX0" fmla="*/ 15232 w 30338"/>
                  <a:gd name="connsiteY0" fmla="*/ 2067 h 38980"/>
                  <a:gd name="connsiteX1" fmla="*/ 0 w 30338"/>
                  <a:gd name="connsiteY1" fmla="*/ 10753 h 38980"/>
                  <a:gd name="connsiteX2" fmla="*/ 15106 w 30338"/>
                  <a:gd name="connsiteY2" fmla="*/ 36937 h 38980"/>
                  <a:gd name="connsiteX3" fmla="*/ 30338 w 30338"/>
                  <a:gd name="connsiteY3" fmla="*/ 28251 h 38980"/>
                  <a:gd name="connsiteX4" fmla="*/ 15232 w 30338"/>
                  <a:gd name="connsiteY4" fmla="*/ 2067 h 38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8" h="38980">
                    <a:moveTo>
                      <a:pt x="15232" y="2067"/>
                    </a:moveTo>
                    <a:cubicBezTo>
                      <a:pt x="6798" y="-2717"/>
                      <a:pt x="0" y="1060"/>
                      <a:pt x="0" y="10753"/>
                    </a:cubicBezTo>
                    <a:cubicBezTo>
                      <a:pt x="579" y="21386"/>
                      <a:pt x="6194" y="31107"/>
                      <a:pt x="15106" y="36937"/>
                    </a:cubicBezTo>
                    <a:cubicBezTo>
                      <a:pt x="23415" y="41720"/>
                      <a:pt x="30212" y="37818"/>
                      <a:pt x="30338" y="28251"/>
                    </a:cubicBezTo>
                    <a:cubicBezTo>
                      <a:pt x="29772" y="17611"/>
                      <a:pt x="24157" y="7881"/>
                      <a:pt x="15232" y="206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83" name="Полилиния: фигура 382">
                <a:extLst>
                  <a:ext uri="{FF2B5EF4-FFF2-40B4-BE49-F238E27FC236}">
                    <a16:creationId xmlns:a16="http://schemas.microsoft.com/office/drawing/2014/main" id="{0183904E-5E0F-4489-8C80-B741111006F6}"/>
                  </a:ext>
                </a:extLst>
              </p:cNvPr>
              <p:cNvSpPr/>
              <p:nvPr/>
            </p:nvSpPr>
            <p:spPr>
              <a:xfrm>
                <a:off x="8857569" y="5380784"/>
                <a:ext cx="22155" cy="28477"/>
              </a:xfrm>
              <a:custGeom>
                <a:avLst/>
                <a:gdLst>
                  <a:gd name="connsiteX0" fmla="*/ 11078 w 22155"/>
                  <a:gd name="connsiteY0" fmla="*/ 1528 h 28477"/>
                  <a:gd name="connsiteX1" fmla="*/ 0 w 22155"/>
                  <a:gd name="connsiteY1" fmla="*/ 7822 h 28477"/>
                  <a:gd name="connsiteX2" fmla="*/ 11078 w 22155"/>
                  <a:gd name="connsiteY2" fmla="*/ 27082 h 28477"/>
                  <a:gd name="connsiteX3" fmla="*/ 22156 w 22155"/>
                  <a:gd name="connsiteY3" fmla="*/ 20662 h 28477"/>
                  <a:gd name="connsiteX4" fmla="*/ 11078 w 22155"/>
                  <a:gd name="connsiteY4" fmla="*/ 1528 h 2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5" h="28477">
                    <a:moveTo>
                      <a:pt x="11078" y="1528"/>
                    </a:moveTo>
                    <a:cubicBezTo>
                      <a:pt x="5035" y="-1997"/>
                      <a:pt x="0" y="773"/>
                      <a:pt x="0" y="7822"/>
                    </a:cubicBezTo>
                    <a:cubicBezTo>
                      <a:pt x="503" y="15612"/>
                      <a:pt x="4595" y="22727"/>
                      <a:pt x="11078" y="27082"/>
                    </a:cubicBezTo>
                    <a:cubicBezTo>
                      <a:pt x="17246" y="30607"/>
                      <a:pt x="22156" y="27082"/>
                      <a:pt x="22156" y="20662"/>
                    </a:cubicBezTo>
                    <a:cubicBezTo>
                      <a:pt x="21753" y="12876"/>
                      <a:pt x="17624" y="5759"/>
                      <a:pt x="11078" y="15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36" name="Рисунок 22">
              <a:extLst>
                <a:ext uri="{FF2B5EF4-FFF2-40B4-BE49-F238E27FC236}">
                  <a16:creationId xmlns:a16="http://schemas.microsoft.com/office/drawing/2014/main" id="{4D0BB3E1-3DAE-456B-BE80-B48491C8CD83}"/>
                </a:ext>
              </a:extLst>
            </p:cNvPr>
            <p:cNvGrpSpPr/>
            <p:nvPr/>
          </p:nvGrpSpPr>
          <p:grpSpPr>
            <a:xfrm>
              <a:off x="8994280" y="5391304"/>
              <a:ext cx="42973" cy="46552"/>
              <a:chOff x="8994280" y="5391304"/>
              <a:chExt cx="42973" cy="46552"/>
            </a:xfrm>
          </p:grpSpPr>
          <p:grpSp>
            <p:nvGrpSpPr>
              <p:cNvPr id="366" name="Рисунок 22">
                <a:extLst>
                  <a:ext uri="{FF2B5EF4-FFF2-40B4-BE49-F238E27FC236}">
                    <a16:creationId xmlns:a16="http://schemas.microsoft.com/office/drawing/2014/main" id="{18ABBE8F-10E6-418E-A2FC-B2966DE5B351}"/>
                  </a:ext>
                </a:extLst>
              </p:cNvPr>
              <p:cNvGrpSpPr/>
              <p:nvPr/>
            </p:nvGrpSpPr>
            <p:grpSpPr>
              <a:xfrm>
                <a:off x="8998686" y="5391304"/>
                <a:ext cx="23792" cy="9638"/>
                <a:chOff x="8998686" y="5391304"/>
                <a:chExt cx="23792" cy="9638"/>
              </a:xfrm>
            </p:grpSpPr>
            <p:sp>
              <p:nvSpPr>
                <p:cNvPr id="375" name="Полилиния: фигура 374">
                  <a:extLst>
                    <a:ext uri="{FF2B5EF4-FFF2-40B4-BE49-F238E27FC236}">
                      <a16:creationId xmlns:a16="http://schemas.microsoft.com/office/drawing/2014/main" id="{C138F9F5-F471-4E32-9A78-74750D685C7D}"/>
                    </a:ext>
                  </a:extLst>
                </p:cNvPr>
                <p:cNvSpPr/>
                <p:nvPr/>
              </p:nvSpPr>
              <p:spPr>
                <a:xfrm>
                  <a:off x="8999063" y="5391304"/>
                  <a:ext cx="23414" cy="9638"/>
                </a:xfrm>
                <a:custGeom>
                  <a:avLst/>
                  <a:gdLst>
                    <a:gd name="connsiteX0" fmla="*/ 12588 w 23414"/>
                    <a:gd name="connsiteY0" fmla="*/ 952 h 9638"/>
                    <a:gd name="connsiteX1" fmla="*/ 0 w 23414"/>
                    <a:gd name="connsiteY1" fmla="*/ 8505 h 9638"/>
                    <a:gd name="connsiteX2" fmla="*/ 10826 w 23414"/>
                    <a:gd name="connsiteY2" fmla="*/ 9638 h 9638"/>
                    <a:gd name="connsiteX3" fmla="*/ 23415 w 23414"/>
                    <a:gd name="connsiteY3" fmla="*/ 2085 h 9638"/>
                    <a:gd name="connsiteX4" fmla="*/ 12588 w 23414"/>
                    <a:gd name="connsiteY4" fmla="*/ 952 h 9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638">
                      <a:moveTo>
                        <a:pt x="12588" y="952"/>
                      </a:moveTo>
                      <a:lnTo>
                        <a:pt x="0" y="8505"/>
                      </a:lnTo>
                      <a:cubicBezTo>
                        <a:pt x="3550" y="6909"/>
                        <a:pt x="7679" y="7342"/>
                        <a:pt x="10826" y="9638"/>
                      </a:cubicBezTo>
                      <a:lnTo>
                        <a:pt x="23415" y="2085"/>
                      </a:lnTo>
                      <a:cubicBezTo>
                        <a:pt x="20267" y="-211"/>
                        <a:pt x="16138" y="-644"/>
                        <a:pt x="12588" y="952"/>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76" name="Рисунок 22">
                  <a:extLst>
                    <a:ext uri="{FF2B5EF4-FFF2-40B4-BE49-F238E27FC236}">
                      <a16:creationId xmlns:a16="http://schemas.microsoft.com/office/drawing/2014/main" id="{C22EA1EB-3F55-4916-9FCB-CE3C1210A3F0}"/>
                    </a:ext>
                  </a:extLst>
                </p:cNvPr>
                <p:cNvGrpSpPr/>
                <p:nvPr/>
              </p:nvGrpSpPr>
              <p:grpSpPr>
                <a:xfrm>
                  <a:off x="8998686" y="5391334"/>
                  <a:ext cx="23414" cy="9608"/>
                  <a:chOff x="8998686" y="5391334"/>
                  <a:chExt cx="23414" cy="9608"/>
                </a:xfrm>
                <a:solidFill>
                  <a:srgbClr val="121822"/>
                </a:solidFill>
              </p:grpSpPr>
              <p:sp>
                <p:nvSpPr>
                  <p:cNvPr id="378" name="Полилиния: фигура 377">
                    <a:extLst>
                      <a:ext uri="{FF2B5EF4-FFF2-40B4-BE49-F238E27FC236}">
                        <a16:creationId xmlns:a16="http://schemas.microsoft.com/office/drawing/2014/main" id="{13394C9C-AA7D-4BED-B558-D6F57F59CD01}"/>
                      </a:ext>
                    </a:extLst>
                  </p:cNvPr>
                  <p:cNvSpPr/>
                  <p:nvPr/>
                </p:nvSpPr>
                <p:spPr>
                  <a:xfrm>
                    <a:off x="9000574" y="5391334"/>
                    <a:ext cx="21526" cy="9608"/>
                  </a:xfrm>
                  <a:custGeom>
                    <a:avLst/>
                    <a:gdLst>
                      <a:gd name="connsiteX0" fmla="*/ 8938 w 21526"/>
                      <a:gd name="connsiteY0" fmla="*/ 9609 h 9608"/>
                      <a:gd name="connsiteX1" fmla="*/ 21526 w 21526"/>
                      <a:gd name="connsiteY1" fmla="*/ 2056 h 9608"/>
                      <a:gd name="connsiteX2" fmla="*/ 12588 w 21526"/>
                      <a:gd name="connsiteY2" fmla="*/ 167 h 9608"/>
                      <a:gd name="connsiteX3" fmla="*/ 0 w 21526"/>
                      <a:gd name="connsiteY3" fmla="*/ 7720 h 9608"/>
                      <a:gd name="connsiteX4" fmla="*/ 8938 w 21526"/>
                      <a:gd name="connsiteY4" fmla="*/ 9609 h 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 h="9608">
                        <a:moveTo>
                          <a:pt x="8938" y="9609"/>
                        </a:moveTo>
                        <a:lnTo>
                          <a:pt x="21526" y="2056"/>
                        </a:lnTo>
                        <a:cubicBezTo>
                          <a:pt x="18883" y="330"/>
                          <a:pt x="15698" y="-345"/>
                          <a:pt x="12588" y="167"/>
                        </a:cubicBezTo>
                        <a:lnTo>
                          <a:pt x="0" y="7720"/>
                        </a:lnTo>
                        <a:cubicBezTo>
                          <a:pt x="3109" y="7208"/>
                          <a:pt x="6294" y="7883"/>
                          <a:pt x="8938" y="960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79" name="Полилиния: фигура 378">
                    <a:extLst>
                      <a:ext uri="{FF2B5EF4-FFF2-40B4-BE49-F238E27FC236}">
                        <a16:creationId xmlns:a16="http://schemas.microsoft.com/office/drawing/2014/main" id="{59A934D4-186E-4381-BAA9-D1D7CD692A98}"/>
                      </a:ext>
                    </a:extLst>
                  </p:cNvPr>
                  <p:cNvSpPr/>
                  <p:nvPr/>
                </p:nvSpPr>
                <p:spPr>
                  <a:xfrm>
                    <a:off x="8998686" y="5391501"/>
                    <a:ext cx="14476" cy="8308"/>
                  </a:xfrm>
                  <a:custGeom>
                    <a:avLst/>
                    <a:gdLst>
                      <a:gd name="connsiteX0" fmla="*/ 1888 w 14476"/>
                      <a:gd name="connsiteY0" fmla="*/ 7553 h 8308"/>
                      <a:gd name="connsiteX1" fmla="*/ 14477 w 14476"/>
                      <a:gd name="connsiteY1" fmla="*/ 0 h 8308"/>
                      <a:gd name="connsiteX2" fmla="*/ 12588 w 14476"/>
                      <a:gd name="connsiteY2" fmla="*/ 755 h 8308"/>
                      <a:gd name="connsiteX3" fmla="*/ 0 w 14476"/>
                      <a:gd name="connsiteY3" fmla="*/ 8308 h 8308"/>
                      <a:gd name="connsiteX4" fmla="*/ 1888 w 14476"/>
                      <a:gd name="connsiteY4" fmla="*/ 7553 h 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308">
                        <a:moveTo>
                          <a:pt x="1888" y="7553"/>
                        </a:moveTo>
                        <a:lnTo>
                          <a:pt x="14477" y="0"/>
                        </a:lnTo>
                        <a:lnTo>
                          <a:pt x="12588" y="755"/>
                        </a:lnTo>
                        <a:lnTo>
                          <a:pt x="0" y="8308"/>
                        </a:lnTo>
                        <a:lnTo>
                          <a:pt x="1888" y="7553"/>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77" name="Полилиния: фигура 376">
                  <a:extLst>
                    <a:ext uri="{FF2B5EF4-FFF2-40B4-BE49-F238E27FC236}">
                      <a16:creationId xmlns:a16="http://schemas.microsoft.com/office/drawing/2014/main" id="{8065408A-B4B9-4F18-AEC2-C9C3D78CAD77}"/>
                    </a:ext>
                  </a:extLst>
                </p:cNvPr>
                <p:cNvSpPr/>
                <p:nvPr/>
              </p:nvSpPr>
              <p:spPr>
                <a:xfrm>
                  <a:off x="8999063" y="5391304"/>
                  <a:ext cx="23414" cy="9638"/>
                </a:xfrm>
                <a:custGeom>
                  <a:avLst/>
                  <a:gdLst>
                    <a:gd name="connsiteX0" fmla="*/ 12588 w 23414"/>
                    <a:gd name="connsiteY0" fmla="*/ 952 h 9638"/>
                    <a:gd name="connsiteX1" fmla="*/ 0 w 23414"/>
                    <a:gd name="connsiteY1" fmla="*/ 8505 h 9638"/>
                    <a:gd name="connsiteX2" fmla="*/ 10826 w 23414"/>
                    <a:gd name="connsiteY2" fmla="*/ 9638 h 9638"/>
                    <a:gd name="connsiteX3" fmla="*/ 23415 w 23414"/>
                    <a:gd name="connsiteY3" fmla="*/ 2085 h 9638"/>
                    <a:gd name="connsiteX4" fmla="*/ 12588 w 23414"/>
                    <a:gd name="connsiteY4" fmla="*/ 952 h 9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638">
                      <a:moveTo>
                        <a:pt x="12588" y="952"/>
                      </a:moveTo>
                      <a:lnTo>
                        <a:pt x="0" y="8505"/>
                      </a:lnTo>
                      <a:cubicBezTo>
                        <a:pt x="3550" y="6909"/>
                        <a:pt x="7679" y="7342"/>
                        <a:pt x="10826" y="9638"/>
                      </a:cubicBezTo>
                      <a:lnTo>
                        <a:pt x="23415" y="2085"/>
                      </a:lnTo>
                      <a:cubicBezTo>
                        <a:pt x="20267" y="-211"/>
                        <a:pt x="16138" y="-644"/>
                        <a:pt x="12588" y="952"/>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367" name="Рисунок 22">
                <a:extLst>
                  <a:ext uri="{FF2B5EF4-FFF2-40B4-BE49-F238E27FC236}">
                    <a16:creationId xmlns:a16="http://schemas.microsoft.com/office/drawing/2014/main" id="{26355B8D-6C1B-4356-9CB9-57C7A3E960E0}"/>
                  </a:ext>
                </a:extLst>
              </p:cNvPr>
              <p:cNvGrpSpPr/>
              <p:nvPr/>
            </p:nvGrpSpPr>
            <p:grpSpPr>
              <a:xfrm>
                <a:off x="9009512" y="5392760"/>
                <a:ext cx="27740" cy="44059"/>
                <a:chOff x="9009512" y="5392760"/>
                <a:chExt cx="27740" cy="44059"/>
              </a:xfrm>
            </p:grpSpPr>
            <p:sp>
              <p:nvSpPr>
                <p:cNvPr id="370" name="Полилиния: фигура 369">
                  <a:extLst>
                    <a:ext uri="{FF2B5EF4-FFF2-40B4-BE49-F238E27FC236}">
                      <a16:creationId xmlns:a16="http://schemas.microsoft.com/office/drawing/2014/main" id="{71402985-E60C-4C27-97DC-15409E537A38}"/>
                    </a:ext>
                  </a:extLst>
                </p:cNvPr>
                <p:cNvSpPr/>
                <p:nvPr/>
              </p:nvSpPr>
              <p:spPr>
                <a:xfrm>
                  <a:off x="9009512" y="5393389"/>
                  <a:ext cx="27740" cy="43430"/>
                </a:xfrm>
                <a:custGeom>
                  <a:avLst/>
                  <a:gdLst>
                    <a:gd name="connsiteX0" fmla="*/ 10700 w 27740"/>
                    <a:gd name="connsiteY0" fmla="*/ 43430 h 43430"/>
                    <a:gd name="connsiteX1" fmla="*/ 23289 w 27740"/>
                    <a:gd name="connsiteY1" fmla="*/ 35877 h 43430"/>
                    <a:gd name="connsiteX2" fmla="*/ 27695 w 27740"/>
                    <a:gd name="connsiteY2" fmla="*/ 26184 h 43430"/>
                    <a:gd name="connsiteX3" fmla="*/ 12588 w 27740"/>
                    <a:gd name="connsiteY3" fmla="*/ 0 h 43430"/>
                    <a:gd name="connsiteX4" fmla="*/ 0 w 27740"/>
                    <a:gd name="connsiteY4" fmla="*/ 7553 h 43430"/>
                    <a:gd name="connsiteX5" fmla="*/ 15106 w 27740"/>
                    <a:gd name="connsiteY5" fmla="*/ 33737 h 43430"/>
                    <a:gd name="connsiteX6" fmla="*/ 10700 w 27740"/>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0" h="43430">
                      <a:moveTo>
                        <a:pt x="10700" y="43430"/>
                      </a:moveTo>
                      <a:lnTo>
                        <a:pt x="23289" y="35877"/>
                      </a:lnTo>
                      <a:cubicBezTo>
                        <a:pt x="26373" y="33658"/>
                        <a:pt x="28047" y="29968"/>
                        <a:pt x="27695" y="26184"/>
                      </a:cubicBezTo>
                      <a:cubicBezTo>
                        <a:pt x="27128" y="15544"/>
                        <a:pt x="21514" y="5815"/>
                        <a:pt x="12588" y="0"/>
                      </a:cubicBezTo>
                      <a:lnTo>
                        <a:pt x="0" y="7553"/>
                      </a:lnTo>
                      <a:cubicBezTo>
                        <a:pt x="8925" y="13368"/>
                        <a:pt x="14540" y="23097"/>
                        <a:pt x="15106" y="33737"/>
                      </a:cubicBezTo>
                      <a:cubicBezTo>
                        <a:pt x="15459" y="37521"/>
                        <a:pt x="13784" y="41211"/>
                        <a:pt x="10700" y="4343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71" name="Рисунок 22">
                  <a:extLst>
                    <a:ext uri="{FF2B5EF4-FFF2-40B4-BE49-F238E27FC236}">
                      <a16:creationId xmlns:a16="http://schemas.microsoft.com/office/drawing/2014/main" id="{39FC0740-C581-4F52-A99C-92E409B1E57F}"/>
                    </a:ext>
                  </a:extLst>
                </p:cNvPr>
                <p:cNvGrpSpPr/>
                <p:nvPr/>
              </p:nvGrpSpPr>
              <p:grpSpPr>
                <a:xfrm>
                  <a:off x="9009512" y="5392760"/>
                  <a:ext cx="27740" cy="44059"/>
                  <a:chOff x="9009512" y="5392760"/>
                  <a:chExt cx="27740" cy="44059"/>
                </a:xfrm>
                <a:solidFill>
                  <a:srgbClr val="121822"/>
                </a:solidFill>
              </p:grpSpPr>
              <p:sp>
                <p:nvSpPr>
                  <p:cNvPr id="373" name="Полилиния: фигура 372">
                    <a:extLst>
                      <a:ext uri="{FF2B5EF4-FFF2-40B4-BE49-F238E27FC236}">
                        <a16:creationId xmlns:a16="http://schemas.microsoft.com/office/drawing/2014/main" id="{CDE97643-9307-4F3F-90F4-2B07415D1D3E}"/>
                      </a:ext>
                    </a:extLst>
                  </p:cNvPr>
                  <p:cNvSpPr/>
                  <p:nvPr/>
                </p:nvSpPr>
                <p:spPr>
                  <a:xfrm>
                    <a:off x="9020212" y="5405348"/>
                    <a:ext cx="17040" cy="31471"/>
                  </a:xfrm>
                  <a:custGeom>
                    <a:avLst/>
                    <a:gdLst>
                      <a:gd name="connsiteX0" fmla="*/ 0 w 17040"/>
                      <a:gd name="connsiteY0" fmla="*/ 31471 h 31471"/>
                      <a:gd name="connsiteX1" fmla="*/ 12588 w 17040"/>
                      <a:gd name="connsiteY1" fmla="*/ 23918 h 31471"/>
                      <a:gd name="connsiteX2" fmla="*/ 16994 w 17040"/>
                      <a:gd name="connsiteY2" fmla="*/ 14225 h 31471"/>
                      <a:gd name="connsiteX3" fmla="*/ 12966 w 17040"/>
                      <a:gd name="connsiteY3" fmla="*/ 0 h 31471"/>
                      <a:gd name="connsiteX4" fmla="*/ 378 w 17040"/>
                      <a:gd name="connsiteY4" fmla="*/ 7553 h 31471"/>
                      <a:gd name="connsiteX5" fmla="*/ 4406 w 17040"/>
                      <a:gd name="connsiteY5" fmla="*/ 21778 h 31471"/>
                      <a:gd name="connsiteX6" fmla="*/ 0 w 17040"/>
                      <a:gd name="connsiteY6" fmla="*/ 31471 h 3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40" h="31471">
                        <a:moveTo>
                          <a:pt x="0" y="31471"/>
                        </a:moveTo>
                        <a:lnTo>
                          <a:pt x="12588" y="23918"/>
                        </a:lnTo>
                        <a:cubicBezTo>
                          <a:pt x="15673" y="21699"/>
                          <a:pt x="17347" y="18009"/>
                          <a:pt x="16994" y="14225"/>
                        </a:cubicBezTo>
                        <a:cubicBezTo>
                          <a:pt x="16856" y="9222"/>
                          <a:pt x="15471" y="4333"/>
                          <a:pt x="12966" y="0"/>
                        </a:cubicBezTo>
                        <a:lnTo>
                          <a:pt x="378" y="7553"/>
                        </a:lnTo>
                        <a:cubicBezTo>
                          <a:pt x="2883" y="11886"/>
                          <a:pt x="4267" y="16775"/>
                          <a:pt x="4406" y="21778"/>
                        </a:cubicBezTo>
                        <a:cubicBezTo>
                          <a:pt x="4758" y="25562"/>
                          <a:pt x="3084" y="29252"/>
                          <a:pt x="0" y="314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74" name="Полилиния: фигура 373">
                    <a:extLst>
                      <a:ext uri="{FF2B5EF4-FFF2-40B4-BE49-F238E27FC236}">
                        <a16:creationId xmlns:a16="http://schemas.microsoft.com/office/drawing/2014/main" id="{4A477E9F-829D-48CC-A032-33A4C74AC91C}"/>
                      </a:ext>
                    </a:extLst>
                  </p:cNvPr>
                  <p:cNvSpPr/>
                  <p:nvPr/>
                </p:nvSpPr>
                <p:spPr>
                  <a:xfrm>
                    <a:off x="9009512" y="5392760"/>
                    <a:ext cx="23666" cy="20141"/>
                  </a:xfrm>
                  <a:custGeom>
                    <a:avLst/>
                    <a:gdLst>
                      <a:gd name="connsiteX0" fmla="*/ 11078 w 23666"/>
                      <a:gd name="connsiteY0" fmla="*/ 20141 h 20141"/>
                      <a:gd name="connsiteX1" fmla="*/ 23666 w 23666"/>
                      <a:gd name="connsiteY1" fmla="*/ 12588 h 20141"/>
                      <a:gd name="connsiteX2" fmla="*/ 12588 w 23666"/>
                      <a:gd name="connsiteY2" fmla="*/ 0 h 20141"/>
                      <a:gd name="connsiteX3" fmla="*/ 0 w 23666"/>
                      <a:gd name="connsiteY3" fmla="*/ 7553 h 20141"/>
                      <a:gd name="connsiteX4" fmla="*/ 11078 w 23666"/>
                      <a:gd name="connsiteY4" fmla="*/ 19512 h 2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6" h="20141">
                        <a:moveTo>
                          <a:pt x="11078" y="20141"/>
                        </a:moveTo>
                        <a:lnTo>
                          <a:pt x="23666" y="12588"/>
                        </a:lnTo>
                        <a:cubicBezTo>
                          <a:pt x="21199" y="7454"/>
                          <a:pt x="17372" y="3098"/>
                          <a:pt x="12588" y="0"/>
                        </a:cubicBezTo>
                        <a:lnTo>
                          <a:pt x="0" y="7553"/>
                        </a:lnTo>
                        <a:cubicBezTo>
                          <a:pt x="4696" y="10479"/>
                          <a:pt x="8522" y="14608"/>
                          <a:pt x="11078" y="195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72" name="Полилиния: фигура 371">
                  <a:extLst>
                    <a:ext uri="{FF2B5EF4-FFF2-40B4-BE49-F238E27FC236}">
                      <a16:creationId xmlns:a16="http://schemas.microsoft.com/office/drawing/2014/main" id="{F814785B-9A4F-415B-98B3-42766B95BDFF}"/>
                    </a:ext>
                  </a:extLst>
                </p:cNvPr>
                <p:cNvSpPr/>
                <p:nvPr/>
              </p:nvSpPr>
              <p:spPr>
                <a:xfrm>
                  <a:off x="9009512" y="5393389"/>
                  <a:ext cx="27740" cy="43430"/>
                </a:xfrm>
                <a:custGeom>
                  <a:avLst/>
                  <a:gdLst>
                    <a:gd name="connsiteX0" fmla="*/ 10700 w 27740"/>
                    <a:gd name="connsiteY0" fmla="*/ 43430 h 43430"/>
                    <a:gd name="connsiteX1" fmla="*/ 23289 w 27740"/>
                    <a:gd name="connsiteY1" fmla="*/ 35877 h 43430"/>
                    <a:gd name="connsiteX2" fmla="*/ 27695 w 27740"/>
                    <a:gd name="connsiteY2" fmla="*/ 26184 h 43430"/>
                    <a:gd name="connsiteX3" fmla="*/ 12588 w 27740"/>
                    <a:gd name="connsiteY3" fmla="*/ 0 h 43430"/>
                    <a:gd name="connsiteX4" fmla="*/ 0 w 27740"/>
                    <a:gd name="connsiteY4" fmla="*/ 7553 h 43430"/>
                    <a:gd name="connsiteX5" fmla="*/ 15106 w 27740"/>
                    <a:gd name="connsiteY5" fmla="*/ 33737 h 43430"/>
                    <a:gd name="connsiteX6" fmla="*/ 10700 w 27740"/>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0" h="43430">
                      <a:moveTo>
                        <a:pt x="10700" y="43430"/>
                      </a:moveTo>
                      <a:lnTo>
                        <a:pt x="23289" y="35877"/>
                      </a:lnTo>
                      <a:cubicBezTo>
                        <a:pt x="26373" y="33658"/>
                        <a:pt x="28047" y="29968"/>
                        <a:pt x="27695" y="26184"/>
                      </a:cubicBezTo>
                      <a:cubicBezTo>
                        <a:pt x="27128" y="15544"/>
                        <a:pt x="21514" y="5815"/>
                        <a:pt x="12588" y="0"/>
                      </a:cubicBezTo>
                      <a:lnTo>
                        <a:pt x="0" y="7553"/>
                      </a:lnTo>
                      <a:cubicBezTo>
                        <a:pt x="8925" y="13368"/>
                        <a:pt x="14540" y="23097"/>
                        <a:pt x="15106" y="33737"/>
                      </a:cubicBezTo>
                      <a:cubicBezTo>
                        <a:pt x="15459" y="37521"/>
                        <a:pt x="13784" y="41211"/>
                        <a:pt x="10700" y="43430"/>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368" name="Полилиния: фигура 367">
                <a:extLst>
                  <a:ext uri="{FF2B5EF4-FFF2-40B4-BE49-F238E27FC236}">
                    <a16:creationId xmlns:a16="http://schemas.microsoft.com/office/drawing/2014/main" id="{19778FE8-5123-4E32-9C65-0181B2DD9DF6}"/>
                  </a:ext>
                </a:extLst>
              </p:cNvPr>
              <p:cNvSpPr/>
              <p:nvPr/>
            </p:nvSpPr>
            <p:spPr>
              <a:xfrm>
                <a:off x="8994280" y="5398821"/>
                <a:ext cx="30338" cy="39035"/>
              </a:xfrm>
              <a:custGeom>
                <a:avLst/>
                <a:gdLst>
                  <a:gd name="connsiteX0" fmla="*/ 15232 w 30338"/>
                  <a:gd name="connsiteY0" fmla="*/ 2122 h 39035"/>
                  <a:gd name="connsiteX1" fmla="*/ 0 w 30338"/>
                  <a:gd name="connsiteY1" fmla="*/ 10808 h 39035"/>
                  <a:gd name="connsiteX2" fmla="*/ 15106 w 30338"/>
                  <a:gd name="connsiteY2" fmla="*/ 36992 h 39035"/>
                  <a:gd name="connsiteX3" fmla="*/ 30338 w 30338"/>
                  <a:gd name="connsiteY3" fmla="*/ 28306 h 39035"/>
                  <a:gd name="connsiteX4" fmla="*/ 15232 w 30338"/>
                  <a:gd name="connsiteY4" fmla="*/ 2122 h 3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8" h="39035">
                    <a:moveTo>
                      <a:pt x="15232" y="2122"/>
                    </a:moveTo>
                    <a:cubicBezTo>
                      <a:pt x="6798" y="-2788"/>
                      <a:pt x="0" y="1115"/>
                      <a:pt x="0" y="10808"/>
                    </a:cubicBezTo>
                    <a:cubicBezTo>
                      <a:pt x="579" y="21441"/>
                      <a:pt x="6194" y="31162"/>
                      <a:pt x="15106" y="36992"/>
                    </a:cubicBezTo>
                    <a:cubicBezTo>
                      <a:pt x="23415" y="41776"/>
                      <a:pt x="30212" y="37873"/>
                      <a:pt x="30338" y="28306"/>
                    </a:cubicBezTo>
                    <a:cubicBezTo>
                      <a:pt x="29772" y="17666"/>
                      <a:pt x="24157" y="7937"/>
                      <a:pt x="15232" y="212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69" name="Полилиния: фигура 368">
                <a:extLst>
                  <a:ext uri="{FF2B5EF4-FFF2-40B4-BE49-F238E27FC236}">
                    <a16:creationId xmlns:a16="http://schemas.microsoft.com/office/drawing/2014/main" id="{041ECA31-E6B5-4F5F-87AB-6C3EF5660FAC}"/>
                  </a:ext>
                </a:extLst>
              </p:cNvPr>
              <p:cNvSpPr/>
              <p:nvPr/>
            </p:nvSpPr>
            <p:spPr>
              <a:xfrm>
                <a:off x="8998308" y="5404072"/>
                <a:ext cx="22155" cy="28539"/>
              </a:xfrm>
              <a:custGeom>
                <a:avLst/>
                <a:gdLst>
                  <a:gd name="connsiteX0" fmla="*/ 11204 w 22155"/>
                  <a:gd name="connsiteY0" fmla="*/ 1528 h 28539"/>
                  <a:gd name="connsiteX1" fmla="*/ 0 w 22155"/>
                  <a:gd name="connsiteY1" fmla="*/ 7822 h 28539"/>
                  <a:gd name="connsiteX2" fmla="*/ 11078 w 22155"/>
                  <a:gd name="connsiteY2" fmla="*/ 26957 h 28539"/>
                  <a:gd name="connsiteX3" fmla="*/ 22156 w 22155"/>
                  <a:gd name="connsiteY3" fmla="*/ 20662 h 28539"/>
                  <a:gd name="connsiteX4" fmla="*/ 11204 w 22155"/>
                  <a:gd name="connsiteY4" fmla="*/ 1528 h 28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5" h="28539">
                    <a:moveTo>
                      <a:pt x="11204" y="1528"/>
                    </a:moveTo>
                    <a:cubicBezTo>
                      <a:pt x="5035" y="-1997"/>
                      <a:pt x="0" y="773"/>
                      <a:pt x="0" y="7822"/>
                    </a:cubicBezTo>
                    <a:cubicBezTo>
                      <a:pt x="403" y="15608"/>
                      <a:pt x="4532" y="22726"/>
                      <a:pt x="11078" y="26957"/>
                    </a:cubicBezTo>
                    <a:cubicBezTo>
                      <a:pt x="17246" y="30607"/>
                      <a:pt x="22156" y="27712"/>
                      <a:pt x="22156" y="20662"/>
                    </a:cubicBezTo>
                    <a:cubicBezTo>
                      <a:pt x="21791" y="12894"/>
                      <a:pt x="17725" y="5773"/>
                      <a:pt x="11204" y="15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37" name="Рисунок 22">
              <a:extLst>
                <a:ext uri="{FF2B5EF4-FFF2-40B4-BE49-F238E27FC236}">
                  <a16:creationId xmlns:a16="http://schemas.microsoft.com/office/drawing/2014/main" id="{BE267A61-C7A9-4AC1-B7C9-504E722E1693}"/>
                </a:ext>
              </a:extLst>
            </p:cNvPr>
            <p:cNvGrpSpPr/>
            <p:nvPr/>
          </p:nvGrpSpPr>
          <p:grpSpPr>
            <a:xfrm>
              <a:off x="8640796" y="5359904"/>
              <a:ext cx="130853" cy="145931"/>
              <a:chOff x="8640796" y="5359904"/>
              <a:chExt cx="130853" cy="145931"/>
            </a:xfrm>
            <a:solidFill>
              <a:srgbClr val="121822"/>
            </a:solidFill>
          </p:grpSpPr>
          <p:sp>
            <p:nvSpPr>
              <p:cNvPr id="364" name="Полилиния: фигура 363">
                <a:extLst>
                  <a:ext uri="{FF2B5EF4-FFF2-40B4-BE49-F238E27FC236}">
                    <a16:creationId xmlns:a16="http://schemas.microsoft.com/office/drawing/2014/main" id="{FCB0E2F6-6589-4846-960A-54369C005204}"/>
                  </a:ext>
                </a:extLst>
              </p:cNvPr>
              <p:cNvSpPr/>
              <p:nvPr/>
            </p:nvSpPr>
            <p:spPr>
              <a:xfrm>
                <a:off x="8654518" y="5359904"/>
                <a:ext cx="117132" cy="141997"/>
              </a:xfrm>
              <a:custGeom>
                <a:avLst/>
                <a:gdLst>
                  <a:gd name="connsiteX0" fmla="*/ 33233 w 117132"/>
                  <a:gd name="connsiteY0" fmla="*/ 3273 h 141997"/>
                  <a:gd name="connsiteX1" fmla="*/ 64201 w 117132"/>
                  <a:gd name="connsiteY1" fmla="*/ 4658 h 141997"/>
                  <a:gd name="connsiteX2" fmla="*/ 68103 w 117132"/>
                  <a:gd name="connsiteY2" fmla="*/ 6672 h 141997"/>
                  <a:gd name="connsiteX3" fmla="*/ 109519 w 117132"/>
                  <a:gd name="connsiteY3" fmla="*/ 57026 h 141997"/>
                  <a:gd name="connsiteX4" fmla="*/ 116947 w 117132"/>
                  <a:gd name="connsiteY4" fmla="*/ 91267 h 141997"/>
                  <a:gd name="connsiteX5" fmla="*/ 102722 w 117132"/>
                  <a:gd name="connsiteY5" fmla="*/ 122738 h 141997"/>
                  <a:gd name="connsiteX6" fmla="*/ 69488 w 117132"/>
                  <a:gd name="connsiteY6" fmla="*/ 141998 h 141997"/>
                  <a:gd name="connsiteX7" fmla="*/ 83839 w 117132"/>
                  <a:gd name="connsiteY7" fmla="*/ 110527 h 141997"/>
                  <a:gd name="connsiteX8" fmla="*/ 76412 w 117132"/>
                  <a:gd name="connsiteY8" fmla="*/ 76286 h 141997"/>
                  <a:gd name="connsiteX9" fmla="*/ 34870 w 117132"/>
                  <a:gd name="connsiteY9" fmla="*/ 25933 h 141997"/>
                  <a:gd name="connsiteX10" fmla="*/ 30968 w 117132"/>
                  <a:gd name="connsiteY10" fmla="*/ 23792 h 141997"/>
                  <a:gd name="connsiteX11" fmla="*/ 0 w 117132"/>
                  <a:gd name="connsiteY11" fmla="*/ 22534 h 1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132" h="141997">
                    <a:moveTo>
                      <a:pt x="33233" y="3273"/>
                    </a:moveTo>
                    <a:cubicBezTo>
                      <a:pt x="43128" y="-1539"/>
                      <a:pt x="54785" y="-1018"/>
                      <a:pt x="64201" y="4658"/>
                    </a:cubicBezTo>
                    <a:lnTo>
                      <a:pt x="68103" y="6672"/>
                    </a:lnTo>
                    <a:cubicBezTo>
                      <a:pt x="86848" y="18702"/>
                      <a:pt x="101337" y="36316"/>
                      <a:pt x="109519" y="57026"/>
                    </a:cubicBezTo>
                    <a:cubicBezTo>
                      <a:pt x="114290" y="67819"/>
                      <a:pt x="116821" y="79467"/>
                      <a:pt x="116947" y="91267"/>
                    </a:cubicBezTo>
                    <a:cubicBezTo>
                      <a:pt x="118231" y="103555"/>
                      <a:pt x="112792" y="115582"/>
                      <a:pt x="102722" y="122738"/>
                    </a:cubicBezTo>
                    <a:lnTo>
                      <a:pt x="69488" y="141998"/>
                    </a:lnTo>
                    <a:cubicBezTo>
                      <a:pt x="79546" y="134820"/>
                      <a:pt x="85010" y="122827"/>
                      <a:pt x="83839" y="110527"/>
                    </a:cubicBezTo>
                    <a:cubicBezTo>
                      <a:pt x="83575" y="98744"/>
                      <a:pt x="81057" y="87121"/>
                      <a:pt x="76412" y="76286"/>
                    </a:cubicBezTo>
                    <a:cubicBezTo>
                      <a:pt x="68192" y="55558"/>
                      <a:pt x="53652" y="37942"/>
                      <a:pt x="34870" y="25933"/>
                    </a:cubicBezTo>
                    <a:lnTo>
                      <a:pt x="30968" y="23792"/>
                    </a:lnTo>
                    <a:cubicBezTo>
                      <a:pt x="21526" y="18157"/>
                      <a:pt x="9869" y="17683"/>
                      <a:pt x="0" y="2253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65" name="Полилиния: фигура 364">
                <a:extLst>
                  <a:ext uri="{FF2B5EF4-FFF2-40B4-BE49-F238E27FC236}">
                    <a16:creationId xmlns:a16="http://schemas.microsoft.com/office/drawing/2014/main" id="{03761903-4DDA-4D77-9D34-7455152D35CB}"/>
                  </a:ext>
                </a:extLst>
              </p:cNvPr>
              <p:cNvSpPr/>
              <p:nvPr/>
            </p:nvSpPr>
            <p:spPr>
              <a:xfrm>
                <a:off x="8640796" y="5379737"/>
                <a:ext cx="98063" cy="126097"/>
              </a:xfrm>
              <a:custGeom>
                <a:avLst/>
                <a:gdLst>
                  <a:gd name="connsiteX0" fmla="*/ 49095 w 98063"/>
                  <a:gd name="connsiteY0" fmla="*/ 6728 h 126097"/>
                  <a:gd name="connsiteX1" fmla="*/ 0 w 98063"/>
                  <a:gd name="connsiteY1" fmla="*/ 34675 h 126097"/>
                  <a:gd name="connsiteX2" fmla="*/ 48843 w 98063"/>
                  <a:gd name="connsiteY2" fmla="*/ 119395 h 126097"/>
                  <a:gd name="connsiteX3" fmla="*/ 98064 w 98063"/>
                  <a:gd name="connsiteY3" fmla="*/ 91323 h 126097"/>
                  <a:gd name="connsiteX4" fmla="*/ 49095 w 98063"/>
                  <a:gd name="connsiteY4" fmla="*/ 6728 h 12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3" h="126097">
                    <a:moveTo>
                      <a:pt x="49095" y="6728"/>
                    </a:moveTo>
                    <a:cubicBezTo>
                      <a:pt x="22030" y="-8881"/>
                      <a:pt x="0" y="3581"/>
                      <a:pt x="0" y="34675"/>
                    </a:cubicBezTo>
                    <a:cubicBezTo>
                      <a:pt x="1750" y="69114"/>
                      <a:pt x="19915" y="100623"/>
                      <a:pt x="48843" y="119395"/>
                    </a:cubicBezTo>
                    <a:cubicBezTo>
                      <a:pt x="75908" y="135005"/>
                      <a:pt x="97938" y="122416"/>
                      <a:pt x="98064" y="91323"/>
                    </a:cubicBezTo>
                    <a:cubicBezTo>
                      <a:pt x="96163" y="56930"/>
                      <a:pt x="77973" y="25505"/>
                      <a:pt x="49095" y="67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8" name="Полилиния: фигура 37">
              <a:extLst>
                <a:ext uri="{FF2B5EF4-FFF2-40B4-BE49-F238E27FC236}">
                  <a16:creationId xmlns:a16="http://schemas.microsoft.com/office/drawing/2014/main" id="{5F5BC1D3-6F16-40AB-8D97-0FBEF1357810}"/>
                </a:ext>
              </a:extLst>
            </p:cNvPr>
            <p:cNvSpPr/>
            <p:nvPr/>
          </p:nvSpPr>
          <p:spPr>
            <a:xfrm>
              <a:off x="8655399" y="5399016"/>
              <a:ext cx="67811" cy="86474"/>
            </a:xfrm>
            <a:custGeom>
              <a:avLst/>
              <a:gdLst>
                <a:gd name="connsiteX0" fmla="*/ 0 w 67811"/>
                <a:gd name="connsiteY0" fmla="*/ 23704 h 86474"/>
                <a:gd name="connsiteX1" fmla="*/ 33737 w 67811"/>
                <a:gd name="connsiteY1" fmla="*/ 82115 h 86474"/>
                <a:gd name="connsiteX2" fmla="*/ 60299 w 67811"/>
                <a:gd name="connsiteY2" fmla="*/ 82115 h 86474"/>
                <a:gd name="connsiteX3" fmla="*/ 67726 w 67811"/>
                <a:gd name="connsiteY3" fmla="*/ 62099 h 86474"/>
                <a:gd name="connsiteX4" fmla="*/ 34492 w 67811"/>
                <a:gd name="connsiteY4" fmla="*/ 4444 h 86474"/>
                <a:gd name="connsiteX5" fmla="*/ 13973 w 67811"/>
                <a:gd name="connsiteY5" fmla="*/ 667 h 86474"/>
                <a:gd name="connsiteX6" fmla="*/ 0 w 67811"/>
                <a:gd name="connsiteY6" fmla="*/ 23704 h 8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11" h="86474">
                  <a:moveTo>
                    <a:pt x="0" y="23704"/>
                  </a:moveTo>
                  <a:cubicBezTo>
                    <a:pt x="1309" y="47435"/>
                    <a:pt x="13835" y="69125"/>
                    <a:pt x="33737" y="82115"/>
                  </a:cubicBezTo>
                  <a:cubicBezTo>
                    <a:pt x="41643" y="87928"/>
                    <a:pt x="52393" y="87928"/>
                    <a:pt x="60299" y="82115"/>
                  </a:cubicBezTo>
                  <a:cubicBezTo>
                    <a:pt x="65624" y="76874"/>
                    <a:pt x="68343" y="69543"/>
                    <a:pt x="67726" y="62099"/>
                  </a:cubicBezTo>
                  <a:cubicBezTo>
                    <a:pt x="66404" y="38703"/>
                    <a:pt x="54067" y="17318"/>
                    <a:pt x="34492" y="4444"/>
                  </a:cubicBezTo>
                  <a:cubicBezTo>
                    <a:pt x="28462" y="411"/>
                    <a:pt x="21035" y="-955"/>
                    <a:pt x="13973" y="667"/>
                  </a:cubicBezTo>
                  <a:cubicBezTo>
                    <a:pt x="5287" y="2933"/>
                    <a:pt x="126" y="11116"/>
                    <a:pt x="0" y="2370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9" name="Полилиния: фигура 38">
              <a:extLst>
                <a:ext uri="{FF2B5EF4-FFF2-40B4-BE49-F238E27FC236}">
                  <a16:creationId xmlns:a16="http://schemas.microsoft.com/office/drawing/2014/main" id="{9C51BB68-E788-4C7B-B381-4F2B601FB275}"/>
                </a:ext>
              </a:extLst>
            </p:cNvPr>
            <p:cNvSpPr/>
            <p:nvPr/>
          </p:nvSpPr>
          <p:spPr>
            <a:xfrm>
              <a:off x="8661291" y="5399016"/>
              <a:ext cx="61920" cy="83554"/>
            </a:xfrm>
            <a:custGeom>
              <a:avLst/>
              <a:gdLst>
                <a:gd name="connsiteX0" fmla="*/ 25 w 61920"/>
                <a:gd name="connsiteY0" fmla="*/ 20683 h 83554"/>
                <a:gd name="connsiteX1" fmla="*/ 33762 w 61920"/>
                <a:gd name="connsiteY1" fmla="*/ 79093 h 83554"/>
                <a:gd name="connsiteX2" fmla="*/ 54407 w 61920"/>
                <a:gd name="connsiteY2" fmla="*/ 82744 h 83554"/>
                <a:gd name="connsiteX3" fmla="*/ 61834 w 61920"/>
                <a:gd name="connsiteY3" fmla="*/ 62728 h 83554"/>
                <a:gd name="connsiteX4" fmla="*/ 28600 w 61920"/>
                <a:gd name="connsiteY4" fmla="*/ 4444 h 83554"/>
                <a:gd name="connsiteX5" fmla="*/ 8081 w 61920"/>
                <a:gd name="connsiteY5" fmla="*/ 667 h 83554"/>
                <a:gd name="connsiteX6" fmla="*/ 25 w 61920"/>
                <a:gd name="connsiteY6" fmla="*/ 20683 h 8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20" h="83554">
                  <a:moveTo>
                    <a:pt x="25" y="20683"/>
                  </a:moveTo>
                  <a:cubicBezTo>
                    <a:pt x="1334" y="44413"/>
                    <a:pt x="13859" y="66103"/>
                    <a:pt x="33762" y="79093"/>
                  </a:cubicBezTo>
                  <a:cubicBezTo>
                    <a:pt x="39792" y="83254"/>
                    <a:pt x="47319" y="84587"/>
                    <a:pt x="54407" y="82744"/>
                  </a:cubicBezTo>
                  <a:cubicBezTo>
                    <a:pt x="59732" y="77503"/>
                    <a:pt x="62451" y="70172"/>
                    <a:pt x="61834" y="62728"/>
                  </a:cubicBezTo>
                  <a:cubicBezTo>
                    <a:pt x="60701" y="39107"/>
                    <a:pt x="48352" y="17448"/>
                    <a:pt x="28600" y="4444"/>
                  </a:cubicBezTo>
                  <a:cubicBezTo>
                    <a:pt x="22571" y="411"/>
                    <a:pt x="15143" y="-955"/>
                    <a:pt x="8081" y="667"/>
                  </a:cubicBezTo>
                  <a:cubicBezTo>
                    <a:pt x="2630" y="5861"/>
                    <a:pt x="-303" y="13160"/>
                    <a:pt x="25" y="2068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0" name="Полилиния: фигура 39">
              <a:extLst>
                <a:ext uri="{FF2B5EF4-FFF2-40B4-BE49-F238E27FC236}">
                  <a16:creationId xmlns:a16="http://schemas.microsoft.com/office/drawing/2014/main" id="{916E4F0D-6149-4F48-B034-5FEECC6D3D29}"/>
                </a:ext>
              </a:extLst>
            </p:cNvPr>
            <p:cNvSpPr/>
            <p:nvPr/>
          </p:nvSpPr>
          <p:spPr>
            <a:xfrm>
              <a:off x="8689891" y="5405768"/>
              <a:ext cx="9063" cy="11639"/>
            </a:xfrm>
            <a:custGeom>
              <a:avLst/>
              <a:gdLst>
                <a:gd name="connsiteX0" fmla="*/ 0 w 9063"/>
                <a:gd name="connsiteY0" fmla="*/ 3232 h 11639"/>
                <a:gd name="connsiteX1" fmla="*/ 4532 w 9063"/>
                <a:gd name="connsiteY1" fmla="*/ 11036 h 11639"/>
                <a:gd name="connsiteX2" fmla="*/ 9064 w 9063"/>
                <a:gd name="connsiteY2" fmla="*/ 8519 h 11639"/>
                <a:gd name="connsiteX3" fmla="*/ 4532 w 9063"/>
                <a:gd name="connsiteY3" fmla="*/ 588 h 11639"/>
                <a:gd name="connsiteX4" fmla="*/ 0 w 9063"/>
                <a:gd name="connsiteY4" fmla="*/ 3232 h 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39">
                  <a:moveTo>
                    <a:pt x="0" y="3232"/>
                  </a:moveTo>
                  <a:cubicBezTo>
                    <a:pt x="151" y="6414"/>
                    <a:pt x="1838" y="9324"/>
                    <a:pt x="4532" y="11036"/>
                  </a:cubicBezTo>
                  <a:cubicBezTo>
                    <a:pt x="7049" y="12547"/>
                    <a:pt x="9064" y="11036"/>
                    <a:pt x="9064" y="8519"/>
                  </a:cubicBezTo>
                  <a:cubicBezTo>
                    <a:pt x="8887" y="5309"/>
                    <a:pt x="7213" y="2369"/>
                    <a:pt x="4532" y="588"/>
                  </a:cubicBezTo>
                  <a:cubicBezTo>
                    <a:pt x="1511" y="-797"/>
                    <a:pt x="0" y="336"/>
                    <a:pt x="0" y="323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1" name="Полилиния: фигура 40">
              <a:extLst>
                <a:ext uri="{FF2B5EF4-FFF2-40B4-BE49-F238E27FC236}">
                  <a16:creationId xmlns:a16="http://schemas.microsoft.com/office/drawing/2014/main" id="{8D9359BF-B15F-4E5C-974B-F59CEA9F9D98}"/>
                </a:ext>
              </a:extLst>
            </p:cNvPr>
            <p:cNvSpPr/>
            <p:nvPr/>
          </p:nvSpPr>
          <p:spPr>
            <a:xfrm>
              <a:off x="8701961" y="5416234"/>
              <a:ext cx="8851" cy="11721"/>
            </a:xfrm>
            <a:custGeom>
              <a:avLst/>
              <a:gdLst>
                <a:gd name="connsiteX0" fmla="*/ 519 w 8851"/>
                <a:gd name="connsiteY0" fmla="*/ 948 h 11721"/>
                <a:gd name="connsiteX1" fmla="*/ 2155 w 8851"/>
                <a:gd name="connsiteY1" fmla="*/ 9130 h 11721"/>
                <a:gd name="connsiteX2" fmla="*/ 8324 w 8851"/>
                <a:gd name="connsiteY2" fmla="*/ 10767 h 11721"/>
                <a:gd name="connsiteX3" fmla="*/ 6687 w 8851"/>
                <a:gd name="connsiteY3" fmla="*/ 2710 h 11721"/>
                <a:gd name="connsiteX4" fmla="*/ 519 w 8851"/>
                <a:gd name="connsiteY4" fmla="*/ 948 h 1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 h="11721">
                  <a:moveTo>
                    <a:pt x="519" y="948"/>
                  </a:moveTo>
                  <a:cubicBezTo>
                    <a:pt x="-564" y="3763"/>
                    <a:pt x="78" y="6948"/>
                    <a:pt x="2155" y="9130"/>
                  </a:cubicBezTo>
                  <a:cubicBezTo>
                    <a:pt x="4296" y="11774"/>
                    <a:pt x="7065" y="12529"/>
                    <a:pt x="8324" y="10767"/>
                  </a:cubicBezTo>
                  <a:cubicBezTo>
                    <a:pt x="9419" y="7994"/>
                    <a:pt x="8777" y="4838"/>
                    <a:pt x="6687" y="2710"/>
                  </a:cubicBezTo>
                  <a:cubicBezTo>
                    <a:pt x="4170" y="-59"/>
                    <a:pt x="1400" y="-814"/>
                    <a:pt x="519" y="94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2" name="Полилиния: фигура 41">
              <a:extLst>
                <a:ext uri="{FF2B5EF4-FFF2-40B4-BE49-F238E27FC236}">
                  <a16:creationId xmlns:a16="http://schemas.microsoft.com/office/drawing/2014/main" id="{FB46D498-098C-4066-9AB6-FC957263911D}"/>
                </a:ext>
              </a:extLst>
            </p:cNvPr>
            <p:cNvSpPr/>
            <p:nvPr/>
          </p:nvSpPr>
          <p:spPr>
            <a:xfrm>
              <a:off x="8710555" y="5431514"/>
              <a:ext cx="9026" cy="11730"/>
            </a:xfrm>
            <a:custGeom>
              <a:avLst/>
              <a:gdLst>
                <a:gd name="connsiteX0" fmla="*/ 2247 w 9026"/>
                <a:gd name="connsiteY0" fmla="*/ 18 h 11730"/>
                <a:gd name="connsiteX1" fmla="*/ 611 w 9026"/>
                <a:gd name="connsiteY1" fmla="*/ 6186 h 11730"/>
                <a:gd name="connsiteX2" fmla="*/ 6779 w 9026"/>
                <a:gd name="connsiteY2" fmla="*/ 11725 h 11730"/>
                <a:gd name="connsiteX3" fmla="*/ 8416 w 9026"/>
                <a:gd name="connsiteY3" fmla="*/ 5431 h 11730"/>
                <a:gd name="connsiteX4" fmla="*/ 2247 w 9026"/>
                <a:gd name="connsiteY4" fmla="*/ 18 h 1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30">
                  <a:moveTo>
                    <a:pt x="2247" y="18"/>
                  </a:moveTo>
                  <a:cubicBezTo>
                    <a:pt x="107" y="18"/>
                    <a:pt x="-648" y="2913"/>
                    <a:pt x="611" y="6186"/>
                  </a:cubicBezTo>
                  <a:cubicBezTo>
                    <a:pt x="1870" y="9460"/>
                    <a:pt x="4639" y="11851"/>
                    <a:pt x="6779" y="11725"/>
                  </a:cubicBezTo>
                  <a:cubicBezTo>
                    <a:pt x="8919" y="11600"/>
                    <a:pt x="9675" y="8704"/>
                    <a:pt x="8416" y="5431"/>
                  </a:cubicBezTo>
                  <a:cubicBezTo>
                    <a:pt x="7157" y="2158"/>
                    <a:pt x="4513" y="-234"/>
                    <a:pt x="2247" y="1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3" name="Полилиния: фигура 42">
              <a:extLst>
                <a:ext uri="{FF2B5EF4-FFF2-40B4-BE49-F238E27FC236}">
                  <a16:creationId xmlns:a16="http://schemas.microsoft.com/office/drawing/2014/main" id="{672DF70D-576D-419C-9345-FCE348D53EB0}"/>
                </a:ext>
              </a:extLst>
            </p:cNvPr>
            <p:cNvSpPr/>
            <p:nvPr/>
          </p:nvSpPr>
          <p:spPr>
            <a:xfrm>
              <a:off x="8714061" y="5447478"/>
              <a:ext cx="9063" cy="11594"/>
            </a:xfrm>
            <a:custGeom>
              <a:avLst/>
              <a:gdLst>
                <a:gd name="connsiteX0" fmla="*/ 4532 w 9063"/>
                <a:gd name="connsiteY0" fmla="*/ 546 h 11594"/>
                <a:gd name="connsiteX1" fmla="*/ 0 w 9063"/>
                <a:gd name="connsiteY1" fmla="*/ 3189 h 11594"/>
                <a:gd name="connsiteX2" fmla="*/ 4532 w 9063"/>
                <a:gd name="connsiteY2" fmla="*/ 10994 h 11594"/>
                <a:gd name="connsiteX3" fmla="*/ 9064 w 9063"/>
                <a:gd name="connsiteY3" fmla="*/ 8351 h 11594"/>
                <a:gd name="connsiteX4" fmla="*/ 4532 w 9063"/>
                <a:gd name="connsiteY4" fmla="*/ 546 h 11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4">
                  <a:moveTo>
                    <a:pt x="4532" y="546"/>
                  </a:moveTo>
                  <a:cubicBezTo>
                    <a:pt x="2014" y="-839"/>
                    <a:pt x="0" y="546"/>
                    <a:pt x="0" y="3189"/>
                  </a:cubicBezTo>
                  <a:cubicBezTo>
                    <a:pt x="151" y="6372"/>
                    <a:pt x="1838" y="9282"/>
                    <a:pt x="4532" y="10994"/>
                  </a:cubicBezTo>
                  <a:cubicBezTo>
                    <a:pt x="6924" y="12505"/>
                    <a:pt x="9064" y="10994"/>
                    <a:pt x="9064" y="8351"/>
                  </a:cubicBezTo>
                  <a:cubicBezTo>
                    <a:pt x="8850" y="5186"/>
                    <a:pt x="7175" y="2301"/>
                    <a:pt x="4532" y="54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4" name="Полилиния: фигура 43">
              <a:extLst>
                <a:ext uri="{FF2B5EF4-FFF2-40B4-BE49-F238E27FC236}">
                  <a16:creationId xmlns:a16="http://schemas.microsoft.com/office/drawing/2014/main" id="{0B496242-362E-4B4D-BAE0-80290B98A03F}"/>
                </a:ext>
              </a:extLst>
            </p:cNvPr>
            <p:cNvSpPr/>
            <p:nvPr/>
          </p:nvSpPr>
          <p:spPr>
            <a:xfrm>
              <a:off x="8711167" y="5459318"/>
              <a:ext cx="8834" cy="11689"/>
            </a:xfrm>
            <a:custGeom>
              <a:avLst/>
              <a:gdLst>
                <a:gd name="connsiteX0" fmla="*/ 6671 w 8834"/>
                <a:gd name="connsiteY0" fmla="*/ 2679 h 11689"/>
                <a:gd name="connsiteX1" fmla="*/ 503 w 8834"/>
                <a:gd name="connsiteY1" fmla="*/ 1042 h 11689"/>
                <a:gd name="connsiteX2" fmla="*/ 2139 w 8834"/>
                <a:gd name="connsiteY2" fmla="*/ 9099 h 11689"/>
                <a:gd name="connsiteX3" fmla="*/ 8307 w 8834"/>
                <a:gd name="connsiteY3" fmla="*/ 10735 h 11689"/>
                <a:gd name="connsiteX4" fmla="*/ 6671 w 8834"/>
                <a:gd name="connsiteY4" fmla="*/ 2679 h 1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4" h="11689">
                  <a:moveTo>
                    <a:pt x="6671" y="2679"/>
                  </a:moveTo>
                  <a:cubicBezTo>
                    <a:pt x="4405" y="-91"/>
                    <a:pt x="1635" y="-846"/>
                    <a:pt x="503" y="1042"/>
                  </a:cubicBezTo>
                  <a:cubicBezTo>
                    <a:pt x="-555" y="3818"/>
                    <a:pt x="87" y="6956"/>
                    <a:pt x="2139" y="9099"/>
                  </a:cubicBezTo>
                  <a:cubicBezTo>
                    <a:pt x="4279" y="11742"/>
                    <a:pt x="7049" y="12498"/>
                    <a:pt x="8307" y="10735"/>
                  </a:cubicBezTo>
                  <a:cubicBezTo>
                    <a:pt x="9403" y="7962"/>
                    <a:pt x="8761" y="4806"/>
                    <a:pt x="6671" y="267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5" name="Полилиния: фигура 44">
              <a:extLst>
                <a:ext uri="{FF2B5EF4-FFF2-40B4-BE49-F238E27FC236}">
                  <a16:creationId xmlns:a16="http://schemas.microsoft.com/office/drawing/2014/main" id="{4DC54CA9-4E79-4A00-96DF-4A6B758361A5}"/>
                </a:ext>
              </a:extLst>
            </p:cNvPr>
            <p:cNvSpPr/>
            <p:nvPr/>
          </p:nvSpPr>
          <p:spPr>
            <a:xfrm>
              <a:off x="8702333" y="5465126"/>
              <a:ext cx="9065" cy="11729"/>
            </a:xfrm>
            <a:custGeom>
              <a:avLst/>
              <a:gdLst>
                <a:gd name="connsiteX0" fmla="*/ 8455 w 9065"/>
                <a:gd name="connsiteY0" fmla="*/ 5430 h 11729"/>
                <a:gd name="connsiteX1" fmla="*/ 2287 w 9065"/>
                <a:gd name="connsiteY1" fmla="*/ 17 h 11729"/>
                <a:gd name="connsiteX2" fmla="*/ 524 w 9065"/>
                <a:gd name="connsiteY2" fmla="*/ 6186 h 11729"/>
                <a:gd name="connsiteX3" fmla="*/ 6819 w 9065"/>
                <a:gd name="connsiteY3" fmla="*/ 11725 h 11729"/>
                <a:gd name="connsiteX4" fmla="*/ 8455 w 9065"/>
                <a:gd name="connsiteY4" fmla="*/ 5430 h 11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 h="11729">
                  <a:moveTo>
                    <a:pt x="8455" y="5430"/>
                  </a:moveTo>
                  <a:cubicBezTo>
                    <a:pt x="7196" y="2283"/>
                    <a:pt x="4427" y="-234"/>
                    <a:pt x="2287" y="17"/>
                  </a:cubicBezTo>
                  <a:cubicBezTo>
                    <a:pt x="147" y="269"/>
                    <a:pt x="-609" y="2913"/>
                    <a:pt x="524" y="6186"/>
                  </a:cubicBezTo>
                  <a:cubicBezTo>
                    <a:pt x="1657" y="9459"/>
                    <a:pt x="4678" y="11851"/>
                    <a:pt x="6819" y="11725"/>
                  </a:cubicBezTo>
                  <a:cubicBezTo>
                    <a:pt x="8959" y="11599"/>
                    <a:pt x="9714" y="8703"/>
                    <a:pt x="8455" y="543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6" name="Полилиния: фигура 45">
              <a:extLst>
                <a:ext uri="{FF2B5EF4-FFF2-40B4-BE49-F238E27FC236}">
                  <a16:creationId xmlns:a16="http://schemas.microsoft.com/office/drawing/2014/main" id="{48FBFCF7-DD09-4B76-9083-7E2D2E6E7C7A}"/>
                </a:ext>
              </a:extLst>
            </p:cNvPr>
            <p:cNvSpPr/>
            <p:nvPr/>
          </p:nvSpPr>
          <p:spPr>
            <a:xfrm>
              <a:off x="8690269" y="5462206"/>
              <a:ext cx="9063" cy="11652"/>
            </a:xfrm>
            <a:custGeom>
              <a:avLst/>
              <a:gdLst>
                <a:gd name="connsiteX0" fmla="*/ 9064 w 9063"/>
                <a:gd name="connsiteY0" fmla="*/ 8476 h 11652"/>
                <a:gd name="connsiteX1" fmla="*/ 4532 w 9063"/>
                <a:gd name="connsiteY1" fmla="*/ 546 h 11652"/>
                <a:gd name="connsiteX2" fmla="*/ 0 w 9063"/>
                <a:gd name="connsiteY2" fmla="*/ 3189 h 11652"/>
                <a:gd name="connsiteX3" fmla="*/ 4532 w 9063"/>
                <a:gd name="connsiteY3" fmla="*/ 11120 h 11652"/>
                <a:gd name="connsiteX4" fmla="*/ 9064 w 9063"/>
                <a:gd name="connsiteY4" fmla="*/ 8476 h 1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52">
                  <a:moveTo>
                    <a:pt x="9064" y="8476"/>
                  </a:moveTo>
                  <a:cubicBezTo>
                    <a:pt x="8887" y="5266"/>
                    <a:pt x="7213" y="2327"/>
                    <a:pt x="4532" y="546"/>
                  </a:cubicBezTo>
                  <a:cubicBezTo>
                    <a:pt x="2014" y="-839"/>
                    <a:pt x="0" y="546"/>
                    <a:pt x="0" y="3189"/>
                  </a:cubicBezTo>
                  <a:cubicBezTo>
                    <a:pt x="176" y="6399"/>
                    <a:pt x="1851" y="9339"/>
                    <a:pt x="4532" y="11120"/>
                  </a:cubicBezTo>
                  <a:cubicBezTo>
                    <a:pt x="7049" y="12379"/>
                    <a:pt x="9064" y="11372"/>
                    <a:pt x="9064" y="847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7" name="Полилиния: фигура 46">
              <a:extLst>
                <a:ext uri="{FF2B5EF4-FFF2-40B4-BE49-F238E27FC236}">
                  <a16:creationId xmlns:a16="http://schemas.microsoft.com/office/drawing/2014/main" id="{A79525E4-DF6B-48DE-AB4D-868CFF7C4234}"/>
                </a:ext>
              </a:extLst>
            </p:cNvPr>
            <p:cNvSpPr/>
            <p:nvPr/>
          </p:nvSpPr>
          <p:spPr>
            <a:xfrm>
              <a:off x="8678160" y="5451349"/>
              <a:ext cx="8970" cy="11957"/>
            </a:xfrm>
            <a:custGeom>
              <a:avLst/>
              <a:gdLst>
                <a:gd name="connsiteX0" fmla="*/ 8458 w 8970"/>
                <a:gd name="connsiteY0" fmla="*/ 10647 h 11957"/>
                <a:gd name="connsiteX1" fmla="*/ 6696 w 8970"/>
                <a:gd name="connsiteY1" fmla="*/ 2591 h 11957"/>
                <a:gd name="connsiteX2" fmla="*/ 527 w 8970"/>
                <a:gd name="connsiteY2" fmla="*/ 954 h 11957"/>
                <a:gd name="connsiteX3" fmla="*/ 2164 w 8970"/>
                <a:gd name="connsiteY3" fmla="*/ 9011 h 11957"/>
                <a:gd name="connsiteX4" fmla="*/ 8458 w 8970"/>
                <a:gd name="connsiteY4" fmla="*/ 10647 h 11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957">
                  <a:moveTo>
                    <a:pt x="8458" y="10647"/>
                  </a:moveTo>
                  <a:cubicBezTo>
                    <a:pt x="9553" y="7853"/>
                    <a:pt x="8861" y="4673"/>
                    <a:pt x="6696" y="2591"/>
                  </a:cubicBezTo>
                  <a:cubicBezTo>
                    <a:pt x="4556" y="-53"/>
                    <a:pt x="1786" y="-808"/>
                    <a:pt x="527" y="954"/>
                  </a:cubicBezTo>
                  <a:cubicBezTo>
                    <a:pt x="-568" y="3727"/>
                    <a:pt x="74" y="6883"/>
                    <a:pt x="2164" y="9011"/>
                  </a:cubicBezTo>
                  <a:cubicBezTo>
                    <a:pt x="4430" y="12158"/>
                    <a:pt x="7199" y="12913"/>
                    <a:pt x="8458" y="1064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8" name="Полилиния: фигура 47">
              <a:extLst>
                <a:ext uri="{FF2B5EF4-FFF2-40B4-BE49-F238E27FC236}">
                  <a16:creationId xmlns:a16="http://schemas.microsoft.com/office/drawing/2014/main" id="{270FC495-959F-4857-8D65-027CC99BBB1D}"/>
                </a:ext>
              </a:extLst>
            </p:cNvPr>
            <p:cNvSpPr/>
            <p:nvPr/>
          </p:nvSpPr>
          <p:spPr>
            <a:xfrm>
              <a:off x="8669139" y="5436437"/>
              <a:ext cx="9026" cy="11728"/>
            </a:xfrm>
            <a:custGeom>
              <a:avLst/>
              <a:gdLst>
                <a:gd name="connsiteX0" fmla="*/ 6779 w 9026"/>
                <a:gd name="connsiteY0" fmla="*/ 11712 h 11728"/>
                <a:gd name="connsiteX1" fmla="*/ 8416 w 9026"/>
                <a:gd name="connsiteY1" fmla="*/ 5543 h 11728"/>
                <a:gd name="connsiteX2" fmla="*/ 2247 w 9026"/>
                <a:gd name="connsiteY2" fmla="*/ 5 h 11728"/>
                <a:gd name="connsiteX3" fmla="*/ 611 w 9026"/>
                <a:gd name="connsiteY3" fmla="*/ 6173 h 11728"/>
                <a:gd name="connsiteX4" fmla="*/ 6779 w 9026"/>
                <a:gd name="connsiteY4" fmla="*/ 11712 h 1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28">
                  <a:moveTo>
                    <a:pt x="6779" y="11712"/>
                  </a:moveTo>
                  <a:cubicBezTo>
                    <a:pt x="8919" y="11712"/>
                    <a:pt x="9675" y="8691"/>
                    <a:pt x="8416" y="5543"/>
                  </a:cubicBezTo>
                  <a:cubicBezTo>
                    <a:pt x="7157" y="2396"/>
                    <a:pt x="4387" y="-121"/>
                    <a:pt x="2247" y="5"/>
                  </a:cubicBezTo>
                  <a:cubicBezTo>
                    <a:pt x="107" y="130"/>
                    <a:pt x="-648" y="3026"/>
                    <a:pt x="611" y="6173"/>
                  </a:cubicBezTo>
                  <a:cubicBezTo>
                    <a:pt x="1870" y="9320"/>
                    <a:pt x="4639" y="11964"/>
                    <a:pt x="6779" y="117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49" name="Полилиния: фигура 48">
              <a:extLst>
                <a:ext uri="{FF2B5EF4-FFF2-40B4-BE49-F238E27FC236}">
                  <a16:creationId xmlns:a16="http://schemas.microsoft.com/office/drawing/2014/main" id="{8A17EC32-8E59-46E8-BDB5-F3AB123BFB37}"/>
                </a:ext>
              </a:extLst>
            </p:cNvPr>
            <p:cNvSpPr/>
            <p:nvPr/>
          </p:nvSpPr>
          <p:spPr>
            <a:xfrm>
              <a:off x="8665596" y="5420610"/>
              <a:ext cx="9063" cy="11594"/>
            </a:xfrm>
            <a:custGeom>
              <a:avLst/>
              <a:gdLst>
                <a:gd name="connsiteX0" fmla="*/ 4532 w 9063"/>
                <a:gd name="connsiteY0" fmla="*/ 11048 h 11594"/>
                <a:gd name="connsiteX1" fmla="*/ 9064 w 9063"/>
                <a:gd name="connsiteY1" fmla="*/ 8405 h 11594"/>
                <a:gd name="connsiteX2" fmla="*/ 4532 w 9063"/>
                <a:gd name="connsiteY2" fmla="*/ 600 h 11594"/>
                <a:gd name="connsiteX3" fmla="*/ 0 w 9063"/>
                <a:gd name="connsiteY3" fmla="*/ 3244 h 11594"/>
                <a:gd name="connsiteX4" fmla="*/ 4532 w 9063"/>
                <a:gd name="connsiteY4" fmla="*/ 11048 h 11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4">
                  <a:moveTo>
                    <a:pt x="4532" y="11048"/>
                  </a:moveTo>
                  <a:cubicBezTo>
                    <a:pt x="7049" y="12433"/>
                    <a:pt x="9064" y="11048"/>
                    <a:pt x="9064" y="8405"/>
                  </a:cubicBezTo>
                  <a:cubicBezTo>
                    <a:pt x="8913" y="5223"/>
                    <a:pt x="7226" y="2312"/>
                    <a:pt x="4532" y="600"/>
                  </a:cubicBezTo>
                  <a:cubicBezTo>
                    <a:pt x="2014" y="-911"/>
                    <a:pt x="0" y="600"/>
                    <a:pt x="0" y="3244"/>
                  </a:cubicBezTo>
                  <a:cubicBezTo>
                    <a:pt x="214" y="6408"/>
                    <a:pt x="1888" y="9294"/>
                    <a:pt x="4532" y="1104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50" name="Полилиния: фигура 49">
              <a:extLst>
                <a:ext uri="{FF2B5EF4-FFF2-40B4-BE49-F238E27FC236}">
                  <a16:creationId xmlns:a16="http://schemas.microsoft.com/office/drawing/2014/main" id="{FA63A662-60DA-4AE9-941C-A9BED891DE5C}"/>
                </a:ext>
              </a:extLst>
            </p:cNvPr>
            <p:cNvSpPr/>
            <p:nvPr/>
          </p:nvSpPr>
          <p:spPr>
            <a:xfrm>
              <a:off x="8668719" y="5408297"/>
              <a:ext cx="8859" cy="11634"/>
            </a:xfrm>
            <a:custGeom>
              <a:avLst/>
              <a:gdLst>
                <a:gd name="connsiteX0" fmla="*/ 2164 w 8859"/>
                <a:gd name="connsiteY0" fmla="*/ 9011 h 11634"/>
                <a:gd name="connsiteX1" fmla="*/ 8332 w 8859"/>
                <a:gd name="connsiteY1" fmla="*/ 10647 h 11634"/>
                <a:gd name="connsiteX2" fmla="*/ 6696 w 8859"/>
                <a:gd name="connsiteY2" fmla="*/ 2591 h 11634"/>
                <a:gd name="connsiteX3" fmla="*/ 527 w 8859"/>
                <a:gd name="connsiteY3" fmla="*/ 954 h 11634"/>
                <a:gd name="connsiteX4" fmla="*/ 2164 w 8859"/>
                <a:gd name="connsiteY4" fmla="*/ 9011 h 1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 h="11634">
                  <a:moveTo>
                    <a:pt x="2164" y="9011"/>
                  </a:moveTo>
                  <a:cubicBezTo>
                    <a:pt x="4304" y="11780"/>
                    <a:pt x="7073" y="12410"/>
                    <a:pt x="8332" y="10647"/>
                  </a:cubicBezTo>
                  <a:cubicBezTo>
                    <a:pt x="9427" y="7874"/>
                    <a:pt x="8785" y="4718"/>
                    <a:pt x="6696" y="2591"/>
                  </a:cubicBezTo>
                  <a:cubicBezTo>
                    <a:pt x="4556" y="-53"/>
                    <a:pt x="1786" y="-808"/>
                    <a:pt x="527" y="954"/>
                  </a:cubicBezTo>
                  <a:cubicBezTo>
                    <a:pt x="-568" y="3727"/>
                    <a:pt x="74" y="6883"/>
                    <a:pt x="2164" y="901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51" name="Полилиния: фигура 50">
              <a:extLst>
                <a:ext uri="{FF2B5EF4-FFF2-40B4-BE49-F238E27FC236}">
                  <a16:creationId xmlns:a16="http://schemas.microsoft.com/office/drawing/2014/main" id="{2A4DD4AA-93E5-4663-A2E4-A4A9F6C3A8E6}"/>
                </a:ext>
              </a:extLst>
            </p:cNvPr>
            <p:cNvSpPr/>
            <p:nvPr/>
          </p:nvSpPr>
          <p:spPr>
            <a:xfrm>
              <a:off x="8677601" y="5402826"/>
              <a:ext cx="8746" cy="11729"/>
            </a:xfrm>
            <a:custGeom>
              <a:avLst/>
              <a:gdLst>
                <a:gd name="connsiteX0" fmla="*/ 331 w 8746"/>
                <a:gd name="connsiteY0" fmla="*/ 6173 h 11729"/>
                <a:gd name="connsiteX1" fmla="*/ 6499 w 8746"/>
                <a:gd name="connsiteY1" fmla="*/ 11712 h 11729"/>
                <a:gd name="connsiteX2" fmla="*/ 8136 w 8746"/>
                <a:gd name="connsiteY2" fmla="*/ 5543 h 11729"/>
                <a:gd name="connsiteX3" fmla="*/ 1968 w 8746"/>
                <a:gd name="connsiteY3" fmla="*/ 5 h 11729"/>
                <a:gd name="connsiteX4" fmla="*/ 331 w 8746"/>
                <a:gd name="connsiteY4" fmla="*/ 6173 h 11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6" h="11729">
                  <a:moveTo>
                    <a:pt x="331" y="6173"/>
                  </a:moveTo>
                  <a:cubicBezTo>
                    <a:pt x="1590" y="9446"/>
                    <a:pt x="4359" y="11964"/>
                    <a:pt x="6499" y="11712"/>
                  </a:cubicBezTo>
                  <a:cubicBezTo>
                    <a:pt x="8639" y="11460"/>
                    <a:pt x="9395" y="8690"/>
                    <a:pt x="8136" y="5543"/>
                  </a:cubicBezTo>
                  <a:cubicBezTo>
                    <a:pt x="6877" y="2396"/>
                    <a:pt x="4108" y="-121"/>
                    <a:pt x="1968" y="5"/>
                  </a:cubicBezTo>
                  <a:cubicBezTo>
                    <a:pt x="-172" y="130"/>
                    <a:pt x="-298" y="3026"/>
                    <a:pt x="331" y="61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52" name="Рисунок 22">
              <a:extLst>
                <a:ext uri="{FF2B5EF4-FFF2-40B4-BE49-F238E27FC236}">
                  <a16:creationId xmlns:a16="http://schemas.microsoft.com/office/drawing/2014/main" id="{0D344834-A09D-4C77-AE32-0D92A158F148}"/>
                </a:ext>
              </a:extLst>
            </p:cNvPr>
            <p:cNvGrpSpPr/>
            <p:nvPr/>
          </p:nvGrpSpPr>
          <p:grpSpPr>
            <a:xfrm>
              <a:off x="8677303" y="5419528"/>
              <a:ext cx="33165" cy="39130"/>
              <a:chOff x="8677303" y="5419528"/>
              <a:chExt cx="33165" cy="39130"/>
            </a:xfrm>
            <a:solidFill>
              <a:srgbClr val="121822"/>
            </a:solidFill>
          </p:grpSpPr>
          <p:sp>
            <p:nvSpPr>
              <p:cNvPr id="362" name="Полилиния: фигура 361">
                <a:extLst>
                  <a:ext uri="{FF2B5EF4-FFF2-40B4-BE49-F238E27FC236}">
                    <a16:creationId xmlns:a16="http://schemas.microsoft.com/office/drawing/2014/main" id="{33281D2B-02A7-4099-9626-DF9FE22C1246}"/>
                  </a:ext>
                </a:extLst>
              </p:cNvPr>
              <p:cNvSpPr/>
              <p:nvPr/>
            </p:nvSpPr>
            <p:spPr>
              <a:xfrm>
                <a:off x="8680954" y="5419528"/>
                <a:ext cx="29514" cy="37558"/>
              </a:xfrm>
              <a:custGeom>
                <a:avLst/>
                <a:gdLst>
                  <a:gd name="connsiteX0" fmla="*/ 5287 w 29514"/>
                  <a:gd name="connsiteY0" fmla="*/ 1178 h 37558"/>
                  <a:gd name="connsiteX1" fmla="*/ 14225 w 29514"/>
                  <a:gd name="connsiteY1" fmla="*/ 1178 h 37558"/>
                  <a:gd name="connsiteX2" fmla="*/ 15358 w 29514"/>
                  <a:gd name="connsiteY2" fmla="*/ 1178 h 37558"/>
                  <a:gd name="connsiteX3" fmla="*/ 27317 w 29514"/>
                  <a:gd name="connsiteY3" fmla="*/ 15781 h 37558"/>
                  <a:gd name="connsiteX4" fmla="*/ 29457 w 29514"/>
                  <a:gd name="connsiteY4" fmla="*/ 25726 h 37558"/>
                  <a:gd name="connsiteX5" fmla="*/ 25303 w 29514"/>
                  <a:gd name="connsiteY5" fmla="*/ 34789 h 37558"/>
                  <a:gd name="connsiteX6" fmla="*/ 20519 w 29514"/>
                  <a:gd name="connsiteY6" fmla="*/ 37559 h 37558"/>
                  <a:gd name="connsiteX7" fmla="*/ 24673 w 29514"/>
                  <a:gd name="connsiteY7" fmla="*/ 28495 h 37558"/>
                  <a:gd name="connsiteX8" fmla="*/ 22533 w 29514"/>
                  <a:gd name="connsiteY8" fmla="*/ 18550 h 37558"/>
                  <a:gd name="connsiteX9" fmla="*/ 9945 w 29514"/>
                  <a:gd name="connsiteY9" fmla="*/ 4074 h 37558"/>
                  <a:gd name="connsiteX10" fmla="*/ 8938 w 29514"/>
                  <a:gd name="connsiteY10" fmla="*/ 4703 h 37558"/>
                  <a:gd name="connsiteX11" fmla="*/ 0 w 29514"/>
                  <a:gd name="connsiteY11" fmla="*/ 4703 h 3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14" h="37558">
                    <a:moveTo>
                      <a:pt x="5287" y="1178"/>
                    </a:moveTo>
                    <a:cubicBezTo>
                      <a:pt x="8057" y="-393"/>
                      <a:pt x="11455" y="-393"/>
                      <a:pt x="14225" y="1178"/>
                    </a:cubicBezTo>
                    <a:lnTo>
                      <a:pt x="15358" y="1178"/>
                    </a:lnTo>
                    <a:cubicBezTo>
                      <a:pt x="20746" y="4708"/>
                      <a:pt x="24912" y="9804"/>
                      <a:pt x="27317" y="15781"/>
                    </a:cubicBezTo>
                    <a:cubicBezTo>
                      <a:pt x="28702" y="18915"/>
                      <a:pt x="29432" y="22300"/>
                      <a:pt x="29457" y="25726"/>
                    </a:cubicBezTo>
                    <a:cubicBezTo>
                      <a:pt x="29847" y="29282"/>
                      <a:pt x="28248" y="32766"/>
                      <a:pt x="25303" y="34789"/>
                    </a:cubicBezTo>
                    <a:lnTo>
                      <a:pt x="20519" y="37559"/>
                    </a:lnTo>
                    <a:cubicBezTo>
                      <a:pt x="23465" y="35536"/>
                      <a:pt x="25064" y="32051"/>
                      <a:pt x="24673" y="28495"/>
                    </a:cubicBezTo>
                    <a:cubicBezTo>
                      <a:pt x="24623" y="25072"/>
                      <a:pt x="23893" y="21694"/>
                      <a:pt x="22533" y="18550"/>
                    </a:cubicBezTo>
                    <a:cubicBezTo>
                      <a:pt x="20003" y="12495"/>
                      <a:pt x="15584" y="7417"/>
                      <a:pt x="9945" y="4074"/>
                    </a:cubicBezTo>
                    <a:lnTo>
                      <a:pt x="8938" y="4703"/>
                    </a:lnTo>
                    <a:cubicBezTo>
                      <a:pt x="6168" y="3132"/>
                      <a:pt x="2769" y="3132"/>
                      <a:pt x="0" y="470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63" name="Полилиния: фигура 362">
                <a:extLst>
                  <a:ext uri="{FF2B5EF4-FFF2-40B4-BE49-F238E27FC236}">
                    <a16:creationId xmlns:a16="http://schemas.microsoft.com/office/drawing/2014/main" id="{AEFB0DE6-1F97-4CD4-92DA-B2FB784706BE}"/>
                  </a:ext>
                </a:extLst>
              </p:cNvPr>
              <p:cNvSpPr/>
              <p:nvPr/>
            </p:nvSpPr>
            <p:spPr>
              <a:xfrm>
                <a:off x="8677303" y="5422259"/>
                <a:ext cx="28323" cy="36399"/>
              </a:xfrm>
              <a:custGeom>
                <a:avLst/>
                <a:gdLst>
                  <a:gd name="connsiteX0" fmla="*/ 14225 w 28323"/>
                  <a:gd name="connsiteY0" fmla="*/ 1972 h 36399"/>
                  <a:gd name="connsiteX1" fmla="*/ 0 w 28323"/>
                  <a:gd name="connsiteY1" fmla="*/ 10029 h 36399"/>
                  <a:gd name="connsiteX2" fmla="*/ 14099 w 28323"/>
                  <a:gd name="connsiteY2" fmla="*/ 34450 h 36399"/>
                  <a:gd name="connsiteX3" fmla="*/ 28324 w 28323"/>
                  <a:gd name="connsiteY3" fmla="*/ 26394 h 36399"/>
                  <a:gd name="connsiteX4" fmla="*/ 14225 w 28323"/>
                  <a:gd name="connsiteY4" fmla="*/ 1972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3" h="36399">
                    <a:moveTo>
                      <a:pt x="14225" y="1972"/>
                    </a:moveTo>
                    <a:cubicBezTo>
                      <a:pt x="6420" y="-2560"/>
                      <a:pt x="0" y="965"/>
                      <a:pt x="0" y="10029"/>
                    </a:cubicBezTo>
                    <a:cubicBezTo>
                      <a:pt x="541" y="19948"/>
                      <a:pt x="5778" y="29017"/>
                      <a:pt x="14099" y="34450"/>
                    </a:cubicBezTo>
                    <a:cubicBezTo>
                      <a:pt x="21904" y="38982"/>
                      <a:pt x="28324" y="35331"/>
                      <a:pt x="28324" y="26394"/>
                    </a:cubicBezTo>
                    <a:cubicBezTo>
                      <a:pt x="27833" y="16455"/>
                      <a:pt x="22584" y="7361"/>
                      <a:pt x="14225" y="197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53" name="Полилиния: фигура 52">
              <a:extLst>
                <a:ext uri="{FF2B5EF4-FFF2-40B4-BE49-F238E27FC236}">
                  <a16:creationId xmlns:a16="http://schemas.microsoft.com/office/drawing/2014/main" id="{FFF37869-C4A9-4C4A-A5EF-175F93232A75}"/>
                </a:ext>
              </a:extLst>
            </p:cNvPr>
            <p:cNvSpPr/>
            <p:nvPr/>
          </p:nvSpPr>
          <p:spPr>
            <a:xfrm>
              <a:off x="8640293" y="5379410"/>
              <a:ext cx="98063" cy="125921"/>
            </a:xfrm>
            <a:custGeom>
              <a:avLst/>
              <a:gdLst>
                <a:gd name="connsiteX0" fmla="*/ 0 w 98063"/>
                <a:gd name="connsiteY0" fmla="*/ 34498 h 125921"/>
                <a:gd name="connsiteX1" fmla="*/ 48843 w 98063"/>
                <a:gd name="connsiteY1" fmla="*/ 119219 h 125921"/>
                <a:gd name="connsiteX2" fmla="*/ 98064 w 98063"/>
                <a:gd name="connsiteY2" fmla="*/ 91146 h 125921"/>
                <a:gd name="connsiteX3" fmla="*/ 49598 w 98063"/>
                <a:gd name="connsiteY3" fmla="*/ 7055 h 125921"/>
                <a:gd name="connsiteX4" fmla="*/ 0 w 98063"/>
                <a:gd name="connsiteY4" fmla="*/ 34498 h 125921"/>
                <a:gd name="connsiteX5" fmla="*/ 21023 w 98063"/>
                <a:gd name="connsiteY5" fmla="*/ 40289 h 125921"/>
                <a:gd name="connsiteX6" fmla="*/ 28576 w 98063"/>
                <a:gd name="connsiteY6" fmla="*/ 20273 h 125921"/>
                <a:gd name="connsiteX7" fmla="*/ 49095 w 98063"/>
                <a:gd name="connsiteY7" fmla="*/ 24050 h 125921"/>
                <a:gd name="connsiteX8" fmla="*/ 82832 w 98063"/>
                <a:gd name="connsiteY8" fmla="*/ 82586 h 125921"/>
                <a:gd name="connsiteX9" fmla="*/ 75405 w 98063"/>
                <a:gd name="connsiteY9" fmla="*/ 102602 h 125921"/>
                <a:gd name="connsiteX10" fmla="*/ 54760 w 98063"/>
                <a:gd name="connsiteY10" fmla="*/ 98951 h 125921"/>
                <a:gd name="connsiteX11" fmla="*/ 21023 w 98063"/>
                <a:gd name="connsiteY11" fmla="*/ 40289 h 12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63" h="125921">
                  <a:moveTo>
                    <a:pt x="0" y="34498"/>
                  </a:moveTo>
                  <a:cubicBezTo>
                    <a:pt x="1750" y="68938"/>
                    <a:pt x="19915" y="100447"/>
                    <a:pt x="48843" y="119219"/>
                  </a:cubicBezTo>
                  <a:cubicBezTo>
                    <a:pt x="75908" y="134828"/>
                    <a:pt x="97938" y="122240"/>
                    <a:pt x="98064" y="91146"/>
                  </a:cubicBezTo>
                  <a:cubicBezTo>
                    <a:pt x="96125" y="57027"/>
                    <a:pt x="78149" y="25840"/>
                    <a:pt x="49598" y="7055"/>
                  </a:cubicBezTo>
                  <a:cubicBezTo>
                    <a:pt x="22030" y="-9058"/>
                    <a:pt x="0" y="3405"/>
                    <a:pt x="0" y="34498"/>
                  </a:cubicBezTo>
                  <a:close/>
                  <a:moveTo>
                    <a:pt x="21023" y="40289"/>
                  </a:moveTo>
                  <a:cubicBezTo>
                    <a:pt x="20557" y="32843"/>
                    <a:pt x="23314" y="25557"/>
                    <a:pt x="28576" y="20273"/>
                  </a:cubicBezTo>
                  <a:cubicBezTo>
                    <a:pt x="35638" y="18651"/>
                    <a:pt x="43065" y="20017"/>
                    <a:pt x="49095" y="24050"/>
                  </a:cubicBezTo>
                  <a:cubicBezTo>
                    <a:pt x="69111" y="36992"/>
                    <a:pt x="81661" y="58780"/>
                    <a:pt x="82832" y="82586"/>
                  </a:cubicBezTo>
                  <a:cubicBezTo>
                    <a:pt x="83449" y="90030"/>
                    <a:pt x="80730" y="97362"/>
                    <a:pt x="75405" y="102602"/>
                  </a:cubicBezTo>
                  <a:cubicBezTo>
                    <a:pt x="68317" y="104445"/>
                    <a:pt x="60790" y="103112"/>
                    <a:pt x="54760" y="98951"/>
                  </a:cubicBezTo>
                  <a:cubicBezTo>
                    <a:pt x="34782" y="85909"/>
                    <a:pt x="22256" y="64110"/>
                    <a:pt x="21023" y="4028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54" name="Рисунок 22">
              <a:extLst>
                <a:ext uri="{FF2B5EF4-FFF2-40B4-BE49-F238E27FC236}">
                  <a16:creationId xmlns:a16="http://schemas.microsoft.com/office/drawing/2014/main" id="{9FEBC5F7-638A-426E-ACC5-1596B7117E56}"/>
                </a:ext>
              </a:extLst>
            </p:cNvPr>
            <p:cNvGrpSpPr/>
            <p:nvPr/>
          </p:nvGrpSpPr>
          <p:grpSpPr>
            <a:xfrm>
              <a:off x="8825721" y="5462225"/>
              <a:ext cx="131475" cy="145350"/>
              <a:chOff x="8825721" y="5462225"/>
              <a:chExt cx="131475" cy="145350"/>
            </a:xfrm>
            <a:solidFill>
              <a:srgbClr val="121822"/>
            </a:solidFill>
          </p:grpSpPr>
          <p:sp>
            <p:nvSpPr>
              <p:cNvPr id="360" name="Полилиния: фигура 359">
                <a:extLst>
                  <a:ext uri="{FF2B5EF4-FFF2-40B4-BE49-F238E27FC236}">
                    <a16:creationId xmlns:a16="http://schemas.microsoft.com/office/drawing/2014/main" id="{06A657A4-841D-4EE6-8C5C-3E86296726BE}"/>
                  </a:ext>
                </a:extLst>
              </p:cNvPr>
              <p:cNvSpPr/>
              <p:nvPr/>
            </p:nvSpPr>
            <p:spPr>
              <a:xfrm>
                <a:off x="8840071" y="5462225"/>
                <a:ext cx="117124" cy="142020"/>
              </a:xfrm>
              <a:custGeom>
                <a:avLst/>
                <a:gdLst>
                  <a:gd name="connsiteX0" fmla="*/ 33234 w 117124"/>
                  <a:gd name="connsiteY0" fmla="*/ 3296 h 142020"/>
                  <a:gd name="connsiteX1" fmla="*/ 64075 w 117124"/>
                  <a:gd name="connsiteY1" fmla="*/ 4555 h 142020"/>
                  <a:gd name="connsiteX2" fmla="*/ 68103 w 117124"/>
                  <a:gd name="connsiteY2" fmla="*/ 6695 h 142020"/>
                  <a:gd name="connsiteX3" fmla="*/ 109519 w 117124"/>
                  <a:gd name="connsiteY3" fmla="*/ 57049 h 142020"/>
                  <a:gd name="connsiteX4" fmla="*/ 116947 w 117124"/>
                  <a:gd name="connsiteY4" fmla="*/ 91289 h 142020"/>
                  <a:gd name="connsiteX5" fmla="*/ 102596 w 117124"/>
                  <a:gd name="connsiteY5" fmla="*/ 122760 h 142020"/>
                  <a:gd name="connsiteX6" fmla="*/ 69488 w 117124"/>
                  <a:gd name="connsiteY6" fmla="*/ 142021 h 142020"/>
                  <a:gd name="connsiteX7" fmla="*/ 83713 w 117124"/>
                  <a:gd name="connsiteY7" fmla="*/ 110675 h 142020"/>
                  <a:gd name="connsiteX8" fmla="*/ 76286 w 117124"/>
                  <a:gd name="connsiteY8" fmla="*/ 76309 h 142020"/>
                  <a:gd name="connsiteX9" fmla="*/ 34870 w 117124"/>
                  <a:gd name="connsiteY9" fmla="*/ 25955 h 142020"/>
                  <a:gd name="connsiteX10" fmla="*/ 30968 w 117124"/>
                  <a:gd name="connsiteY10" fmla="*/ 23941 h 142020"/>
                  <a:gd name="connsiteX11" fmla="*/ 0 w 117124"/>
                  <a:gd name="connsiteY11" fmla="*/ 22556 h 1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124" h="142020">
                    <a:moveTo>
                      <a:pt x="33234" y="3296"/>
                    </a:moveTo>
                    <a:cubicBezTo>
                      <a:pt x="43065" y="-1509"/>
                      <a:pt x="54659" y="-1036"/>
                      <a:pt x="64075" y="4555"/>
                    </a:cubicBezTo>
                    <a:lnTo>
                      <a:pt x="68103" y="6695"/>
                    </a:lnTo>
                    <a:cubicBezTo>
                      <a:pt x="86860" y="18712"/>
                      <a:pt x="101350" y="36329"/>
                      <a:pt x="109519" y="57049"/>
                    </a:cubicBezTo>
                    <a:cubicBezTo>
                      <a:pt x="114202" y="67868"/>
                      <a:pt x="116733" y="79500"/>
                      <a:pt x="116947" y="91289"/>
                    </a:cubicBezTo>
                    <a:cubicBezTo>
                      <a:pt x="118206" y="103601"/>
                      <a:pt x="112717" y="115635"/>
                      <a:pt x="102596" y="122760"/>
                    </a:cubicBezTo>
                    <a:lnTo>
                      <a:pt x="69488" y="142021"/>
                    </a:lnTo>
                    <a:cubicBezTo>
                      <a:pt x="79521" y="134883"/>
                      <a:pt x="84947" y="122924"/>
                      <a:pt x="83713" y="110675"/>
                    </a:cubicBezTo>
                    <a:cubicBezTo>
                      <a:pt x="83512" y="98842"/>
                      <a:pt x="80982" y="87168"/>
                      <a:pt x="76286" y="76309"/>
                    </a:cubicBezTo>
                    <a:cubicBezTo>
                      <a:pt x="68116" y="55586"/>
                      <a:pt x="53627" y="37964"/>
                      <a:pt x="34870" y="25955"/>
                    </a:cubicBezTo>
                    <a:lnTo>
                      <a:pt x="30968" y="23941"/>
                    </a:lnTo>
                    <a:cubicBezTo>
                      <a:pt x="21551" y="18265"/>
                      <a:pt x="9895" y="17744"/>
                      <a:pt x="0" y="2255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61" name="Полилиния: фигура 360">
                <a:extLst>
                  <a:ext uri="{FF2B5EF4-FFF2-40B4-BE49-F238E27FC236}">
                    <a16:creationId xmlns:a16="http://schemas.microsoft.com/office/drawing/2014/main" id="{6E0A9C73-3B92-49DF-AE7C-26B6759B3B15}"/>
                  </a:ext>
                </a:extLst>
              </p:cNvPr>
              <p:cNvSpPr/>
              <p:nvPr/>
            </p:nvSpPr>
            <p:spPr>
              <a:xfrm>
                <a:off x="8825721" y="5481478"/>
                <a:ext cx="98063" cy="126097"/>
              </a:xfrm>
              <a:custGeom>
                <a:avLst/>
                <a:gdLst>
                  <a:gd name="connsiteX0" fmla="*/ 49221 w 98063"/>
                  <a:gd name="connsiteY0" fmla="*/ 6703 h 126097"/>
                  <a:gd name="connsiteX1" fmla="*/ 0 w 98063"/>
                  <a:gd name="connsiteY1" fmla="*/ 34775 h 126097"/>
                  <a:gd name="connsiteX2" fmla="*/ 48843 w 98063"/>
                  <a:gd name="connsiteY2" fmla="*/ 119369 h 126097"/>
                  <a:gd name="connsiteX3" fmla="*/ 98064 w 98063"/>
                  <a:gd name="connsiteY3" fmla="*/ 91423 h 126097"/>
                  <a:gd name="connsiteX4" fmla="*/ 49221 w 98063"/>
                  <a:gd name="connsiteY4" fmla="*/ 6703 h 12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3" h="126097">
                    <a:moveTo>
                      <a:pt x="49221" y="6703"/>
                    </a:moveTo>
                    <a:cubicBezTo>
                      <a:pt x="22156" y="-8907"/>
                      <a:pt x="126" y="3681"/>
                      <a:pt x="0" y="34775"/>
                    </a:cubicBezTo>
                    <a:cubicBezTo>
                      <a:pt x="1850" y="69154"/>
                      <a:pt x="20003" y="100575"/>
                      <a:pt x="48843" y="119369"/>
                    </a:cubicBezTo>
                    <a:cubicBezTo>
                      <a:pt x="75908" y="134979"/>
                      <a:pt x="97938" y="122516"/>
                      <a:pt x="98064" y="91423"/>
                    </a:cubicBezTo>
                    <a:cubicBezTo>
                      <a:pt x="96314" y="56983"/>
                      <a:pt x="78149" y="25474"/>
                      <a:pt x="49221" y="670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55" name="Полилиния: фигура 54">
              <a:extLst>
                <a:ext uri="{FF2B5EF4-FFF2-40B4-BE49-F238E27FC236}">
                  <a16:creationId xmlns:a16="http://schemas.microsoft.com/office/drawing/2014/main" id="{DFDD9F4E-B542-4465-96A3-F89677D0F4AC}"/>
                </a:ext>
              </a:extLst>
            </p:cNvPr>
            <p:cNvSpPr/>
            <p:nvPr/>
          </p:nvSpPr>
          <p:spPr>
            <a:xfrm>
              <a:off x="8840953" y="5501264"/>
              <a:ext cx="67686" cy="86786"/>
            </a:xfrm>
            <a:custGeom>
              <a:avLst/>
              <a:gdLst>
                <a:gd name="connsiteX0" fmla="*/ 0 w 67686"/>
                <a:gd name="connsiteY0" fmla="*/ 23675 h 86786"/>
                <a:gd name="connsiteX1" fmla="*/ 33737 w 67686"/>
                <a:gd name="connsiteY1" fmla="*/ 82085 h 86786"/>
                <a:gd name="connsiteX2" fmla="*/ 60173 w 67686"/>
                <a:gd name="connsiteY2" fmla="*/ 82840 h 86786"/>
                <a:gd name="connsiteX3" fmla="*/ 67600 w 67686"/>
                <a:gd name="connsiteY3" fmla="*/ 62825 h 86786"/>
                <a:gd name="connsiteX4" fmla="*/ 33863 w 67686"/>
                <a:gd name="connsiteY4" fmla="*/ 4414 h 86786"/>
                <a:gd name="connsiteX5" fmla="*/ 13470 w 67686"/>
                <a:gd name="connsiteY5" fmla="*/ 764 h 86786"/>
                <a:gd name="connsiteX6" fmla="*/ 0 w 67686"/>
                <a:gd name="connsiteY6" fmla="*/ 23675 h 8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86" h="86786">
                  <a:moveTo>
                    <a:pt x="0" y="23675"/>
                  </a:moveTo>
                  <a:cubicBezTo>
                    <a:pt x="1246" y="47423"/>
                    <a:pt x="13784" y="69144"/>
                    <a:pt x="33737" y="82085"/>
                  </a:cubicBezTo>
                  <a:cubicBezTo>
                    <a:pt x="41441" y="88065"/>
                    <a:pt x="52141" y="88367"/>
                    <a:pt x="60173" y="82840"/>
                  </a:cubicBezTo>
                  <a:cubicBezTo>
                    <a:pt x="65498" y="77604"/>
                    <a:pt x="68217" y="70265"/>
                    <a:pt x="67600" y="62825"/>
                  </a:cubicBezTo>
                  <a:cubicBezTo>
                    <a:pt x="66417" y="39058"/>
                    <a:pt x="53853" y="17316"/>
                    <a:pt x="33863" y="4414"/>
                  </a:cubicBezTo>
                  <a:cubicBezTo>
                    <a:pt x="27909" y="327"/>
                    <a:pt x="20481" y="-1002"/>
                    <a:pt x="13470" y="764"/>
                  </a:cubicBezTo>
                  <a:cubicBezTo>
                    <a:pt x="5161" y="3030"/>
                    <a:pt x="0" y="11086"/>
                    <a:pt x="0" y="2367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56" name="Полилиния: фигура 55">
              <a:extLst>
                <a:ext uri="{FF2B5EF4-FFF2-40B4-BE49-F238E27FC236}">
                  <a16:creationId xmlns:a16="http://schemas.microsoft.com/office/drawing/2014/main" id="{41BA81FD-5E87-4023-9F42-93FC3C774EB3}"/>
                </a:ext>
              </a:extLst>
            </p:cNvPr>
            <p:cNvSpPr/>
            <p:nvPr/>
          </p:nvSpPr>
          <p:spPr>
            <a:xfrm>
              <a:off x="8846813" y="5501264"/>
              <a:ext cx="61825" cy="83626"/>
            </a:xfrm>
            <a:custGeom>
              <a:avLst/>
              <a:gdLst>
                <a:gd name="connsiteX0" fmla="*/ 56 w 61825"/>
                <a:gd name="connsiteY0" fmla="*/ 20779 h 83626"/>
                <a:gd name="connsiteX1" fmla="*/ 33793 w 61825"/>
                <a:gd name="connsiteY1" fmla="*/ 79190 h 83626"/>
                <a:gd name="connsiteX2" fmla="*/ 54312 w 61825"/>
                <a:gd name="connsiteY2" fmla="*/ 82840 h 83626"/>
                <a:gd name="connsiteX3" fmla="*/ 61739 w 61825"/>
                <a:gd name="connsiteY3" fmla="*/ 62825 h 83626"/>
                <a:gd name="connsiteX4" fmla="*/ 28003 w 61825"/>
                <a:gd name="connsiteY4" fmla="*/ 4414 h 83626"/>
                <a:gd name="connsiteX5" fmla="*/ 7609 w 61825"/>
                <a:gd name="connsiteY5" fmla="*/ 764 h 83626"/>
                <a:gd name="connsiteX6" fmla="*/ 56 w 61825"/>
                <a:gd name="connsiteY6" fmla="*/ 20779 h 8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25" h="83626">
                  <a:moveTo>
                    <a:pt x="56" y="20779"/>
                  </a:moveTo>
                  <a:cubicBezTo>
                    <a:pt x="1340" y="44516"/>
                    <a:pt x="13878" y="66211"/>
                    <a:pt x="33793" y="79190"/>
                  </a:cubicBezTo>
                  <a:cubicBezTo>
                    <a:pt x="39785" y="83319"/>
                    <a:pt x="47263" y="84641"/>
                    <a:pt x="54312" y="82840"/>
                  </a:cubicBezTo>
                  <a:cubicBezTo>
                    <a:pt x="59637" y="77604"/>
                    <a:pt x="62356" y="70265"/>
                    <a:pt x="61739" y="62825"/>
                  </a:cubicBezTo>
                  <a:cubicBezTo>
                    <a:pt x="60556" y="39058"/>
                    <a:pt x="47993" y="17316"/>
                    <a:pt x="28003" y="4414"/>
                  </a:cubicBezTo>
                  <a:cubicBezTo>
                    <a:pt x="22048" y="327"/>
                    <a:pt x="14621" y="-1002"/>
                    <a:pt x="7609" y="764"/>
                  </a:cubicBezTo>
                  <a:cubicBezTo>
                    <a:pt x="2310" y="6028"/>
                    <a:pt x="-435" y="13330"/>
                    <a:pt x="56" y="2077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57" name="Полилиния: фигура 56">
              <a:extLst>
                <a:ext uri="{FF2B5EF4-FFF2-40B4-BE49-F238E27FC236}">
                  <a16:creationId xmlns:a16="http://schemas.microsoft.com/office/drawing/2014/main" id="{2096B057-BAC1-4E9D-8C51-21325A3C5DDE}"/>
                </a:ext>
              </a:extLst>
            </p:cNvPr>
            <p:cNvSpPr/>
            <p:nvPr/>
          </p:nvSpPr>
          <p:spPr>
            <a:xfrm>
              <a:off x="8874816" y="5508056"/>
              <a:ext cx="9063" cy="11637"/>
            </a:xfrm>
            <a:custGeom>
              <a:avLst/>
              <a:gdLst>
                <a:gd name="connsiteX0" fmla="*/ 0 w 9063"/>
                <a:gd name="connsiteY0" fmla="*/ 3287 h 11637"/>
                <a:gd name="connsiteX1" fmla="*/ 4532 w 9063"/>
                <a:gd name="connsiteY1" fmla="*/ 11092 h 11637"/>
                <a:gd name="connsiteX2" fmla="*/ 9064 w 9063"/>
                <a:gd name="connsiteY2" fmla="*/ 8448 h 11637"/>
                <a:gd name="connsiteX3" fmla="*/ 4532 w 9063"/>
                <a:gd name="connsiteY3" fmla="*/ 643 h 11637"/>
                <a:gd name="connsiteX4" fmla="*/ 0 w 9063"/>
                <a:gd name="connsiteY4" fmla="*/ 3287 h 1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37">
                  <a:moveTo>
                    <a:pt x="0" y="3287"/>
                  </a:moveTo>
                  <a:cubicBezTo>
                    <a:pt x="176" y="6464"/>
                    <a:pt x="1863" y="9364"/>
                    <a:pt x="4532" y="11092"/>
                  </a:cubicBezTo>
                  <a:cubicBezTo>
                    <a:pt x="7049" y="12476"/>
                    <a:pt x="9064" y="11092"/>
                    <a:pt x="9064" y="8448"/>
                  </a:cubicBezTo>
                  <a:cubicBezTo>
                    <a:pt x="8913" y="5266"/>
                    <a:pt x="7226" y="2355"/>
                    <a:pt x="4532" y="643"/>
                  </a:cubicBezTo>
                  <a:cubicBezTo>
                    <a:pt x="2014" y="-868"/>
                    <a:pt x="0" y="391"/>
                    <a:pt x="0" y="328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58" name="Полилиния: фигура 57">
              <a:extLst>
                <a:ext uri="{FF2B5EF4-FFF2-40B4-BE49-F238E27FC236}">
                  <a16:creationId xmlns:a16="http://schemas.microsoft.com/office/drawing/2014/main" id="{4B71FC9A-ADCB-4C83-B3C6-B7F199D6A6CC}"/>
                </a:ext>
              </a:extLst>
            </p:cNvPr>
            <p:cNvSpPr/>
            <p:nvPr/>
          </p:nvSpPr>
          <p:spPr>
            <a:xfrm>
              <a:off x="8887128" y="5518571"/>
              <a:ext cx="8834" cy="11689"/>
            </a:xfrm>
            <a:custGeom>
              <a:avLst/>
              <a:gdLst>
                <a:gd name="connsiteX0" fmla="*/ 527 w 8834"/>
                <a:gd name="connsiteY0" fmla="*/ 954 h 11689"/>
                <a:gd name="connsiteX1" fmla="*/ 2164 w 8834"/>
                <a:gd name="connsiteY1" fmla="*/ 9011 h 11689"/>
                <a:gd name="connsiteX2" fmla="*/ 8332 w 8834"/>
                <a:gd name="connsiteY2" fmla="*/ 10647 h 11689"/>
                <a:gd name="connsiteX3" fmla="*/ 6696 w 8834"/>
                <a:gd name="connsiteY3" fmla="*/ 2591 h 11689"/>
                <a:gd name="connsiteX4" fmla="*/ 527 w 8834"/>
                <a:gd name="connsiteY4" fmla="*/ 954 h 1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4" h="11689">
                  <a:moveTo>
                    <a:pt x="527" y="954"/>
                  </a:moveTo>
                  <a:cubicBezTo>
                    <a:pt x="-568" y="3727"/>
                    <a:pt x="74" y="6883"/>
                    <a:pt x="2164" y="9011"/>
                  </a:cubicBezTo>
                  <a:cubicBezTo>
                    <a:pt x="4304" y="11780"/>
                    <a:pt x="7073" y="12536"/>
                    <a:pt x="8332" y="10647"/>
                  </a:cubicBezTo>
                  <a:cubicBezTo>
                    <a:pt x="9390" y="7872"/>
                    <a:pt x="8748" y="4733"/>
                    <a:pt x="6696" y="2591"/>
                  </a:cubicBezTo>
                  <a:cubicBezTo>
                    <a:pt x="4178" y="-53"/>
                    <a:pt x="1786" y="-808"/>
                    <a:pt x="527" y="95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59" name="Полилиния: фигура 58">
              <a:extLst>
                <a:ext uri="{FF2B5EF4-FFF2-40B4-BE49-F238E27FC236}">
                  <a16:creationId xmlns:a16="http://schemas.microsoft.com/office/drawing/2014/main" id="{852D52BC-D8BA-4C63-BBDE-1021C342A555}"/>
                </a:ext>
              </a:extLst>
            </p:cNvPr>
            <p:cNvSpPr/>
            <p:nvPr/>
          </p:nvSpPr>
          <p:spPr>
            <a:xfrm>
              <a:off x="8896043" y="5533746"/>
              <a:ext cx="9120" cy="11728"/>
            </a:xfrm>
            <a:custGeom>
              <a:avLst/>
              <a:gdLst>
                <a:gd name="connsiteX0" fmla="*/ 2313 w 9120"/>
                <a:gd name="connsiteY0" fmla="*/ 5 h 11728"/>
                <a:gd name="connsiteX1" fmla="*/ 550 w 9120"/>
                <a:gd name="connsiteY1" fmla="*/ 6173 h 11728"/>
                <a:gd name="connsiteX2" fmla="*/ 6845 w 9120"/>
                <a:gd name="connsiteY2" fmla="*/ 11712 h 11728"/>
                <a:gd name="connsiteX3" fmla="*/ 8481 w 9120"/>
                <a:gd name="connsiteY3" fmla="*/ 5544 h 11728"/>
                <a:gd name="connsiteX4" fmla="*/ 2313 w 9120"/>
                <a:gd name="connsiteY4" fmla="*/ 5 h 1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0" h="11728">
                  <a:moveTo>
                    <a:pt x="2313" y="5"/>
                  </a:moveTo>
                  <a:cubicBezTo>
                    <a:pt x="47" y="5"/>
                    <a:pt x="-582" y="3026"/>
                    <a:pt x="550" y="6173"/>
                  </a:cubicBezTo>
                  <a:cubicBezTo>
                    <a:pt x="1683" y="9320"/>
                    <a:pt x="4579" y="11964"/>
                    <a:pt x="6845" y="11712"/>
                  </a:cubicBezTo>
                  <a:cubicBezTo>
                    <a:pt x="9111" y="11460"/>
                    <a:pt x="9740" y="8817"/>
                    <a:pt x="8481" y="5544"/>
                  </a:cubicBezTo>
                  <a:cubicBezTo>
                    <a:pt x="7222" y="2271"/>
                    <a:pt x="4453" y="-121"/>
                    <a:pt x="2313" y="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60" name="Полилиния: фигура 59">
              <a:extLst>
                <a:ext uri="{FF2B5EF4-FFF2-40B4-BE49-F238E27FC236}">
                  <a16:creationId xmlns:a16="http://schemas.microsoft.com/office/drawing/2014/main" id="{E28B4476-B067-4F05-908B-50954C27A0B0}"/>
                </a:ext>
              </a:extLst>
            </p:cNvPr>
            <p:cNvSpPr/>
            <p:nvPr/>
          </p:nvSpPr>
          <p:spPr>
            <a:xfrm>
              <a:off x="8899363" y="5549570"/>
              <a:ext cx="9063" cy="11665"/>
            </a:xfrm>
            <a:custGeom>
              <a:avLst/>
              <a:gdLst>
                <a:gd name="connsiteX0" fmla="*/ 4532 w 9063"/>
                <a:gd name="connsiteY0" fmla="*/ 546 h 11665"/>
                <a:gd name="connsiteX1" fmla="*/ 0 w 9063"/>
                <a:gd name="connsiteY1" fmla="*/ 3189 h 11665"/>
                <a:gd name="connsiteX2" fmla="*/ 4532 w 9063"/>
                <a:gd name="connsiteY2" fmla="*/ 11120 h 11665"/>
                <a:gd name="connsiteX3" fmla="*/ 9064 w 9063"/>
                <a:gd name="connsiteY3" fmla="*/ 8476 h 11665"/>
                <a:gd name="connsiteX4" fmla="*/ 4532 w 9063"/>
                <a:gd name="connsiteY4" fmla="*/ 546 h 1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65">
                  <a:moveTo>
                    <a:pt x="4532" y="546"/>
                  </a:moveTo>
                  <a:cubicBezTo>
                    <a:pt x="2014" y="-839"/>
                    <a:pt x="0" y="546"/>
                    <a:pt x="0" y="3189"/>
                  </a:cubicBezTo>
                  <a:cubicBezTo>
                    <a:pt x="176" y="6399"/>
                    <a:pt x="1851" y="9332"/>
                    <a:pt x="4532" y="11120"/>
                  </a:cubicBezTo>
                  <a:cubicBezTo>
                    <a:pt x="7049" y="12505"/>
                    <a:pt x="9064" y="11120"/>
                    <a:pt x="9064" y="8476"/>
                  </a:cubicBezTo>
                  <a:cubicBezTo>
                    <a:pt x="8887" y="5266"/>
                    <a:pt x="7213" y="2333"/>
                    <a:pt x="4532" y="54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61" name="Полилиния: фигура 60">
              <a:extLst>
                <a:ext uri="{FF2B5EF4-FFF2-40B4-BE49-F238E27FC236}">
                  <a16:creationId xmlns:a16="http://schemas.microsoft.com/office/drawing/2014/main" id="{3272A881-4C16-44B4-BF82-5D88D8B7B102}"/>
                </a:ext>
              </a:extLst>
            </p:cNvPr>
            <p:cNvSpPr/>
            <p:nvPr/>
          </p:nvSpPr>
          <p:spPr>
            <a:xfrm>
              <a:off x="8897199" y="5562002"/>
              <a:ext cx="8892" cy="11721"/>
            </a:xfrm>
            <a:custGeom>
              <a:avLst/>
              <a:gdLst>
                <a:gd name="connsiteX0" fmla="*/ 6696 w 8892"/>
                <a:gd name="connsiteY0" fmla="*/ 2591 h 11721"/>
                <a:gd name="connsiteX1" fmla="*/ 527 w 8892"/>
                <a:gd name="connsiteY1" fmla="*/ 954 h 11721"/>
                <a:gd name="connsiteX2" fmla="*/ 2164 w 8892"/>
                <a:gd name="connsiteY2" fmla="*/ 9011 h 11721"/>
                <a:gd name="connsiteX3" fmla="*/ 8332 w 8892"/>
                <a:gd name="connsiteY3" fmla="*/ 10773 h 11721"/>
                <a:gd name="connsiteX4" fmla="*/ 6696 w 8892"/>
                <a:gd name="connsiteY4" fmla="*/ 2591 h 1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2" h="11721">
                  <a:moveTo>
                    <a:pt x="6696" y="2591"/>
                  </a:moveTo>
                  <a:cubicBezTo>
                    <a:pt x="4556" y="-53"/>
                    <a:pt x="1786" y="-808"/>
                    <a:pt x="527" y="954"/>
                  </a:cubicBezTo>
                  <a:cubicBezTo>
                    <a:pt x="-568" y="3724"/>
                    <a:pt x="74" y="6883"/>
                    <a:pt x="2164" y="9011"/>
                  </a:cubicBezTo>
                  <a:cubicBezTo>
                    <a:pt x="4430" y="11780"/>
                    <a:pt x="7199" y="12536"/>
                    <a:pt x="8332" y="10773"/>
                  </a:cubicBezTo>
                  <a:cubicBezTo>
                    <a:pt x="9478" y="7966"/>
                    <a:pt x="8836" y="4743"/>
                    <a:pt x="6696" y="259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62" name="Полилиния: фигура 61">
              <a:extLst>
                <a:ext uri="{FF2B5EF4-FFF2-40B4-BE49-F238E27FC236}">
                  <a16:creationId xmlns:a16="http://schemas.microsoft.com/office/drawing/2014/main" id="{A9ABEA66-5B65-4C51-885F-500A41F6BBE4}"/>
                </a:ext>
              </a:extLst>
            </p:cNvPr>
            <p:cNvSpPr/>
            <p:nvPr/>
          </p:nvSpPr>
          <p:spPr>
            <a:xfrm>
              <a:off x="8887772" y="5567357"/>
              <a:ext cx="9149" cy="11728"/>
            </a:xfrm>
            <a:custGeom>
              <a:avLst/>
              <a:gdLst>
                <a:gd name="connsiteX0" fmla="*/ 8570 w 9149"/>
                <a:gd name="connsiteY0" fmla="*/ 5544 h 11728"/>
                <a:gd name="connsiteX1" fmla="*/ 2275 w 9149"/>
                <a:gd name="connsiteY1" fmla="*/ 5 h 11728"/>
                <a:gd name="connsiteX2" fmla="*/ 639 w 9149"/>
                <a:gd name="connsiteY2" fmla="*/ 6173 h 11728"/>
                <a:gd name="connsiteX3" fmla="*/ 6807 w 9149"/>
                <a:gd name="connsiteY3" fmla="*/ 11712 h 11728"/>
                <a:gd name="connsiteX4" fmla="*/ 8570 w 9149"/>
                <a:gd name="connsiteY4" fmla="*/ 5544 h 1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11728">
                  <a:moveTo>
                    <a:pt x="8570" y="5544"/>
                  </a:moveTo>
                  <a:cubicBezTo>
                    <a:pt x="7311" y="2271"/>
                    <a:pt x="4542" y="-121"/>
                    <a:pt x="2275" y="5"/>
                  </a:cubicBezTo>
                  <a:cubicBezTo>
                    <a:pt x="10" y="131"/>
                    <a:pt x="-620" y="3026"/>
                    <a:pt x="639" y="6173"/>
                  </a:cubicBezTo>
                  <a:cubicBezTo>
                    <a:pt x="1898" y="9320"/>
                    <a:pt x="4667" y="11964"/>
                    <a:pt x="6807" y="11712"/>
                  </a:cubicBezTo>
                  <a:cubicBezTo>
                    <a:pt x="8947" y="11460"/>
                    <a:pt x="9829" y="8817"/>
                    <a:pt x="8570" y="554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63" name="Полилиния: фигура 62">
              <a:extLst>
                <a:ext uri="{FF2B5EF4-FFF2-40B4-BE49-F238E27FC236}">
                  <a16:creationId xmlns:a16="http://schemas.microsoft.com/office/drawing/2014/main" id="{29C0E7FC-C12A-4327-9932-3CB08EB0EB4A}"/>
                </a:ext>
              </a:extLst>
            </p:cNvPr>
            <p:cNvSpPr/>
            <p:nvPr/>
          </p:nvSpPr>
          <p:spPr>
            <a:xfrm>
              <a:off x="8875823" y="5564496"/>
              <a:ext cx="9063" cy="11556"/>
            </a:xfrm>
            <a:custGeom>
              <a:avLst/>
              <a:gdLst>
                <a:gd name="connsiteX0" fmla="*/ 9064 w 9063"/>
                <a:gd name="connsiteY0" fmla="*/ 8405 h 11556"/>
                <a:gd name="connsiteX1" fmla="*/ 4532 w 9063"/>
                <a:gd name="connsiteY1" fmla="*/ 600 h 11556"/>
                <a:gd name="connsiteX2" fmla="*/ 0 w 9063"/>
                <a:gd name="connsiteY2" fmla="*/ 3244 h 11556"/>
                <a:gd name="connsiteX3" fmla="*/ 4532 w 9063"/>
                <a:gd name="connsiteY3" fmla="*/ 11048 h 11556"/>
                <a:gd name="connsiteX4" fmla="*/ 9064 w 9063"/>
                <a:gd name="connsiteY4" fmla="*/ 8405 h 1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56">
                  <a:moveTo>
                    <a:pt x="9064" y="8405"/>
                  </a:moveTo>
                  <a:cubicBezTo>
                    <a:pt x="8913" y="5220"/>
                    <a:pt x="7226" y="2312"/>
                    <a:pt x="4532" y="600"/>
                  </a:cubicBezTo>
                  <a:cubicBezTo>
                    <a:pt x="2014" y="-911"/>
                    <a:pt x="0" y="600"/>
                    <a:pt x="0" y="3244"/>
                  </a:cubicBezTo>
                  <a:cubicBezTo>
                    <a:pt x="151" y="6429"/>
                    <a:pt x="1851" y="9337"/>
                    <a:pt x="4532" y="11048"/>
                  </a:cubicBezTo>
                  <a:cubicBezTo>
                    <a:pt x="7049" y="12433"/>
                    <a:pt x="9064" y="10797"/>
                    <a:pt x="9064" y="840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64" name="Полилиния: фигура 63">
              <a:extLst>
                <a:ext uri="{FF2B5EF4-FFF2-40B4-BE49-F238E27FC236}">
                  <a16:creationId xmlns:a16="http://schemas.microsoft.com/office/drawing/2014/main" id="{1CDEF13E-A943-466B-9A1A-B4041D6B6A6D}"/>
                </a:ext>
              </a:extLst>
            </p:cNvPr>
            <p:cNvSpPr/>
            <p:nvPr/>
          </p:nvSpPr>
          <p:spPr>
            <a:xfrm>
              <a:off x="8863722" y="5553945"/>
              <a:ext cx="8842" cy="11727"/>
            </a:xfrm>
            <a:custGeom>
              <a:avLst/>
              <a:gdLst>
                <a:gd name="connsiteX0" fmla="*/ 8324 w 8842"/>
                <a:gd name="connsiteY0" fmla="*/ 10773 h 11727"/>
                <a:gd name="connsiteX1" fmla="*/ 6687 w 8842"/>
                <a:gd name="connsiteY1" fmla="*/ 2591 h 11727"/>
                <a:gd name="connsiteX2" fmla="*/ 519 w 8842"/>
                <a:gd name="connsiteY2" fmla="*/ 954 h 11727"/>
                <a:gd name="connsiteX3" fmla="*/ 2155 w 8842"/>
                <a:gd name="connsiteY3" fmla="*/ 9137 h 11727"/>
                <a:gd name="connsiteX4" fmla="*/ 8324 w 8842"/>
                <a:gd name="connsiteY4" fmla="*/ 10773 h 1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2" h="11727">
                  <a:moveTo>
                    <a:pt x="8324" y="10773"/>
                  </a:moveTo>
                  <a:cubicBezTo>
                    <a:pt x="9406" y="7953"/>
                    <a:pt x="8764" y="4768"/>
                    <a:pt x="6687" y="2591"/>
                  </a:cubicBezTo>
                  <a:cubicBezTo>
                    <a:pt x="4547" y="-53"/>
                    <a:pt x="1778" y="-808"/>
                    <a:pt x="519" y="954"/>
                  </a:cubicBezTo>
                  <a:cubicBezTo>
                    <a:pt x="-564" y="3774"/>
                    <a:pt x="78" y="6959"/>
                    <a:pt x="2155" y="9137"/>
                  </a:cubicBezTo>
                  <a:cubicBezTo>
                    <a:pt x="4295" y="11780"/>
                    <a:pt x="7065" y="12536"/>
                    <a:pt x="8324" y="107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65" name="Полилиния: фигура 64">
              <a:extLst>
                <a:ext uri="{FF2B5EF4-FFF2-40B4-BE49-F238E27FC236}">
                  <a16:creationId xmlns:a16="http://schemas.microsoft.com/office/drawing/2014/main" id="{117CEEDC-1AA7-4E87-B22E-AA4ABA68ED3E}"/>
                </a:ext>
              </a:extLst>
            </p:cNvPr>
            <p:cNvSpPr/>
            <p:nvPr/>
          </p:nvSpPr>
          <p:spPr>
            <a:xfrm>
              <a:off x="8854598" y="5538516"/>
              <a:ext cx="9121" cy="11599"/>
            </a:xfrm>
            <a:custGeom>
              <a:avLst/>
              <a:gdLst>
                <a:gd name="connsiteX0" fmla="*/ 6874 w 9121"/>
                <a:gd name="connsiteY0" fmla="*/ 11600 h 11599"/>
                <a:gd name="connsiteX1" fmla="*/ 8511 w 9121"/>
                <a:gd name="connsiteY1" fmla="*/ 5431 h 11599"/>
                <a:gd name="connsiteX2" fmla="*/ 2343 w 9121"/>
                <a:gd name="connsiteY2" fmla="*/ 18 h 11599"/>
                <a:gd name="connsiteX3" fmla="*/ 580 w 9121"/>
                <a:gd name="connsiteY3" fmla="*/ 6186 h 11599"/>
                <a:gd name="connsiteX4" fmla="*/ 6874 w 9121"/>
                <a:gd name="connsiteY4" fmla="*/ 11600 h 1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1" h="11599">
                  <a:moveTo>
                    <a:pt x="6874" y="11600"/>
                  </a:moveTo>
                  <a:cubicBezTo>
                    <a:pt x="9014" y="11600"/>
                    <a:pt x="9770" y="8704"/>
                    <a:pt x="8511" y="5431"/>
                  </a:cubicBezTo>
                  <a:cubicBezTo>
                    <a:pt x="7252" y="2158"/>
                    <a:pt x="4483" y="-234"/>
                    <a:pt x="2343" y="18"/>
                  </a:cubicBezTo>
                  <a:cubicBezTo>
                    <a:pt x="203" y="270"/>
                    <a:pt x="-679" y="2913"/>
                    <a:pt x="580" y="6186"/>
                  </a:cubicBezTo>
                  <a:cubicBezTo>
                    <a:pt x="1839" y="9460"/>
                    <a:pt x="4608" y="11600"/>
                    <a:pt x="6874" y="1160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66" name="Полилиния: фигура 65">
              <a:extLst>
                <a:ext uri="{FF2B5EF4-FFF2-40B4-BE49-F238E27FC236}">
                  <a16:creationId xmlns:a16="http://schemas.microsoft.com/office/drawing/2014/main" id="{B9EDC555-6DFD-40C3-8477-8E5C5783EABB}"/>
                </a:ext>
              </a:extLst>
            </p:cNvPr>
            <p:cNvSpPr/>
            <p:nvPr/>
          </p:nvSpPr>
          <p:spPr>
            <a:xfrm>
              <a:off x="8851149" y="5522882"/>
              <a:ext cx="9063" cy="11596"/>
            </a:xfrm>
            <a:custGeom>
              <a:avLst/>
              <a:gdLst>
                <a:gd name="connsiteX0" fmla="*/ 4532 w 9063"/>
                <a:gd name="connsiteY0" fmla="*/ 10994 h 11596"/>
                <a:gd name="connsiteX1" fmla="*/ 9064 w 9063"/>
                <a:gd name="connsiteY1" fmla="*/ 8476 h 11596"/>
                <a:gd name="connsiteX2" fmla="*/ 4532 w 9063"/>
                <a:gd name="connsiteY2" fmla="*/ 546 h 11596"/>
                <a:gd name="connsiteX3" fmla="*/ 0 w 9063"/>
                <a:gd name="connsiteY3" fmla="*/ 3189 h 11596"/>
                <a:gd name="connsiteX4" fmla="*/ 4532 w 9063"/>
                <a:gd name="connsiteY4" fmla="*/ 10994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6">
                  <a:moveTo>
                    <a:pt x="4532" y="10994"/>
                  </a:moveTo>
                  <a:cubicBezTo>
                    <a:pt x="7049" y="12505"/>
                    <a:pt x="9064" y="10994"/>
                    <a:pt x="9064" y="8476"/>
                  </a:cubicBezTo>
                  <a:cubicBezTo>
                    <a:pt x="8888" y="5266"/>
                    <a:pt x="7213" y="2327"/>
                    <a:pt x="4532" y="546"/>
                  </a:cubicBezTo>
                  <a:cubicBezTo>
                    <a:pt x="2014" y="-839"/>
                    <a:pt x="0" y="546"/>
                    <a:pt x="0" y="3189"/>
                  </a:cubicBezTo>
                  <a:cubicBezTo>
                    <a:pt x="151" y="6372"/>
                    <a:pt x="1838" y="9282"/>
                    <a:pt x="4532" y="1099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67" name="Полилиния: фигура 66">
              <a:extLst>
                <a:ext uri="{FF2B5EF4-FFF2-40B4-BE49-F238E27FC236}">
                  <a16:creationId xmlns:a16="http://schemas.microsoft.com/office/drawing/2014/main" id="{231DA6DA-8EFA-4945-906B-3915B6EF11BD}"/>
                </a:ext>
              </a:extLst>
            </p:cNvPr>
            <p:cNvSpPr/>
            <p:nvPr/>
          </p:nvSpPr>
          <p:spPr>
            <a:xfrm>
              <a:off x="8854239" y="5510515"/>
              <a:ext cx="8884" cy="11727"/>
            </a:xfrm>
            <a:custGeom>
              <a:avLst/>
              <a:gdLst>
                <a:gd name="connsiteX0" fmla="*/ 2197 w 8884"/>
                <a:gd name="connsiteY0" fmla="*/ 9137 h 11727"/>
                <a:gd name="connsiteX1" fmla="*/ 8365 w 8884"/>
                <a:gd name="connsiteY1" fmla="*/ 10773 h 11727"/>
                <a:gd name="connsiteX2" fmla="*/ 6729 w 8884"/>
                <a:gd name="connsiteY2" fmla="*/ 2591 h 11727"/>
                <a:gd name="connsiteX3" fmla="*/ 561 w 8884"/>
                <a:gd name="connsiteY3" fmla="*/ 954 h 11727"/>
                <a:gd name="connsiteX4" fmla="*/ 2197 w 8884"/>
                <a:gd name="connsiteY4" fmla="*/ 9137 h 1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4" h="11727">
                  <a:moveTo>
                    <a:pt x="2197" y="9137"/>
                  </a:moveTo>
                  <a:cubicBezTo>
                    <a:pt x="4337" y="11780"/>
                    <a:pt x="7106" y="12536"/>
                    <a:pt x="8365" y="10773"/>
                  </a:cubicBezTo>
                  <a:cubicBezTo>
                    <a:pt x="9448" y="7958"/>
                    <a:pt x="8806" y="4773"/>
                    <a:pt x="6729" y="2591"/>
                  </a:cubicBezTo>
                  <a:cubicBezTo>
                    <a:pt x="4589" y="-53"/>
                    <a:pt x="1819" y="-808"/>
                    <a:pt x="561" y="954"/>
                  </a:cubicBezTo>
                  <a:cubicBezTo>
                    <a:pt x="-585" y="3763"/>
                    <a:pt x="57" y="6985"/>
                    <a:pt x="2197" y="913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68" name="Полилиния: фигура 67">
              <a:extLst>
                <a:ext uri="{FF2B5EF4-FFF2-40B4-BE49-F238E27FC236}">
                  <a16:creationId xmlns:a16="http://schemas.microsoft.com/office/drawing/2014/main" id="{27F86748-F855-4BE3-9CFA-7F3CDADAD9A8}"/>
                </a:ext>
              </a:extLst>
            </p:cNvPr>
            <p:cNvSpPr/>
            <p:nvPr/>
          </p:nvSpPr>
          <p:spPr>
            <a:xfrm>
              <a:off x="8862836" y="5505157"/>
              <a:ext cx="9065" cy="11616"/>
            </a:xfrm>
            <a:custGeom>
              <a:avLst/>
              <a:gdLst>
                <a:gd name="connsiteX0" fmla="*/ 524 w 9065"/>
                <a:gd name="connsiteY0" fmla="*/ 6186 h 11616"/>
                <a:gd name="connsiteX1" fmla="*/ 6819 w 9065"/>
                <a:gd name="connsiteY1" fmla="*/ 11600 h 11616"/>
                <a:gd name="connsiteX2" fmla="*/ 8455 w 9065"/>
                <a:gd name="connsiteY2" fmla="*/ 5431 h 11616"/>
                <a:gd name="connsiteX3" fmla="*/ 2287 w 9065"/>
                <a:gd name="connsiteY3" fmla="*/ 18 h 11616"/>
                <a:gd name="connsiteX4" fmla="*/ 524 w 9065"/>
                <a:gd name="connsiteY4" fmla="*/ 6186 h 1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 h="11616">
                  <a:moveTo>
                    <a:pt x="524" y="6186"/>
                  </a:moveTo>
                  <a:cubicBezTo>
                    <a:pt x="1783" y="9334"/>
                    <a:pt x="4678" y="11851"/>
                    <a:pt x="6819" y="11600"/>
                  </a:cubicBezTo>
                  <a:cubicBezTo>
                    <a:pt x="8959" y="11348"/>
                    <a:pt x="9714" y="8704"/>
                    <a:pt x="8455" y="5431"/>
                  </a:cubicBezTo>
                  <a:cubicBezTo>
                    <a:pt x="7196" y="2158"/>
                    <a:pt x="4427" y="-234"/>
                    <a:pt x="2287" y="18"/>
                  </a:cubicBezTo>
                  <a:cubicBezTo>
                    <a:pt x="147" y="270"/>
                    <a:pt x="-609" y="2914"/>
                    <a:pt x="524" y="618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69" name="Рисунок 22">
              <a:extLst>
                <a:ext uri="{FF2B5EF4-FFF2-40B4-BE49-F238E27FC236}">
                  <a16:creationId xmlns:a16="http://schemas.microsoft.com/office/drawing/2014/main" id="{B968A198-4CBB-47BA-B8B2-F0EBFE0F0CDB}"/>
                </a:ext>
              </a:extLst>
            </p:cNvPr>
            <p:cNvGrpSpPr/>
            <p:nvPr/>
          </p:nvGrpSpPr>
          <p:grpSpPr>
            <a:xfrm>
              <a:off x="8862857" y="5521800"/>
              <a:ext cx="33165" cy="40080"/>
              <a:chOff x="8862857" y="5521800"/>
              <a:chExt cx="33165" cy="40080"/>
            </a:xfrm>
            <a:solidFill>
              <a:srgbClr val="121822"/>
            </a:solidFill>
          </p:grpSpPr>
          <p:sp>
            <p:nvSpPr>
              <p:cNvPr id="358" name="Полилиния: фигура 357">
                <a:extLst>
                  <a:ext uri="{FF2B5EF4-FFF2-40B4-BE49-F238E27FC236}">
                    <a16:creationId xmlns:a16="http://schemas.microsoft.com/office/drawing/2014/main" id="{3DCD84D3-21A2-4941-815E-95E0131EDFB8}"/>
                  </a:ext>
                </a:extLst>
              </p:cNvPr>
              <p:cNvSpPr/>
              <p:nvPr/>
            </p:nvSpPr>
            <p:spPr>
              <a:xfrm>
                <a:off x="8867011" y="5521800"/>
                <a:ext cx="29011" cy="37505"/>
              </a:xfrm>
              <a:custGeom>
                <a:avLst/>
                <a:gdLst>
                  <a:gd name="connsiteX0" fmla="*/ 4783 w 29011"/>
                  <a:gd name="connsiteY0" fmla="*/ 1124 h 37505"/>
                  <a:gd name="connsiteX1" fmla="*/ 13721 w 29011"/>
                  <a:gd name="connsiteY1" fmla="*/ 1124 h 37505"/>
                  <a:gd name="connsiteX2" fmla="*/ 14854 w 29011"/>
                  <a:gd name="connsiteY2" fmla="*/ 1124 h 37505"/>
                  <a:gd name="connsiteX3" fmla="*/ 26813 w 29011"/>
                  <a:gd name="connsiteY3" fmla="*/ 15601 h 37505"/>
                  <a:gd name="connsiteX4" fmla="*/ 28953 w 29011"/>
                  <a:gd name="connsiteY4" fmla="*/ 25546 h 37505"/>
                  <a:gd name="connsiteX5" fmla="*/ 24799 w 29011"/>
                  <a:gd name="connsiteY5" fmla="*/ 34610 h 37505"/>
                  <a:gd name="connsiteX6" fmla="*/ 20016 w 29011"/>
                  <a:gd name="connsiteY6" fmla="*/ 37505 h 37505"/>
                  <a:gd name="connsiteX7" fmla="*/ 24170 w 29011"/>
                  <a:gd name="connsiteY7" fmla="*/ 28315 h 37505"/>
                  <a:gd name="connsiteX8" fmla="*/ 22030 w 29011"/>
                  <a:gd name="connsiteY8" fmla="*/ 18497 h 37505"/>
                  <a:gd name="connsiteX9" fmla="*/ 10071 w 29011"/>
                  <a:gd name="connsiteY9" fmla="*/ 3894 h 37505"/>
                  <a:gd name="connsiteX10" fmla="*/ 8938 w 29011"/>
                  <a:gd name="connsiteY10" fmla="*/ 3894 h 37505"/>
                  <a:gd name="connsiteX11" fmla="*/ 0 w 29011"/>
                  <a:gd name="connsiteY11" fmla="*/ 3894 h 3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011" h="37505">
                    <a:moveTo>
                      <a:pt x="4783" y="1124"/>
                    </a:moveTo>
                    <a:cubicBezTo>
                      <a:pt x="7578" y="-375"/>
                      <a:pt x="10927" y="-375"/>
                      <a:pt x="13721" y="1124"/>
                    </a:cubicBezTo>
                    <a:lnTo>
                      <a:pt x="14854" y="1124"/>
                    </a:lnTo>
                    <a:cubicBezTo>
                      <a:pt x="20242" y="4603"/>
                      <a:pt x="24409" y="9658"/>
                      <a:pt x="26813" y="15601"/>
                    </a:cubicBezTo>
                    <a:cubicBezTo>
                      <a:pt x="28160" y="18748"/>
                      <a:pt x="28890" y="22125"/>
                      <a:pt x="28953" y="25546"/>
                    </a:cubicBezTo>
                    <a:cubicBezTo>
                      <a:pt x="29344" y="29109"/>
                      <a:pt x="27745" y="32583"/>
                      <a:pt x="24799" y="34610"/>
                    </a:cubicBezTo>
                    <a:lnTo>
                      <a:pt x="20016" y="37505"/>
                    </a:lnTo>
                    <a:cubicBezTo>
                      <a:pt x="22949" y="35403"/>
                      <a:pt x="24535" y="31903"/>
                      <a:pt x="24170" y="28315"/>
                    </a:cubicBezTo>
                    <a:cubicBezTo>
                      <a:pt x="24119" y="24932"/>
                      <a:pt x="23402" y="21592"/>
                      <a:pt x="22030" y="18497"/>
                    </a:cubicBezTo>
                    <a:cubicBezTo>
                      <a:pt x="19663" y="12499"/>
                      <a:pt x="15484" y="7392"/>
                      <a:pt x="10071" y="3894"/>
                    </a:cubicBezTo>
                    <a:lnTo>
                      <a:pt x="8938" y="3894"/>
                    </a:lnTo>
                    <a:cubicBezTo>
                      <a:pt x="6143" y="2395"/>
                      <a:pt x="2795" y="2395"/>
                      <a:pt x="0" y="389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59" name="Полилиния: фигура 358">
                <a:extLst>
                  <a:ext uri="{FF2B5EF4-FFF2-40B4-BE49-F238E27FC236}">
                    <a16:creationId xmlns:a16="http://schemas.microsoft.com/office/drawing/2014/main" id="{E01B4D44-94F2-4609-83F7-15FA50608367}"/>
                  </a:ext>
                </a:extLst>
              </p:cNvPr>
              <p:cNvSpPr/>
              <p:nvPr/>
            </p:nvSpPr>
            <p:spPr>
              <a:xfrm>
                <a:off x="8862857" y="5524752"/>
                <a:ext cx="28323" cy="37128"/>
              </a:xfrm>
              <a:custGeom>
                <a:avLst/>
                <a:gdLst>
                  <a:gd name="connsiteX0" fmla="*/ 14225 w 28323"/>
                  <a:gd name="connsiteY0" fmla="*/ 1949 h 37128"/>
                  <a:gd name="connsiteX1" fmla="*/ 0 w 28323"/>
                  <a:gd name="connsiteY1" fmla="*/ 10006 h 37128"/>
                  <a:gd name="connsiteX2" fmla="*/ 14099 w 28323"/>
                  <a:gd name="connsiteY2" fmla="*/ 35182 h 37128"/>
                  <a:gd name="connsiteX3" fmla="*/ 28324 w 28323"/>
                  <a:gd name="connsiteY3" fmla="*/ 27000 h 37128"/>
                  <a:gd name="connsiteX4" fmla="*/ 14225 w 28323"/>
                  <a:gd name="connsiteY4" fmla="*/ 1949 h 37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3" h="37128">
                    <a:moveTo>
                      <a:pt x="14225" y="1949"/>
                    </a:moveTo>
                    <a:cubicBezTo>
                      <a:pt x="6294" y="-2583"/>
                      <a:pt x="0" y="1068"/>
                      <a:pt x="0" y="10006"/>
                    </a:cubicBezTo>
                    <a:cubicBezTo>
                      <a:pt x="327" y="20191"/>
                      <a:pt x="5589" y="29581"/>
                      <a:pt x="14099" y="35182"/>
                    </a:cubicBezTo>
                    <a:cubicBezTo>
                      <a:pt x="21904" y="39714"/>
                      <a:pt x="28324" y="36064"/>
                      <a:pt x="28324" y="27000"/>
                    </a:cubicBezTo>
                    <a:cubicBezTo>
                      <a:pt x="27972" y="16854"/>
                      <a:pt x="22722" y="7511"/>
                      <a:pt x="14225" y="194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70" name="Полилиния: фигура 69">
              <a:extLst>
                <a:ext uri="{FF2B5EF4-FFF2-40B4-BE49-F238E27FC236}">
                  <a16:creationId xmlns:a16="http://schemas.microsoft.com/office/drawing/2014/main" id="{618C97B4-30C4-4A35-8989-BCE2660F1797}"/>
                </a:ext>
              </a:extLst>
            </p:cNvPr>
            <p:cNvSpPr/>
            <p:nvPr/>
          </p:nvSpPr>
          <p:spPr>
            <a:xfrm>
              <a:off x="8825721" y="5481478"/>
              <a:ext cx="98063" cy="126097"/>
            </a:xfrm>
            <a:custGeom>
              <a:avLst/>
              <a:gdLst>
                <a:gd name="connsiteX0" fmla="*/ 0 w 98063"/>
                <a:gd name="connsiteY0" fmla="*/ 34775 h 126097"/>
                <a:gd name="connsiteX1" fmla="*/ 48843 w 98063"/>
                <a:gd name="connsiteY1" fmla="*/ 119369 h 126097"/>
                <a:gd name="connsiteX2" fmla="*/ 98064 w 98063"/>
                <a:gd name="connsiteY2" fmla="*/ 91423 h 126097"/>
                <a:gd name="connsiteX3" fmla="*/ 49221 w 98063"/>
                <a:gd name="connsiteY3" fmla="*/ 6703 h 126097"/>
                <a:gd name="connsiteX4" fmla="*/ 0 w 98063"/>
                <a:gd name="connsiteY4" fmla="*/ 34775 h 126097"/>
                <a:gd name="connsiteX5" fmla="*/ 21149 w 98063"/>
                <a:gd name="connsiteY5" fmla="*/ 40565 h 126097"/>
                <a:gd name="connsiteX6" fmla="*/ 28702 w 98063"/>
                <a:gd name="connsiteY6" fmla="*/ 20550 h 126097"/>
                <a:gd name="connsiteX7" fmla="*/ 49095 w 98063"/>
                <a:gd name="connsiteY7" fmla="*/ 24201 h 126097"/>
                <a:gd name="connsiteX8" fmla="*/ 82832 w 98063"/>
                <a:gd name="connsiteY8" fmla="*/ 82611 h 126097"/>
                <a:gd name="connsiteX9" fmla="*/ 75405 w 98063"/>
                <a:gd name="connsiteY9" fmla="*/ 102626 h 126097"/>
                <a:gd name="connsiteX10" fmla="*/ 54886 w 98063"/>
                <a:gd name="connsiteY10" fmla="*/ 98976 h 126097"/>
                <a:gd name="connsiteX11" fmla="*/ 21149 w 98063"/>
                <a:gd name="connsiteY11" fmla="*/ 40565 h 12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63" h="126097">
                  <a:moveTo>
                    <a:pt x="0" y="34775"/>
                  </a:moveTo>
                  <a:cubicBezTo>
                    <a:pt x="1850" y="69154"/>
                    <a:pt x="20003" y="100575"/>
                    <a:pt x="48843" y="119369"/>
                  </a:cubicBezTo>
                  <a:cubicBezTo>
                    <a:pt x="75908" y="134979"/>
                    <a:pt x="97938" y="122516"/>
                    <a:pt x="98064" y="91423"/>
                  </a:cubicBezTo>
                  <a:cubicBezTo>
                    <a:pt x="96314" y="56983"/>
                    <a:pt x="78149" y="25474"/>
                    <a:pt x="49221" y="6703"/>
                  </a:cubicBezTo>
                  <a:cubicBezTo>
                    <a:pt x="22156" y="-8907"/>
                    <a:pt x="126" y="3681"/>
                    <a:pt x="0" y="34775"/>
                  </a:cubicBezTo>
                  <a:close/>
                  <a:moveTo>
                    <a:pt x="21149" y="40565"/>
                  </a:moveTo>
                  <a:cubicBezTo>
                    <a:pt x="20658" y="33116"/>
                    <a:pt x="23402" y="25814"/>
                    <a:pt x="28702" y="20550"/>
                  </a:cubicBezTo>
                  <a:cubicBezTo>
                    <a:pt x="35713" y="18784"/>
                    <a:pt x="43141" y="20113"/>
                    <a:pt x="49095" y="24201"/>
                  </a:cubicBezTo>
                  <a:cubicBezTo>
                    <a:pt x="69085" y="37102"/>
                    <a:pt x="81649" y="58844"/>
                    <a:pt x="82832" y="82611"/>
                  </a:cubicBezTo>
                  <a:cubicBezTo>
                    <a:pt x="83449" y="90051"/>
                    <a:pt x="80730" y="97390"/>
                    <a:pt x="75405" y="102626"/>
                  </a:cubicBezTo>
                  <a:cubicBezTo>
                    <a:pt x="68355" y="104427"/>
                    <a:pt x="60878" y="103105"/>
                    <a:pt x="54886" y="98976"/>
                  </a:cubicBezTo>
                  <a:cubicBezTo>
                    <a:pt x="34971" y="85997"/>
                    <a:pt x="22433" y="64302"/>
                    <a:pt x="21149" y="4056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71" name="Рисунок 22">
              <a:extLst>
                <a:ext uri="{FF2B5EF4-FFF2-40B4-BE49-F238E27FC236}">
                  <a16:creationId xmlns:a16="http://schemas.microsoft.com/office/drawing/2014/main" id="{DF13F81C-5267-4E3F-A018-A3FD69464C63}"/>
                </a:ext>
              </a:extLst>
            </p:cNvPr>
            <p:cNvGrpSpPr/>
            <p:nvPr/>
          </p:nvGrpSpPr>
          <p:grpSpPr>
            <a:xfrm>
              <a:off x="9013037" y="5572970"/>
              <a:ext cx="131453" cy="145380"/>
              <a:chOff x="9013037" y="5572970"/>
              <a:chExt cx="131453" cy="145380"/>
            </a:xfrm>
            <a:solidFill>
              <a:srgbClr val="121822"/>
            </a:solidFill>
          </p:grpSpPr>
          <p:sp>
            <p:nvSpPr>
              <p:cNvPr id="356" name="Полилиния: фигура 355">
                <a:extLst>
                  <a:ext uri="{FF2B5EF4-FFF2-40B4-BE49-F238E27FC236}">
                    <a16:creationId xmlns:a16="http://schemas.microsoft.com/office/drawing/2014/main" id="{AB188FB1-BBF3-4B8E-B568-7A8D8C2F21E3}"/>
                  </a:ext>
                </a:extLst>
              </p:cNvPr>
              <p:cNvSpPr/>
              <p:nvPr/>
            </p:nvSpPr>
            <p:spPr>
              <a:xfrm>
                <a:off x="9027387" y="5572970"/>
                <a:ext cx="117103" cy="142054"/>
              </a:xfrm>
              <a:custGeom>
                <a:avLst/>
                <a:gdLst>
                  <a:gd name="connsiteX0" fmla="*/ 33233 w 117103"/>
                  <a:gd name="connsiteY0" fmla="*/ 3329 h 142054"/>
                  <a:gd name="connsiteX1" fmla="*/ 64075 w 117103"/>
                  <a:gd name="connsiteY1" fmla="*/ 4588 h 142054"/>
                  <a:gd name="connsiteX2" fmla="*/ 68104 w 117103"/>
                  <a:gd name="connsiteY2" fmla="*/ 6728 h 142054"/>
                  <a:gd name="connsiteX3" fmla="*/ 109519 w 117103"/>
                  <a:gd name="connsiteY3" fmla="*/ 57082 h 142054"/>
                  <a:gd name="connsiteX4" fmla="*/ 116947 w 117103"/>
                  <a:gd name="connsiteY4" fmla="*/ 91323 h 142054"/>
                  <a:gd name="connsiteX5" fmla="*/ 102596 w 117103"/>
                  <a:gd name="connsiteY5" fmla="*/ 122794 h 142054"/>
                  <a:gd name="connsiteX6" fmla="*/ 69362 w 117103"/>
                  <a:gd name="connsiteY6" fmla="*/ 142054 h 142054"/>
                  <a:gd name="connsiteX7" fmla="*/ 83713 w 117103"/>
                  <a:gd name="connsiteY7" fmla="*/ 110583 h 142054"/>
                  <a:gd name="connsiteX8" fmla="*/ 76286 w 117103"/>
                  <a:gd name="connsiteY8" fmla="*/ 76342 h 142054"/>
                  <a:gd name="connsiteX9" fmla="*/ 34870 w 117103"/>
                  <a:gd name="connsiteY9" fmla="*/ 25989 h 142054"/>
                  <a:gd name="connsiteX10" fmla="*/ 30842 w 117103"/>
                  <a:gd name="connsiteY10" fmla="*/ 23849 h 142054"/>
                  <a:gd name="connsiteX11" fmla="*/ 0 w 117103"/>
                  <a:gd name="connsiteY11" fmla="*/ 22590 h 14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103" h="142054">
                    <a:moveTo>
                      <a:pt x="33233" y="3329"/>
                    </a:moveTo>
                    <a:cubicBezTo>
                      <a:pt x="43065" y="-1517"/>
                      <a:pt x="54672" y="-1051"/>
                      <a:pt x="64075" y="4588"/>
                    </a:cubicBezTo>
                    <a:lnTo>
                      <a:pt x="68104" y="6728"/>
                    </a:lnTo>
                    <a:cubicBezTo>
                      <a:pt x="86860" y="18750"/>
                      <a:pt x="101349" y="36362"/>
                      <a:pt x="109519" y="57082"/>
                    </a:cubicBezTo>
                    <a:cubicBezTo>
                      <a:pt x="114152" y="67921"/>
                      <a:pt x="116670" y="79540"/>
                      <a:pt x="116947" y="91323"/>
                    </a:cubicBezTo>
                    <a:cubicBezTo>
                      <a:pt x="118117" y="103622"/>
                      <a:pt x="112654" y="115618"/>
                      <a:pt x="102596" y="122794"/>
                    </a:cubicBezTo>
                    <a:lnTo>
                      <a:pt x="69362" y="142054"/>
                    </a:lnTo>
                    <a:cubicBezTo>
                      <a:pt x="79509" y="134942"/>
                      <a:pt x="84997" y="122895"/>
                      <a:pt x="83713" y="110583"/>
                    </a:cubicBezTo>
                    <a:cubicBezTo>
                      <a:pt x="83499" y="98800"/>
                      <a:pt x="80969" y="87168"/>
                      <a:pt x="76286" y="76342"/>
                    </a:cubicBezTo>
                    <a:cubicBezTo>
                      <a:pt x="68154" y="55597"/>
                      <a:pt x="53652" y="37973"/>
                      <a:pt x="34870" y="25989"/>
                    </a:cubicBezTo>
                    <a:lnTo>
                      <a:pt x="30842" y="23849"/>
                    </a:lnTo>
                    <a:cubicBezTo>
                      <a:pt x="21425" y="18259"/>
                      <a:pt x="9832" y="17781"/>
                      <a:pt x="0" y="2259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57" name="Полилиния: фигура 356">
                <a:extLst>
                  <a:ext uri="{FF2B5EF4-FFF2-40B4-BE49-F238E27FC236}">
                    <a16:creationId xmlns:a16="http://schemas.microsoft.com/office/drawing/2014/main" id="{EFB7E2B6-64F1-46FF-9F92-47C92A3E9688}"/>
                  </a:ext>
                </a:extLst>
              </p:cNvPr>
              <p:cNvSpPr/>
              <p:nvPr/>
            </p:nvSpPr>
            <p:spPr>
              <a:xfrm>
                <a:off x="9013037" y="5592256"/>
                <a:ext cx="98064" cy="126094"/>
              </a:xfrm>
              <a:custGeom>
                <a:avLst/>
                <a:gdLst>
                  <a:gd name="connsiteX0" fmla="*/ 49221 w 98064"/>
                  <a:gd name="connsiteY0" fmla="*/ 6703 h 126094"/>
                  <a:gd name="connsiteX1" fmla="*/ 0 w 98064"/>
                  <a:gd name="connsiteY1" fmla="*/ 34775 h 126094"/>
                  <a:gd name="connsiteX2" fmla="*/ 48843 w 98064"/>
                  <a:gd name="connsiteY2" fmla="*/ 119369 h 126094"/>
                  <a:gd name="connsiteX3" fmla="*/ 98064 w 98064"/>
                  <a:gd name="connsiteY3" fmla="*/ 91297 h 126094"/>
                  <a:gd name="connsiteX4" fmla="*/ 49221 w 98064"/>
                  <a:gd name="connsiteY4" fmla="*/ 6703 h 126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4" h="126094">
                    <a:moveTo>
                      <a:pt x="49221" y="6703"/>
                    </a:moveTo>
                    <a:cubicBezTo>
                      <a:pt x="22156" y="-8907"/>
                      <a:pt x="126" y="3681"/>
                      <a:pt x="0" y="34775"/>
                    </a:cubicBezTo>
                    <a:cubicBezTo>
                      <a:pt x="1788" y="69166"/>
                      <a:pt x="19953" y="100625"/>
                      <a:pt x="48843" y="119369"/>
                    </a:cubicBezTo>
                    <a:cubicBezTo>
                      <a:pt x="75908" y="134979"/>
                      <a:pt x="97938" y="122516"/>
                      <a:pt x="98064" y="91297"/>
                    </a:cubicBezTo>
                    <a:cubicBezTo>
                      <a:pt x="96276" y="56905"/>
                      <a:pt x="78111" y="25447"/>
                      <a:pt x="49221" y="670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72" name="Полилиния: фигура 71">
              <a:extLst>
                <a:ext uri="{FF2B5EF4-FFF2-40B4-BE49-F238E27FC236}">
                  <a16:creationId xmlns:a16="http://schemas.microsoft.com/office/drawing/2014/main" id="{56B92EED-CACD-4806-8384-6058FAEC1DF4}"/>
                </a:ext>
              </a:extLst>
            </p:cNvPr>
            <p:cNvSpPr/>
            <p:nvPr/>
          </p:nvSpPr>
          <p:spPr>
            <a:xfrm>
              <a:off x="9028269" y="5612005"/>
              <a:ext cx="67695" cy="86842"/>
            </a:xfrm>
            <a:custGeom>
              <a:avLst/>
              <a:gdLst>
                <a:gd name="connsiteX0" fmla="*/ 0 w 67695"/>
                <a:gd name="connsiteY0" fmla="*/ 23712 h 86842"/>
                <a:gd name="connsiteX1" fmla="*/ 33611 w 67695"/>
                <a:gd name="connsiteY1" fmla="*/ 82122 h 86842"/>
                <a:gd name="connsiteX2" fmla="*/ 60173 w 67695"/>
                <a:gd name="connsiteY2" fmla="*/ 82877 h 86842"/>
                <a:gd name="connsiteX3" fmla="*/ 67600 w 67695"/>
                <a:gd name="connsiteY3" fmla="*/ 62736 h 86842"/>
                <a:gd name="connsiteX4" fmla="*/ 33863 w 67695"/>
                <a:gd name="connsiteY4" fmla="*/ 4451 h 86842"/>
                <a:gd name="connsiteX5" fmla="*/ 13344 w 67695"/>
                <a:gd name="connsiteY5" fmla="*/ 675 h 86842"/>
                <a:gd name="connsiteX6" fmla="*/ 0 w 67695"/>
                <a:gd name="connsiteY6" fmla="*/ 23712 h 8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95" h="86842">
                  <a:moveTo>
                    <a:pt x="0" y="23712"/>
                  </a:moveTo>
                  <a:cubicBezTo>
                    <a:pt x="1259" y="47428"/>
                    <a:pt x="13747" y="69118"/>
                    <a:pt x="33611" y="82122"/>
                  </a:cubicBezTo>
                  <a:cubicBezTo>
                    <a:pt x="41353" y="88127"/>
                    <a:pt x="52091" y="88429"/>
                    <a:pt x="60173" y="82877"/>
                  </a:cubicBezTo>
                  <a:cubicBezTo>
                    <a:pt x="65535" y="77603"/>
                    <a:pt x="68254" y="70226"/>
                    <a:pt x="67600" y="62736"/>
                  </a:cubicBezTo>
                  <a:cubicBezTo>
                    <a:pt x="66391" y="39006"/>
                    <a:pt x="53841" y="17317"/>
                    <a:pt x="33863" y="4451"/>
                  </a:cubicBezTo>
                  <a:cubicBezTo>
                    <a:pt x="27846" y="410"/>
                    <a:pt x="20406" y="-962"/>
                    <a:pt x="13344" y="675"/>
                  </a:cubicBezTo>
                  <a:cubicBezTo>
                    <a:pt x="5161" y="2941"/>
                    <a:pt x="126" y="11249"/>
                    <a:pt x="0" y="237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3" name="Полилиния: фигура 72">
              <a:extLst>
                <a:ext uri="{FF2B5EF4-FFF2-40B4-BE49-F238E27FC236}">
                  <a16:creationId xmlns:a16="http://schemas.microsoft.com/office/drawing/2014/main" id="{F376501C-ABA4-462E-A36D-76ED9D66EEF7}"/>
                </a:ext>
              </a:extLst>
            </p:cNvPr>
            <p:cNvSpPr/>
            <p:nvPr/>
          </p:nvSpPr>
          <p:spPr>
            <a:xfrm>
              <a:off x="9033246" y="5610840"/>
              <a:ext cx="63642" cy="86094"/>
            </a:xfrm>
            <a:custGeom>
              <a:avLst/>
              <a:gdLst>
                <a:gd name="connsiteX0" fmla="*/ 939 w 63642"/>
                <a:gd name="connsiteY0" fmla="*/ 21982 h 86094"/>
                <a:gd name="connsiteX1" fmla="*/ 34676 w 63642"/>
                <a:gd name="connsiteY1" fmla="*/ 80392 h 86094"/>
                <a:gd name="connsiteX2" fmla="*/ 57940 w 63642"/>
                <a:gd name="connsiteY2" fmla="*/ 82079 h 86094"/>
                <a:gd name="connsiteX3" fmla="*/ 62623 w 63642"/>
                <a:gd name="connsiteY3" fmla="*/ 63901 h 86094"/>
                <a:gd name="connsiteX4" fmla="*/ 28886 w 63642"/>
                <a:gd name="connsiteY4" fmla="*/ 5617 h 86094"/>
                <a:gd name="connsiteX5" fmla="*/ 5610 w 63642"/>
                <a:gd name="connsiteY5" fmla="*/ 4094 h 86094"/>
                <a:gd name="connsiteX6" fmla="*/ 939 w 63642"/>
                <a:gd name="connsiteY6" fmla="*/ 21982 h 8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42" h="86094">
                  <a:moveTo>
                    <a:pt x="939" y="21982"/>
                  </a:moveTo>
                  <a:cubicBezTo>
                    <a:pt x="2223" y="45724"/>
                    <a:pt x="14761" y="67413"/>
                    <a:pt x="34676" y="80392"/>
                  </a:cubicBezTo>
                  <a:cubicBezTo>
                    <a:pt x="40631" y="87278"/>
                    <a:pt x="51054" y="88033"/>
                    <a:pt x="57940" y="82079"/>
                  </a:cubicBezTo>
                  <a:cubicBezTo>
                    <a:pt x="63126" y="77585"/>
                    <a:pt x="65002" y="70347"/>
                    <a:pt x="62623" y="63901"/>
                  </a:cubicBezTo>
                  <a:cubicBezTo>
                    <a:pt x="61414" y="40172"/>
                    <a:pt x="48864" y="18482"/>
                    <a:pt x="28886" y="5617"/>
                  </a:cubicBezTo>
                  <a:cubicBezTo>
                    <a:pt x="22881" y="-1231"/>
                    <a:pt x="12458" y="-1911"/>
                    <a:pt x="5610" y="4094"/>
                  </a:cubicBezTo>
                  <a:cubicBezTo>
                    <a:pt x="549" y="8537"/>
                    <a:pt x="-1301" y="15625"/>
                    <a:pt x="939" y="2198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4" name="Полилиния: фигура 73">
              <a:extLst>
                <a:ext uri="{FF2B5EF4-FFF2-40B4-BE49-F238E27FC236}">
                  <a16:creationId xmlns:a16="http://schemas.microsoft.com/office/drawing/2014/main" id="{2B351669-9FFC-46D5-A990-9A543127D47C}"/>
                </a:ext>
              </a:extLst>
            </p:cNvPr>
            <p:cNvSpPr/>
            <p:nvPr/>
          </p:nvSpPr>
          <p:spPr>
            <a:xfrm>
              <a:off x="9062132" y="5618808"/>
              <a:ext cx="9063" cy="11663"/>
            </a:xfrm>
            <a:custGeom>
              <a:avLst/>
              <a:gdLst>
                <a:gd name="connsiteX0" fmla="*/ 0 w 9063"/>
                <a:gd name="connsiteY0" fmla="*/ 3187 h 11663"/>
                <a:gd name="connsiteX1" fmla="*/ 4532 w 9063"/>
                <a:gd name="connsiteY1" fmla="*/ 11118 h 11663"/>
                <a:gd name="connsiteX2" fmla="*/ 9063 w 9063"/>
                <a:gd name="connsiteY2" fmla="*/ 8474 h 11663"/>
                <a:gd name="connsiteX3" fmla="*/ 4532 w 9063"/>
                <a:gd name="connsiteY3" fmla="*/ 670 h 11663"/>
                <a:gd name="connsiteX4" fmla="*/ 0 w 9063"/>
                <a:gd name="connsiteY4" fmla="*/ 3187 h 11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63">
                  <a:moveTo>
                    <a:pt x="0" y="3187"/>
                  </a:moveTo>
                  <a:cubicBezTo>
                    <a:pt x="176" y="6397"/>
                    <a:pt x="1850" y="9330"/>
                    <a:pt x="4532" y="11118"/>
                  </a:cubicBezTo>
                  <a:cubicBezTo>
                    <a:pt x="7049" y="12503"/>
                    <a:pt x="9063" y="11118"/>
                    <a:pt x="9063" y="8474"/>
                  </a:cubicBezTo>
                  <a:cubicBezTo>
                    <a:pt x="8913" y="5290"/>
                    <a:pt x="7213" y="2382"/>
                    <a:pt x="4532" y="670"/>
                  </a:cubicBezTo>
                  <a:cubicBezTo>
                    <a:pt x="2014" y="-841"/>
                    <a:pt x="0" y="292"/>
                    <a:pt x="0" y="318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5" name="Полилиния: фигура 74">
              <a:extLst>
                <a:ext uri="{FF2B5EF4-FFF2-40B4-BE49-F238E27FC236}">
                  <a16:creationId xmlns:a16="http://schemas.microsoft.com/office/drawing/2014/main" id="{C4EB5592-EA7E-42BF-B9B8-F8E5761B1C46}"/>
                </a:ext>
              </a:extLst>
            </p:cNvPr>
            <p:cNvSpPr/>
            <p:nvPr/>
          </p:nvSpPr>
          <p:spPr>
            <a:xfrm>
              <a:off x="9074444" y="5629350"/>
              <a:ext cx="8859" cy="11634"/>
            </a:xfrm>
            <a:custGeom>
              <a:avLst/>
              <a:gdLst>
                <a:gd name="connsiteX0" fmla="*/ 527 w 8859"/>
                <a:gd name="connsiteY0" fmla="*/ 954 h 11634"/>
                <a:gd name="connsiteX1" fmla="*/ 2164 w 8859"/>
                <a:gd name="connsiteY1" fmla="*/ 9011 h 11634"/>
                <a:gd name="connsiteX2" fmla="*/ 8332 w 8859"/>
                <a:gd name="connsiteY2" fmla="*/ 10647 h 11634"/>
                <a:gd name="connsiteX3" fmla="*/ 6696 w 8859"/>
                <a:gd name="connsiteY3" fmla="*/ 2591 h 11634"/>
                <a:gd name="connsiteX4" fmla="*/ 527 w 8859"/>
                <a:gd name="connsiteY4" fmla="*/ 954 h 1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 h="11634">
                  <a:moveTo>
                    <a:pt x="527" y="954"/>
                  </a:moveTo>
                  <a:cubicBezTo>
                    <a:pt x="-568" y="3724"/>
                    <a:pt x="74" y="6883"/>
                    <a:pt x="2164" y="9011"/>
                  </a:cubicBezTo>
                  <a:cubicBezTo>
                    <a:pt x="4304" y="11780"/>
                    <a:pt x="7073" y="12410"/>
                    <a:pt x="8332" y="10647"/>
                  </a:cubicBezTo>
                  <a:cubicBezTo>
                    <a:pt x="9427" y="7878"/>
                    <a:pt x="8785" y="4718"/>
                    <a:pt x="6696" y="2591"/>
                  </a:cubicBezTo>
                  <a:cubicBezTo>
                    <a:pt x="4430" y="-53"/>
                    <a:pt x="1660" y="-808"/>
                    <a:pt x="527" y="95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6" name="Полилиния: фигура 75">
              <a:extLst>
                <a:ext uri="{FF2B5EF4-FFF2-40B4-BE49-F238E27FC236}">
                  <a16:creationId xmlns:a16="http://schemas.microsoft.com/office/drawing/2014/main" id="{231507B6-806D-41AB-8005-133472405467}"/>
                </a:ext>
              </a:extLst>
            </p:cNvPr>
            <p:cNvSpPr/>
            <p:nvPr/>
          </p:nvSpPr>
          <p:spPr>
            <a:xfrm>
              <a:off x="9083299" y="5644524"/>
              <a:ext cx="9121" cy="11716"/>
            </a:xfrm>
            <a:custGeom>
              <a:avLst/>
              <a:gdLst>
                <a:gd name="connsiteX0" fmla="*/ 2247 w 9121"/>
                <a:gd name="connsiteY0" fmla="*/ 5 h 11716"/>
                <a:gd name="connsiteX1" fmla="*/ 611 w 9121"/>
                <a:gd name="connsiteY1" fmla="*/ 6173 h 11716"/>
                <a:gd name="connsiteX2" fmla="*/ 6779 w 9121"/>
                <a:gd name="connsiteY2" fmla="*/ 11712 h 11716"/>
                <a:gd name="connsiteX3" fmla="*/ 8542 w 9121"/>
                <a:gd name="connsiteY3" fmla="*/ 5543 h 11716"/>
                <a:gd name="connsiteX4" fmla="*/ 2247 w 9121"/>
                <a:gd name="connsiteY4" fmla="*/ 5 h 1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1" h="11716">
                  <a:moveTo>
                    <a:pt x="2247" y="5"/>
                  </a:moveTo>
                  <a:cubicBezTo>
                    <a:pt x="107" y="5"/>
                    <a:pt x="-648" y="3026"/>
                    <a:pt x="611" y="6173"/>
                  </a:cubicBezTo>
                  <a:cubicBezTo>
                    <a:pt x="1870" y="9320"/>
                    <a:pt x="4639" y="11838"/>
                    <a:pt x="6779" y="11712"/>
                  </a:cubicBezTo>
                  <a:cubicBezTo>
                    <a:pt x="8919" y="11586"/>
                    <a:pt x="9800" y="8691"/>
                    <a:pt x="8542" y="5543"/>
                  </a:cubicBezTo>
                  <a:cubicBezTo>
                    <a:pt x="7283" y="2396"/>
                    <a:pt x="4513" y="-121"/>
                    <a:pt x="2247" y="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7" name="Полилиния: фигура 76">
              <a:extLst>
                <a:ext uri="{FF2B5EF4-FFF2-40B4-BE49-F238E27FC236}">
                  <a16:creationId xmlns:a16="http://schemas.microsoft.com/office/drawing/2014/main" id="{1A958B78-6C59-4246-97E3-419AEB6BB5F7}"/>
                </a:ext>
              </a:extLst>
            </p:cNvPr>
            <p:cNvSpPr/>
            <p:nvPr/>
          </p:nvSpPr>
          <p:spPr>
            <a:xfrm>
              <a:off x="9086805" y="5660474"/>
              <a:ext cx="9063" cy="11596"/>
            </a:xfrm>
            <a:custGeom>
              <a:avLst/>
              <a:gdLst>
                <a:gd name="connsiteX0" fmla="*/ 4532 w 9063"/>
                <a:gd name="connsiteY0" fmla="*/ 546 h 11596"/>
                <a:gd name="connsiteX1" fmla="*/ 0 w 9063"/>
                <a:gd name="connsiteY1" fmla="*/ 3189 h 11596"/>
                <a:gd name="connsiteX2" fmla="*/ 4532 w 9063"/>
                <a:gd name="connsiteY2" fmla="*/ 10994 h 11596"/>
                <a:gd name="connsiteX3" fmla="*/ 9064 w 9063"/>
                <a:gd name="connsiteY3" fmla="*/ 8476 h 11596"/>
                <a:gd name="connsiteX4" fmla="*/ 4532 w 9063"/>
                <a:gd name="connsiteY4" fmla="*/ 546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6">
                  <a:moveTo>
                    <a:pt x="4532" y="546"/>
                  </a:moveTo>
                  <a:cubicBezTo>
                    <a:pt x="2014" y="-839"/>
                    <a:pt x="0" y="546"/>
                    <a:pt x="0" y="3189"/>
                  </a:cubicBezTo>
                  <a:cubicBezTo>
                    <a:pt x="151" y="6374"/>
                    <a:pt x="1838" y="9282"/>
                    <a:pt x="4532" y="10994"/>
                  </a:cubicBezTo>
                  <a:cubicBezTo>
                    <a:pt x="7049" y="12505"/>
                    <a:pt x="9064" y="10994"/>
                    <a:pt x="9064" y="8476"/>
                  </a:cubicBezTo>
                  <a:cubicBezTo>
                    <a:pt x="8887" y="5266"/>
                    <a:pt x="7213" y="2333"/>
                    <a:pt x="4532" y="54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8" name="Полилиния: фигура 77">
              <a:extLst>
                <a:ext uri="{FF2B5EF4-FFF2-40B4-BE49-F238E27FC236}">
                  <a16:creationId xmlns:a16="http://schemas.microsoft.com/office/drawing/2014/main" id="{87FD3E61-86F5-4198-A1AC-EA62BB7948F7}"/>
                </a:ext>
              </a:extLst>
            </p:cNvPr>
            <p:cNvSpPr/>
            <p:nvPr/>
          </p:nvSpPr>
          <p:spPr>
            <a:xfrm>
              <a:off x="9083886" y="5673409"/>
              <a:ext cx="8859" cy="11689"/>
            </a:xfrm>
            <a:custGeom>
              <a:avLst/>
              <a:gdLst>
                <a:gd name="connsiteX0" fmla="*/ 6696 w 8859"/>
                <a:gd name="connsiteY0" fmla="*/ 2591 h 11689"/>
                <a:gd name="connsiteX1" fmla="*/ 527 w 8859"/>
                <a:gd name="connsiteY1" fmla="*/ 954 h 11689"/>
                <a:gd name="connsiteX2" fmla="*/ 2164 w 8859"/>
                <a:gd name="connsiteY2" fmla="*/ 9011 h 11689"/>
                <a:gd name="connsiteX3" fmla="*/ 8332 w 8859"/>
                <a:gd name="connsiteY3" fmla="*/ 10647 h 11689"/>
                <a:gd name="connsiteX4" fmla="*/ 6696 w 8859"/>
                <a:gd name="connsiteY4" fmla="*/ 2591 h 1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 h="11689">
                  <a:moveTo>
                    <a:pt x="6696" y="2591"/>
                  </a:moveTo>
                  <a:cubicBezTo>
                    <a:pt x="4556" y="-53"/>
                    <a:pt x="1786" y="-808"/>
                    <a:pt x="527" y="954"/>
                  </a:cubicBezTo>
                  <a:cubicBezTo>
                    <a:pt x="-568" y="3724"/>
                    <a:pt x="74" y="6883"/>
                    <a:pt x="2164" y="9011"/>
                  </a:cubicBezTo>
                  <a:cubicBezTo>
                    <a:pt x="4304" y="11780"/>
                    <a:pt x="7073" y="12536"/>
                    <a:pt x="8332" y="10647"/>
                  </a:cubicBezTo>
                  <a:cubicBezTo>
                    <a:pt x="9427" y="7878"/>
                    <a:pt x="8785" y="4718"/>
                    <a:pt x="6696" y="259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79" name="Полилиния: фигура 78">
              <a:extLst>
                <a:ext uri="{FF2B5EF4-FFF2-40B4-BE49-F238E27FC236}">
                  <a16:creationId xmlns:a16="http://schemas.microsoft.com/office/drawing/2014/main" id="{ACF2CB92-3FB2-4B6E-B8CB-AADBCE015EB2}"/>
                </a:ext>
              </a:extLst>
            </p:cNvPr>
            <p:cNvSpPr/>
            <p:nvPr/>
          </p:nvSpPr>
          <p:spPr>
            <a:xfrm>
              <a:off x="9075116" y="5678135"/>
              <a:ext cx="9026" cy="11728"/>
            </a:xfrm>
            <a:custGeom>
              <a:avLst/>
              <a:gdLst>
                <a:gd name="connsiteX0" fmla="*/ 8416 w 9026"/>
                <a:gd name="connsiteY0" fmla="*/ 5544 h 11728"/>
                <a:gd name="connsiteX1" fmla="*/ 2247 w 9026"/>
                <a:gd name="connsiteY1" fmla="*/ 5 h 11728"/>
                <a:gd name="connsiteX2" fmla="*/ 611 w 9026"/>
                <a:gd name="connsiteY2" fmla="*/ 6173 h 11728"/>
                <a:gd name="connsiteX3" fmla="*/ 6779 w 9026"/>
                <a:gd name="connsiteY3" fmla="*/ 11712 h 11728"/>
                <a:gd name="connsiteX4" fmla="*/ 8416 w 9026"/>
                <a:gd name="connsiteY4" fmla="*/ 5544 h 1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28">
                  <a:moveTo>
                    <a:pt x="8416" y="5544"/>
                  </a:moveTo>
                  <a:cubicBezTo>
                    <a:pt x="7157" y="2271"/>
                    <a:pt x="4387" y="-121"/>
                    <a:pt x="2247" y="5"/>
                  </a:cubicBezTo>
                  <a:cubicBezTo>
                    <a:pt x="107" y="131"/>
                    <a:pt x="-648" y="3026"/>
                    <a:pt x="611" y="6173"/>
                  </a:cubicBezTo>
                  <a:cubicBezTo>
                    <a:pt x="1870" y="9320"/>
                    <a:pt x="4639" y="11964"/>
                    <a:pt x="6779" y="11712"/>
                  </a:cubicBezTo>
                  <a:cubicBezTo>
                    <a:pt x="8919" y="11460"/>
                    <a:pt x="9674" y="8691"/>
                    <a:pt x="8416" y="554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0" name="Полилиния: фигура 79">
              <a:extLst>
                <a:ext uri="{FF2B5EF4-FFF2-40B4-BE49-F238E27FC236}">
                  <a16:creationId xmlns:a16="http://schemas.microsoft.com/office/drawing/2014/main" id="{3EA580C8-4347-4226-91EA-631347F8B4F6}"/>
                </a:ext>
              </a:extLst>
            </p:cNvPr>
            <p:cNvSpPr/>
            <p:nvPr/>
          </p:nvSpPr>
          <p:spPr>
            <a:xfrm>
              <a:off x="9063013" y="5675397"/>
              <a:ext cx="9337" cy="11942"/>
            </a:xfrm>
            <a:custGeom>
              <a:avLst/>
              <a:gdLst>
                <a:gd name="connsiteX0" fmla="*/ 9190 w 9337"/>
                <a:gd name="connsiteY0" fmla="*/ 8282 h 11942"/>
                <a:gd name="connsiteX1" fmla="*/ 4532 w 9337"/>
                <a:gd name="connsiteY1" fmla="*/ 603 h 11942"/>
                <a:gd name="connsiteX2" fmla="*/ 0 w 9337"/>
                <a:gd name="connsiteY2" fmla="*/ 3120 h 11942"/>
                <a:gd name="connsiteX3" fmla="*/ 4532 w 9337"/>
                <a:gd name="connsiteY3" fmla="*/ 11051 h 11942"/>
                <a:gd name="connsiteX4" fmla="*/ 8447 w 9337"/>
                <a:gd name="connsiteY4" fmla="*/ 11215 h 11942"/>
                <a:gd name="connsiteX5" fmla="*/ 9190 w 9337"/>
                <a:gd name="connsiteY5" fmla="*/ 8282 h 1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7" h="11942">
                  <a:moveTo>
                    <a:pt x="9190" y="8282"/>
                  </a:moveTo>
                  <a:cubicBezTo>
                    <a:pt x="8913" y="5135"/>
                    <a:pt x="7188" y="2302"/>
                    <a:pt x="4532" y="603"/>
                  </a:cubicBezTo>
                  <a:cubicBezTo>
                    <a:pt x="2014" y="-908"/>
                    <a:pt x="0" y="603"/>
                    <a:pt x="0" y="3120"/>
                  </a:cubicBezTo>
                  <a:cubicBezTo>
                    <a:pt x="176" y="6330"/>
                    <a:pt x="1851" y="9264"/>
                    <a:pt x="4532" y="11051"/>
                  </a:cubicBezTo>
                  <a:cubicBezTo>
                    <a:pt x="5564" y="12171"/>
                    <a:pt x="7326" y="12247"/>
                    <a:pt x="8447" y="11215"/>
                  </a:cubicBezTo>
                  <a:cubicBezTo>
                    <a:pt x="9253" y="10472"/>
                    <a:pt x="9542" y="9314"/>
                    <a:pt x="9190" y="828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1" name="Полилиния: фигура 80">
              <a:extLst>
                <a:ext uri="{FF2B5EF4-FFF2-40B4-BE49-F238E27FC236}">
                  <a16:creationId xmlns:a16="http://schemas.microsoft.com/office/drawing/2014/main" id="{7CD47650-9F4C-47A9-8B34-3C59CC92FA27}"/>
                </a:ext>
              </a:extLst>
            </p:cNvPr>
            <p:cNvSpPr/>
            <p:nvPr/>
          </p:nvSpPr>
          <p:spPr>
            <a:xfrm>
              <a:off x="9051038" y="5665227"/>
              <a:ext cx="8842" cy="11285"/>
            </a:xfrm>
            <a:custGeom>
              <a:avLst/>
              <a:gdLst>
                <a:gd name="connsiteX0" fmla="*/ 8324 w 8842"/>
                <a:gd name="connsiteY0" fmla="*/ 10773 h 11285"/>
                <a:gd name="connsiteX1" fmla="*/ 6687 w 8842"/>
                <a:gd name="connsiteY1" fmla="*/ 2591 h 11285"/>
                <a:gd name="connsiteX2" fmla="*/ 519 w 8842"/>
                <a:gd name="connsiteY2" fmla="*/ 954 h 11285"/>
                <a:gd name="connsiteX3" fmla="*/ 2156 w 8842"/>
                <a:gd name="connsiteY3" fmla="*/ 9137 h 11285"/>
                <a:gd name="connsiteX4" fmla="*/ 8324 w 8842"/>
                <a:gd name="connsiteY4" fmla="*/ 10773 h 11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2" h="11285">
                  <a:moveTo>
                    <a:pt x="8324" y="10773"/>
                  </a:moveTo>
                  <a:cubicBezTo>
                    <a:pt x="9407" y="7953"/>
                    <a:pt x="8764" y="4769"/>
                    <a:pt x="6687" y="2591"/>
                  </a:cubicBezTo>
                  <a:cubicBezTo>
                    <a:pt x="4547" y="-53"/>
                    <a:pt x="1778" y="-808"/>
                    <a:pt x="519" y="954"/>
                  </a:cubicBezTo>
                  <a:cubicBezTo>
                    <a:pt x="-564" y="3774"/>
                    <a:pt x="79" y="6959"/>
                    <a:pt x="2156" y="9137"/>
                  </a:cubicBezTo>
                  <a:cubicBezTo>
                    <a:pt x="3918" y="10773"/>
                    <a:pt x="7065" y="12032"/>
                    <a:pt x="8324" y="107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2" name="Полилиния: фигура 81">
              <a:extLst>
                <a:ext uri="{FF2B5EF4-FFF2-40B4-BE49-F238E27FC236}">
                  <a16:creationId xmlns:a16="http://schemas.microsoft.com/office/drawing/2014/main" id="{3EA263DC-BD23-41C7-80CD-70B99DBEF4DB}"/>
                </a:ext>
              </a:extLst>
            </p:cNvPr>
            <p:cNvSpPr/>
            <p:nvPr/>
          </p:nvSpPr>
          <p:spPr>
            <a:xfrm>
              <a:off x="9041883" y="5649434"/>
              <a:ext cx="9110" cy="11730"/>
            </a:xfrm>
            <a:custGeom>
              <a:avLst/>
              <a:gdLst>
                <a:gd name="connsiteX0" fmla="*/ 6779 w 9110"/>
                <a:gd name="connsiteY0" fmla="*/ 11712 h 11730"/>
                <a:gd name="connsiteX1" fmla="*/ 8416 w 9110"/>
                <a:gd name="connsiteY1" fmla="*/ 5544 h 11730"/>
                <a:gd name="connsiteX2" fmla="*/ 2247 w 9110"/>
                <a:gd name="connsiteY2" fmla="*/ 5 h 11730"/>
                <a:gd name="connsiteX3" fmla="*/ 611 w 9110"/>
                <a:gd name="connsiteY3" fmla="*/ 6299 h 11730"/>
                <a:gd name="connsiteX4" fmla="*/ 6779 w 9110"/>
                <a:gd name="connsiteY4" fmla="*/ 11712 h 1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0" h="11730">
                  <a:moveTo>
                    <a:pt x="6779" y="11712"/>
                  </a:moveTo>
                  <a:cubicBezTo>
                    <a:pt x="9045" y="11712"/>
                    <a:pt x="9800" y="8817"/>
                    <a:pt x="8416" y="5544"/>
                  </a:cubicBezTo>
                  <a:cubicBezTo>
                    <a:pt x="7031" y="2271"/>
                    <a:pt x="4387" y="-121"/>
                    <a:pt x="2247" y="5"/>
                  </a:cubicBezTo>
                  <a:cubicBezTo>
                    <a:pt x="107" y="131"/>
                    <a:pt x="-648" y="3026"/>
                    <a:pt x="611" y="6299"/>
                  </a:cubicBezTo>
                  <a:cubicBezTo>
                    <a:pt x="1870" y="9572"/>
                    <a:pt x="4639" y="11964"/>
                    <a:pt x="6779" y="117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3" name="Полилиния: фигура 82">
              <a:extLst>
                <a:ext uri="{FF2B5EF4-FFF2-40B4-BE49-F238E27FC236}">
                  <a16:creationId xmlns:a16="http://schemas.microsoft.com/office/drawing/2014/main" id="{3B900987-5A53-49D6-8CD3-29A546F2869F}"/>
                </a:ext>
              </a:extLst>
            </p:cNvPr>
            <p:cNvSpPr/>
            <p:nvPr/>
          </p:nvSpPr>
          <p:spPr>
            <a:xfrm>
              <a:off x="9038465" y="5633661"/>
              <a:ext cx="9063" cy="11594"/>
            </a:xfrm>
            <a:custGeom>
              <a:avLst/>
              <a:gdLst>
                <a:gd name="connsiteX0" fmla="*/ 4532 w 9063"/>
                <a:gd name="connsiteY0" fmla="*/ 10994 h 11594"/>
                <a:gd name="connsiteX1" fmla="*/ 9064 w 9063"/>
                <a:gd name="connsiteY1" fmla="*/ 8351 h 11594"/>
                <a:gd name="connsiteX2" fmla="*/ 4532 w 9063"/>
                <a:gd name="connsiteY2" fmla="*/ 546 h 11594"/>
                <a:gd name="connsiteX3" fmla="*/ 0 w 9063"/>
                <a:gd name="connsiteY3" fmla="*/ 3189 h 11594"/>
                <a:gd name="connsiteX4" fmla="*/ 4532 w 9063"/>
                <a:gd name="connsiteY4" fmla="*/ 10994 h 11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4">
                  <a:moveTo>
                    <a:pt x="4532" y="10994"/>
                  </a:moveTo>
                  <a:cubicBezTo>
                    <a:pt x="7049" y="12505"/>
                    <a:pt x="9064" y="10994"/>
                    <a:pt x="9064" y="8351"/>
                  </a:cubicBezTo>
                  <a:cubicBezTo>
                    <a:pt x="8887" y="5178"/>
                    <a:pt x="7200" y="2270"/>
                    <a:pt x="4532" y="546"/>
                  </a:cubicBezTo>
                  <a:cubicBezTo>
                    <a:pt x="2014" y="-839"/>
                    <a:pt x="0" y="546"/>
                    <a:pt x="0" y="3189"/>
                  </a:cubicBezTo>
                  <a:cubicBezTo>
                    <a:pt x="151" y="6374"/>
                    <a:pt x="1851" y="9282"/>
                    <a:pt x="4532" y="1099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4" name="Полилиния: фигура 83">
              <a:extLst>
                <a:ext uri="{FF2B5EF4-FFF2-40B4-BE49-F238E27FC236}">
                  <a16:creationId xmlns:a16="http://schemas.microsoft.com/office/drawing/2014/main" id="{EECC6A3E-1178-4D13-B754-F62028ECD8D5}"/>
                </a:ext>
              </a:extLst>
            </p:cNvPr>
            <p:cNvSpPr/>
            <p:nvPr/>
          </p:nvSpPr>
          <p:spPr>
            <a:xfrm>
              <a:off x="9041463" y="5621293"/>
              <a:ext cx="8962" cy="11721"/>
            </a:xfrm>
            <a:custGeom>
              <a:avLst/>
              <a:gdLst>
                <a:gd name="connsiteX0" fmla="*/ 2164 w 8962"/>
                <a:gd name="connsiteY0" fmla="*/ 9011 h 11721"/>
                <a:gd name="connsiteX1" fmla="*/ 8458 w 8962"/>
                <a:gd name="connsiteY1" fmla="*/ 10773 h 11721"/>
                <a:gd name="connsiteX2" fmla="*/ 6696 w 8962"/>
                <a:gd name="connsiteY2" fmla="*/ 2591 h 11721"/>
                <a:gd name="connsiteX3" fmla="*/ 527 w 8962"/>
                <a:gd name="connsiteY3" fmla="*/ 954 h 11721"/>
                <a:gd name="connsiteX4" fmla="*/ 2164 w 8962"/>
                <a:gd name="connsiteY4" fmla="*/ 9011 h 1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 h="11721">
                  <a:moveTo>
                    <a:pt x="2164" y="9011"/>
                  </a:moveTo>
                  <a:cubicBezTo>
                    <a:pt x="4430" y="11780"/>
                    <a:pt x="7199" y="12536"/>
                    <a:pt x="8458" y="10773"/>
                  </a:cubicBezTo>
                  <a:cubicBezTo>
                    <a:pt x="9541" y="7941"/>
                    <a:pt x="8848" y="4731"/>
                    <a:pt x="6696" y="2591"/>
                  </a:cubicBezTo>
                  <a:cubicBezTo>
                    <a:pt x="4556" y="-53"/>
                    <a:pt x="1786" y="-808"/>
                    <a:pt x="527" y="954"/>
                  </a:cubicBezTo>
                  <a:cubicBezTo>
                    <a:pt x="-568" y="3724"/>
                    <a:pt x="74" y="6883"/>
                    <a:pt x="2164" y="901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85" name="Полилиния: фигура 84">
              <a:extLst>
                <a:ext uri="{FF2B5EF4-FFF2-40B4-BE49-F238E27FC236}">
                  <a16:creationId xmlns:a16="http://schemas.microsoft.com/office/drawing/2014/main" id="{557935B4-2A69-4463-B31D-B6041B5731E3}"/>
                </a:ext>
              </a:extLst>
            </p:cNvPr>
            <p:cNvSpPr/>
            <p:nvPr/>
          </p:nvSpPr>
          <p:spPr>
            <a:xfrm>
              <a:off x="9050096" y="5615822"/>
              <a:ext cx="9149" cy="11729"/>
            </a:xfrm>
            <a:custGeom>
              <a:avLst/>
              <a:gdLst>
                <a:gd name="connsiteX0" fmla="*/ 580 w 9149"/>
                <a:gd name="connsiteY0" fmla="*/ 6299 h 11729"/>
                <a:gd name="connsiteX1" fmla="*/ 6874 w 9149"/>
                <a:gd name="connsiteY1" fmla="*/ 11712 h 11729"/>
                <a:gd name="connsiteX2" fmla="*/ 8511 w 9149"/>
                <a:gd name="connsiteY2" fmla="*/ 5544 h 11729"/>
                <a:gd name="connsiteX3" fmla="*/ 2343 w 9149"/>
                <a:gd name="connsiteY3" fmla="*/ 5 h 11729"/>
                <a:gd name="connsiteX4" fmla="*/ 580 w 9149"/>
                <a:gd name="connsiteY4" fmla="*/ 6299 h 11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11729">
                  <a:moveTo>
                    <a:pt x="580" y="6299"/>
                  </a:moveTo>
                  <a:cubicBezTo>
                    <a:pt x="1839" y="9446"/>
                    <a:pt x="4608" y="11964"/>
                    <a:pt x="6874" y="11712"/>
                  </a:cubicBezTo>
                  <a:cubicBezTo>
                    <a:pt x="9140" y="11460"/>
                    <a:pt x="9770" y="8817"/>
                    <a:pt x="8511" y="5544"/>
                  </a:cubicBezTo>
                  <a:cubicBezTo>
                    <a:pt x="7252" y="2271"/>
                    <a:pt x="4483" y="-121"/>
                    <a:pt x="2343" y="5"/>
                  </a:cubicBezTo>
                  <a:cubicBezTo>
                    <a:pt x="203" y="131"/>
                    <a:pt x="-679" y="3026"/>
                    <a:pt x="580" y="629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86" name="Рисунок 22">
              <a:extLst>
                <a:ext uri="{FF2B5EF4-FFF2-40B4-BE49-F238E27FC236}">
                  <a16:creationId xmlns:a16="http://schemas.microsoft.com/office/drawing/2014/main" id="{1A73133E-AE5C-44D9-A038-F69A15A1E4BD}"/>
                </a:ext>
              </a:extLst>
            </p:cNvPr>
            <p:cNvGrpSpPr/>
            <p:nvPr/>
          </p:nvGrpSpPr>
          <p:grpSpPr>
            <a:xfrm>
              <a:off x="9050047" y="5632523"/>
              <a:ext cx="33914" cy="40080"/>
              <a:chOff x="9050047" y="5632523"/>
              <a:chExt cx="33914" cy="40080"/>
            </a:xfrm>
            <a:solidFill>
              <a:srgbClr val="121822"/>
            </a:solidFill>
          </p:grpSpPr>
          <p:sp>
            <p:nvSpPr>
              <p:cNvPr id="354" name="Полилиния: фигура 353">
                <a:extLst>
                  <a:ext uri="{FF2B5EF4-FFF2-40B4-BE49-F238E27FC236}">
                    <a16:creationId xmlns:a16="http://schemas.microsoft.com/office/drawing/2014/main" id="{57846915-7FFD-4D89-B5D6-6B0FEB27F18C}"/>
                  </a:ext>
                </a:extLst>
              </p:cNvPr>
              <p:cNvSpPr/>
              <p:nvPr/>
            </p:nvSpPr>
            <p:spPr>
              <a:xfrm>
                <a:off x="9054327" y="5632523"/>
                <a:ext cx="29634" cy="37434"/>
              </a:xfrm>
              <a:custGeom>
                <a:avLst/>
                <a:gdLst>
                  <a:gd name="connsiteX0" fmla="*/ 4658 w 29634"/>
                  <a:gd name="connsiteY0" fmla="*/ 1180 h 37434"/>
                  <a:gd name="connsiteX1" fmla="*/ 13596 w 29634"/>
                  <a:gd name="connsiteY1" fmla="*/ 1180 h 37434"/>
                  <a:gd name="connsiteX2" fmla="*/ 14854 w 29634"/>
                  <a:gd name="connsiteY2" fmla="*/ 1180 h 37434"/>
                  <a:gd name="connsiteX3" fmla="*/ 27443 w 29634"/>
                  <a:gd name="connsiteY3" fmla="*/ 15657 h 37434"/>
                  <a:gd name="connsiteX4" fmla="*/ 29583 w 29634"/>
                  <a:gd name="connsiteY4" fmla="*/ 25602 h 37434"/>
                  <a:gd name="connsiteX5" fmla="*/ 25429 w 29634"/>
                  <a:gd name="connsiteY5" fmla="*/ 34665 h 37434"/>
                  <a:gd name="connsiteX6" fmla="*/ 20645 w 29634"/>
                  <a:gd name="connsiteY6" fmla="*/ 37435 h 37434"/>
                  <a:gd name="connsiteX7" fmla="*/ 24799 w 29634"/>
                  <a:gd name="connsiteY7" fmla="*/ 28371 h 37434"/>
                  <a:gd name="connsiteX8" fmla="*/ 22659 w 29634"/>
                  <a:gd name="connsiteY8" fmla="*/ 18426 h 37434"/>
                  <a:gd name="connsiteX9" fmla="*/ 10071 w 29634"/>
                  <a:gd name="connsiteY9" fmla="*/ 3950 h 37434"/>
                  <a:gd name="connsiteX10" fmla="*/ 8938 w 29634"/>
                  <a:gd name="connsiteY10" fmla="*/ 3950 h 37434"/>
                  <a:gd name="connsiteX11" fmla="*/ 0 w 29634"/>
                  <a:gd name="connsiteY11" fmla="*/ 3950 h 3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34" h="37434">
                    <a:moveTo>
                      <a:pt x="4658" y="1180"/>
                    </a:moveTo>
                    <a:cubicBezTo>
                      <a:pt x="7427" y="-393"/>
                      <a:pt x="10826" y="-393"/>
                      <a:pt x="13596" y="1180"/>
                    </a:cubicBezTo>
                    <a:lnTo>
                      <a:pt x="14854" y="1180"/>
                    </a:lnTo>
                    <a:cubicBezTo>
                      <a:pt x="20494" y="4529"/>
                      <a:pt x="24913" y="9602"/>
                      <a:pt x="27443" y="15657"/>
                    </a:cubicBezTo>
                    <a:cubicBezTo>
                      <a:pt x="28790" y="18804"/>
                      <a:pt x="29520" y="22178"/>
                      <a:pt x="29583" y="25602"/>
                    </a:cubicBezTo>
                    <a:cubicBezTo>
                      <a:pt x="29948" y="29152"/>
                      <a:pt x="28362" y="32626"/>
                      <a:pt x="25429" y="34665"/>
                    </a:cubicBezTo>
                    <a:lnTo>
                      <a:pt x="20645" y="37435"/>
                    </a:lnTo>
                    <a:cubicBezTo>
                      <a:pt x="23591" y="35408"/>
                      <a:pt x="25190" y="31934"/>
                      <a:pt x="24799" y="28371"/>
                    </a:cubicBezTo>
                    <a:cubicBezTo>
                      <a:pt x="24673" y="24960"/>
                      <a:pt x="23943" y="21586"/>
                      <a:pt x="22659" y="18426"/>
                    </a:cubicBezTo>
                    <a:cubicBezTo>
                      <a:pt x="20129" y="12371"/>
                      <a:pt x="15710" y="7298"/>
                      <a:pt x="10071" y="3950"/>
                    </a:cubicBezTo>
                    <a:lnTo>
                      <a:pt x="8938" y="3950"/>
                    </a:lnTo>
                    <a:cubicBezTo>
                      <a:pt x="6143" y="2452"/>
                      <a:pt x="2795" y="2452"/>
                      <a:pt x="0" y="395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55" name="Полилиния: фигура 354">
                <a:extLst>
                  <a:ext uri="{FF2B5EF4-FFF2-40B4-BE49-F238E27FC236}">
                    <a16:creationId xmlns:a16="http://schemas.microsoft.com/office/drawing/2014/main" id="{B3F6A2B5-2126-4DF8-A6D6-0EED724F2B93}"/>
                  </a:ext>
                </a:extLst>
              </p:cNvPr>
              <p:cNvSpPr/>
              <p:nvPr/>
            </p:nvSpPr>
            <p:spPr>
              <a:xfrm>
                <a:off x="9050047" y="5635530"/>
                <a:ext cx="28449" cy="37073"/>
              </a:xfrm>
              <a:custGeom>
                <a:avLst/>
                <a:gdLst>
                  <a:gd name="connsiteX0" fmla="*/ 14225 w 28449"/>
                  <a:gd name="connsiteY0" fmla="*/ 1949 h 37073"/>
                  <a:gd name="connsiteX1" fmla="*/ 0 w 28449"/>
                  <a:gd name="connsiteY1" fmla="*/ 10006 h 37073"/>
                  <a:gd name="connsiteX2" fmla="*/ 14225 w 28449"/>
                  <a:gd name="connsiteY2" fmla="*/ 35182 h 37073"/>
                  <a:gd name="connsiteX3" fmla="*/ 28450 w 28449"/>
                  <a:gd name="connsiteY3" fmla="*/ 27000 h 37073"/>
                  <a:gd name="connsiteX4" fmla="*/ 14225 w 28449"/>
                  <a:gd name="connsiteY4" fmla="*/ 1949 h 3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 h="37073">
                    <a:moveTo>
                      <a:pt x="14225" y="1949"/>
                    </a:moveTo>
                    <a:cubicBezTo>
                      <a:pt x="6420" y="-2583"/>
                      <a:pt x="126" y="1068"/>
                      <a:pt x="0" y="10006"/>
                    </a:cubicBezTo>
                    <a:cubicBezTo>
                      <a:pt x="315" y="20227"/>
                      <a:pt x="5627" y="29643"/>
                      <a:pt x="14225" y="35182"/>
                    </a:cubicBezTo>
                    <a:cubicBezTo>
                      <a:pt x="22030" y="39588"/>
                      <a:pt x="28324" y="36064"/>
                      <a:pt x="28450" y="27000"/>
                    </a:cubicBezTo>
                    <a:cubicBezTo>
                      <a:pt x="28097" y="16828"/>
                      <a:pt x="22785" y="7463"/>
                      <a:pt x="14225" y="194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87" name="Полилиния: фигура 86">
              <a:extLst>
                <a:ext uri="{FF2B5EF4-FFF2-40B4-BE49-F238E27FC236}">
                  <a16:creationId xmlns:a16="http://schemas.microsoft.com/office/drawing/2014/main" id="{DF9FDBE5-F245-4033-9559-44E3A877B248}"/>
                </a:ext>
              </a:extLst>
            </p:cNvPr>
            <p:cNvSpPr/>
            <p:nvPr/>
          </p:nvSpPr>
          <p:spPr>
            <a:xfrm>
              <a:off x="9013037" y="5592256"/>
              <a:ext cx="98064" cy="126071"/>
            </a:xfrm>
            <a:custGeom>
              <a:avLst/>
              <a:gdLst>
                <a:gd name="connsiteX0" fmla="*/ 0 w 98064"/>
                <a:gd name="connsiteY0" fmla="*/ 34775 h 126071"/>
                <a:gd name="connsiteX1" fmla="*/ 48843 w 98064"/>
                <a:gd name="connsiteY1" fmla="*/ 119369 h 126071"/>
                <a:gd name="connsiteX2" fmla="*/ 98064 w 98064"/>
                <a:gd name="connsiteY2" fmla="*/ 91297 h 126071"/>
                <a:gd name="connsiteX3" fmla="*/ 49221 w 98064"/>
                <a:gd name="connsiteY3" fmla="*/ 6703 h 126071"/>
                <a:gd name="connsiteX4" fmla="*/ 0 w 98064"/>
                <a:gd name="connsiteY4" fmla="*/ 34775 h 126071"/>
                <a:gd name="connsiteX5" fmla="*/ 21149 w 98064"/>
                <a:gd name="connsiteY5" fmla="*/ 40565 h 126071"/>
                <a:gd name="connsiteX6" fmla="*/ 31207 w 98064"/>
                <a:gd name="connsiteY6" fmla="*/ 19530 h 126071"/>
                <a:gd name="connsiteX7" fmla="*/ 49095 w 98064"/>
                <a:gd name="connsiteY7" fmla="*/ 24200 h 126071"/>
                <a:gd name="connsiteX8" fmla="*/ 82832 w 98064"/>
                <a:gd name="connsiteY8" fmla="*/ 82485 h 126071"/>
                <a:gd name="connsiteX9" fmla="*/ 73063 w 98064"/>
                <a:gd name="connsiteY9" fmla="*/ 103659 h 126071"/>
                <a:gd name="connsiteX10" fmla="*/ 54886 w 98064"/>
                <a:gd name="connsiteY10" fmla="*/ 98976 h 126071"/>
                <a:gd name="connsiteX11" fmla="*/ 21149 w 98064"/>
                <a:gd name="connsiteY11" fmla="*/ 40565 h 12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64" h="126071">
                  <a:moveTo>
                    <a:pt x="0" y="34775"/>
                  </a:moveTo>
                  <a:cubicBezTo>
                    <a:pt x="1788" y="69166"/>
                    <a:pt x="19953" y="100625"/>
                    <a:pt x="48843" y="119369"/>
                  </a:cubicBezTo>
                  <a:cubicBezTo>
                    <a:pt x="75908" y="134979"/>
                    <a:pt x="97938" y="122390"/>
                    <a:pt x="98064" y="91297"/>
                  </a:cubicBezTo>
                  <a:cubicBezTo>
                    <a:pt x="96276" y="56905"/>
                    <a:pt x="78111" y="25447"/>
                    <a:pt x="49221" y="6703"/>
                  </a:cubicBezTo>
                  <a:cubicBezTo>
                    <a:pt x="22156" y="-8907"/>
                    <a:pt x="126" y="3681"/>
                    <a:pt x="0" y="34775"/>
                  </a:cubicBezTo>
                  <a:close/>
                  <a:moveTo>
                    <a:pt x="21149" y="40565"/>
                  </a:moveTo>
                  <a:cubicBezTo>
                    <a:pt x="18115" y="31980"/>
                    <a:pt x="22621" y="22551"/>
                    <a:pt x="31207" y="19530"/>
                  </a:cubicBezTo>
                  <a:cubicBezTo>
                    <a:pt x="37564" y="17277"/>
                    <a:pt x="44651" y="19140"/>
                    <a:pt x="49095" y="24200"/>
                  </a:cubicBezTo>
                  <a:cubicBezTo>
                    <a:pt x="69073" y="37066"/>
                    <a:pt x="81624" y="58756"/>
                    <a:pt x="82832" y="82485"/>
                  </a:cubicBezTo>
                  <a:cubicBezTo>
                    <a:pt x="85979" y="91033"/>
                    <a:pt x="81611" y="100512"/>
                    <a:pt x="73063" y="103659"/>
                  </a:cubicBezTo>
                  <a:cubicBezTo>
                    <a:pt x="66618" y="106038"/>
                    <a:pt x="59380" y="104175"/>
                    <a:pt x="54886" y="98976"/>
                  </a:cubicBezTo>
                  <a:cubicBezTo>
                    <a:pt x="34971" y="85997"/>
                    <a:pt x="22433" y="64307"/>
                    <a:pt x="21149" y="4056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88" name="Рисунок 22">
              <a:extLst>
                <a:ext uri="{FF2B5EF4-FFF2-40B4-BE49-F238E27FC236}">
                  <a16:creationId xmlns:a16="http://schemas.microsoft.com/office/drawing/2014/main" id="{02AF0259-F4A8-462C-B35A-1DAC6B144783}"/>
                </a:ext>
              </a:extLst>
            </p:cNvPr>
            <p:cNvGrpSpPr/>
            <p:nvPr/>
          </p:nvGrpSpPr>
          <p:grpSpPr>
            <a:xfrm>
              <a:off x="8442906" y="4864171"/>
              <a:ext cx="397542" cy="244845"/>
              <a:chOff x="8442906" y="4864171"/>
              <a:chExt cx="397542" cy="244845"/>
            </a:xfrm>
            <a:solidFill>
              <a:srgbClr val="121822"/>
            </a:solidFill>
          </p:grpSpPr>
          <p:sp>
            <p:nvSpPr>
              <p:cNvPr id="351" name="Полилиния: фигура 350">
                <a:extLst>
                  <a:ext uri="{FF2B5EF4-FFF2-40B4-BE49-F238E27FC236}">
                    <a16:creationId xmlns:a16="http://schemas.microsoft.com/office/drawing/2014/main" id="{18B6F144-33FF-4BB1-8116-7C216E436A5A}"/>
                  </a:ext>
                </a:extLst>
              </p:cNvPr>
              <p:cNvSpPr/>
              <p:nvPr/>
            </p:nvSpPr>
            <p:spPr>
              <a:xfrm>
                <a:off x="8442906" y="4933534"/>
                <a:ext cx="277826" cy="175482"/>
              </a:xfrm>
              <a:custGeom>
                <a:avLst/>
                <a:gdLst>
                  <a:gd name="connsiteX0" fmla="*/ 0 w 277826"/>
                  <a:gd name="connsiteY0" fmla="*/ 0 h 175482"/>
                  <a:gd name="connsiteX1" fmla="*/ 0 w 277826"/>
                  <a:gd name="connsiteY1" fmla="*/ 13973 h 175482"/>
                  <a:gd name="connsiteX2" fmla="*/ 277827 w 277826"/>
                  <a:gd name="connsiteY2" fmla="*/ 175483 h 175482"/>
                  <a:gd name="connsiteX3" fmla="*/ 277827 w 277826"/>
                  <a:gd name="connsiteY3" fmla="*/ 161510 h 175482"/>
                  <a:gd name="connsiteX4" fmla="*/ 0 w 277826"/>
                  <a:gd name="connsiteY4" fmla="*/ 0 h 175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26" h="175482">
                    <a:moveTo>
                      <a:pt x="0" y="0"/>
                    </a:moveTo>
                    <a:lnTo>
                      <a:pt x="0" y="13973"/>
                    </a:lnTo>
                    <a:lnTo>
                      <a:pt x="277827" y="175483"/>
                    </a:lnTo>
                    <a:lnTo>
                      <a:pt x="277827" y="161510"/>
                    </a:lnTo>
                    <a:lnTo>
                      <a:pt x="0" y="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52" name="Полилиния: фигура 351">
                <a:extLst>
                  <a:ext uri="{FF2B5EF4-FFF2-40B4-BE49-F238E27FC236}">
                    <a16:creationId xmlns:a16="http://schemas.microsoft.com/office/drawing/2014/main" id="{16C70E82-A664-44B0-9C20-E8076BCB5524}"/>
                  </a:ext>
                </a:extLst>
              </p:cNvPr>
              <p:cNvSpPr/>
              <p:nvPr/>
            </p:nvSpPr>
            <p:spPr>
              <a:xfrm>
                <a:off x="8720733" y="5025555"/>
                <a:ext cx="119716" cy="83461"/>
              </a:xfrm>
              <a:custGeom>
                <a:avLst/>
                <a:gdLst>
                  <a:gd name="connsiteX0" fmla="*/ 0 w 119716"/>
                  <a:gd name="connsiteY0" fmla="*/ 69488 h 83461"/>
                  <a:gd name="connsiteX1" fmla="*/ 0 w 119716"/>
                  <a:gd name="connsiteY1" fmla="*/ 83461 h 83461"/>
                  <a:gd name="connsiteX2" fmla="*/ 119716 w 119716"/>
                  <a:gd name="connsiteY2" fmla="*/ 13973 h 83461"/>
                  <a:gd name="connsiteX3" fmla="*/ 119716 w 119716"/>
                  <a:gd name="connsiteY3" fmla="*/ 0 h 83461"/>
                  <a:gd name="connsiteX4" fmla="*/ 0 w 119716"/>
                  <a:gd name="connsiteY4" fmla="*/ 69488 h 83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16" h="83461">
                    <a:moveTo>
                      <a:pt x="0" y="69488"/>
                    </a:moveTo>
                    <a:lnTo>
                      <a:pt x="0" y="83461"/>
                    </a:lnTo>
                    <a:lnTo>
                      <a:pt x="119716" y="13973"/>
                    </a:lnTo>
                    <a:lnTo>
                      <a:pt x="119716" y="0"/>
                    </a:lnTo>
                    <a:lnTo>
                      <a:pt x="0" y="69488"/>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53" name="Полилиния: фигура 352">
                <a:extLst>
                  <a:ext uri="{FF2B5EF4-FFF2-40B4-BE49-F238E27FC236}">
                    <a16:creationId xmlns:a16="http://schemas.microsoft.com/office/drawing/2014/main" id="{CB0152C8-6A08-4704-A10C-717E33D4E67A}"/>
                  </a:ext>
                </a:extLst>
              </p:cNvPr>
              <p:cNvSpPr/>
              <p:nvPr/>
            </p:nvSpPr>
            <p:spPr>
              <a:xfrm>
                <a:off x="8442906" y="4864171"/>
                <a:ext cx="397542" cy="230871"/>
              </a:xfrm>
              <a:custGeom>
                <a:avLst/>
                <a:gdLst>
                  <a:gd name="connsiteX0" fmla="*/ 0 w 397542"/>
                  <a:gd name="connsiteY0" fmla="*/ 69362 h 230871"/>
                  <a:gd name="connsiteX1" fmla="*/ 277827 w 397542"/>
                  <a:gd name="connsiteY1" fmla="*/ 230872 h 230871"/>
                  <a:gd name="connsiteX2" fmla="*/ 397543 w 397542"/>
                  <a:gd name="connsiteY2" fmla="*/ 161384 h 230871"/>
                  <a:gd name="connsiteX3" fmla="*/ 119716 w 397542"/>
                  <a:gd name="connsiteY3" fmla="*/ 0 h 230871"/>
                  <a:gd name="connsiteX4" fmla="*/ 0 w 397542"/>
                  <a:gd name="connsiteY4" fmla="*/ 69362 h 23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42" h="230871">
                    <a:moveTo>
                      <a:pt x="0" y="69362"/>
                    </a:moveTo>
                    <a:lnTo>
                      <a:pt x="277827" y="230872"/>
                    </a:lnTo>
                    <a:lnTo>
                      <a:pt x="397543" y="161384"/>
                    </a:lnTo>
                    <a:lnTo>
                      <a:pt x="119716" y="0"/>
                    </a:lnTo>
                    <a:lnTo>
                      <a:pt x="0" y="6936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89" name="Полилиния: фигура 88">
              <a:extLst>
                <a:ext uri="{FF2B5EF4-FFF2-40B4-BE49-F238E27FC236}">
                  <a16:creationId xmlns:a16="http://schemas.microsoft.com/office/drawing/2014/main" id="{42391AC9-056B-4938-81E7-A7A00646B9F1}"/>
                </a:ext>
              </a:extLst>
            </p:cNvPr>
            <p:cNvSpPr/>
            <p:nvPr/>
          </p:nvSpPr>
          <p:spPr>
            <a:xfrm>
              <a:off x="8459271" y="4906594"/>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0" name="Полилиния: фигура 89">
              <a:extLst>
                <a:ext uri="{FF2B5EF4-FFF2-40B4-BE49-F238E27FC236}">
                  <a16:creationId xmlns:a16="http://schemas.microsoft.com/office/drawing/2014/main" id="{6FB2EA6D-F758-4DE2-97F9-929E9E4DF2F5}"/>
                </a:ext>
              </a:extLst>
            </p:cNvPr>
            <p:cNvSpPr/>
            <p:nvPr/>
          </p:nvSpPr>
          <p:spPr>
            <a:xfrm>
              <a:off x="8514534" y="4874620"/>
              <a:ext cx="89755" cy="51738"/>
            </a:xfrm>
            <a:custGeom>
              <a:avLst/>
              <a:gdLst>
                <a:gd name="connsiteX0" fmla="*/ 89756 w 89755"/>
                <a:gd name="connsiteY0" fmla="*/ 25932 h 51738"/>
                <a:gd name="connsiteX1" fmla="*/ 44941 w 89755"/>
                <a:gd name="connsiteY1" fmla="*/ 51738 h 51738"/>
                <a:gd name="connsiteX2" fmla="*/ 0 w 89755"/>
                <a:gd name="connsiteY2" fmla="*/ 25932 h 51738"/>
                <a:gd name="connsiteX3" fmla="*/ 44941 w 89755"/>
                <a:gd name="connsiteY3" fmla="*/ 0 h 51738"/>
                <a:gd name="connsiteX4" fmla="*/ 89756 w 89755"/>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55" h="51738">
                  <a:moveTo>
                    <a:pt x="89756" y="25932"/>
                  </a:moveTo>
                  <a:lnTo>
                    <a:pt x="44941" y="51738"/>
                  </a:lnTo>
                  <a:lnTo>
                    <a:pt x="0" y="25932"/>
                  </a:lnTo>
                  <a:lnTo>
                    <a:pt x="44941" y="0"/>
                  </a:lnTo>
                  <a:lnTo>
                    <a:pt x="89756"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1" name="Полилиния: фигура 90">
              <a:extLst>
                <a:ext uri="{FF2B5EF4-FFF2-40B4-BE49-F238E27FC236}">
                  <a16:creationId xmlns:a16="http://schemas.microsoft.com/office/drawing/2014/main" id="{1628E08D-31A6-44B9-BACE-8F4335151299}"/>
                </a:ext>
              </a:extLst>
            </p:cNvPr>
            <p:cNvSpPr/>
            <p:nvPr/>
          </p:nvSpPr>
          <p:spPr>
            <a:xfrm>
              <a:off x="8512646" y="4937310"/>
              <a:ext cx="89629" cy="51738"/>
            </a:xfrm>
            <a:custGeom>
              <a:avLst/>
              <a:gdLst>
                <a:gd name="connsiteX0" fmla="*/ 89630 w 89629"/>
                <a:gd name="connsiteY0" fmla="*/ 25932 h 51738"/>
                <a:gd name="connsiteX1" fmla="*/ 44815 w 89629"/>
                <a:gd name="connsiteY1" fmla="*/ 51738 h 51738"/>
                <a:gd name="connsiteX2" fmla="*/ 0 w 89629"/>
                <a:gd name="connsiteY2" fmla="*/ 25932 h 51738"/>
                <a:gd name="connsiteX3" fmla="*/ 44815 w 89629"/>
                <a:gd name="connsiteY3" fmla="*/ 0 h 51738"/>
                <a:gd name="connsiteX4" fmla="*/ 89630 w 89629"/>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932"/>
                  </a:moveTo>
                  <a:lnTo>
                    <a:pt x="44815" y="51738"/>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2" name="Полилиния: фигура 91">
              <a:extLst>
                <a:ext uri="{FF2B5EF4-FFF2-40B4-BE49-F238E27FC236}">
                  <a16:creationId xmlns:a16="http://schemas.microsoft.com/office/drawing/2014/main" id="{E866CE39-82DE-4FD2-A789-E27AC8ABE1F1}"/>
                </a:ext>
              </a:extLst>
            </p:cNvPr>
            <p:cNvSpPr/>
            <p:nvPr/>
          </p:nvSpPr>
          <p:spPr>
            <a:xfrm>
              <a:off x="8567909" y="4905336"/>
              <a:ext cx="89629" cy="51864"/>
            </a:xfrm>
            <a:custGeom>
              <a:avLst/>
              <a:gdLst>
                <a:gd name="connsiteX0" fmla="*/ 89630 w 89629"/>
                <a:gd name="connsiteY0" fmla="*/ 25932 h 51864"/>
                <a:gd name="connsiteX1" fmla="*/ 44815 w 89629"/>
                <a:gd name="connsiteY1" fmla="*/ 51864 h 51864"/>
                <a:gd name="connsiteX2" fmla="*/ 0 w 89629"/>
                <a:gd name="connsiteY2" fmla="*/ 25932 h 51864"/>
                <a:gd name="connsiteX3" fmla="*/ 44815 w 89629"/>
                <a:gd name="connsiteY3" fmla="*/ 0 h 51864"/>
                <a:gd name="connsiteX4" fmla="*/ 89630 w 89629"/>
                <a:gd name="connsiteY4" fmla="*/ 25932 h 5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864">
                  <a:moveTo>
                    <a:pt x="89630" y="25932"/>
                  </a:moveTo>
                  <a:lnTo>
                    <a:pt x="44815" y="51864"/>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3" name="Полилиния: фигура 92">
              <a:extLst>
                <a:ext uri="{FF2B5EF4-FFF2-40B4-BE49-F238E27FC236}">
                  <a16:creationId xmlns:a16="http://schemas.microsoft.com/office/drawing/2014/main" id="{6951D16E-9092-47B1-AA87-88BC56012EB3}"/>
                </a:ext>
              </a:extLst>
            </p:cNvPr>
            <p:cNvSpPr/>
            <p:nvPr/>
          </p:nvSpPr>
          <p:spPr>
            <a:xfrm>
              <a:off x="8565895" y="4968152"/>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4" name="Полилиния: фигура 93">
              <a:extLst>
                <a:ext uri="{FF2B5EF4-FFF2-40B4-BE49-F238E27FC236}">
                  <a16:creationId xmlns:a16="http://schemas.microsoft.com/office/drawing/2014/main" id="{C5A7D57D-5C6E-4E8B-ADC7-8FEAE7DED066}"/>
                </a:ext>
              </a:extLst>
            </p:cNvPr>
            <p:cNvSpPr/>
            <p:nvPr/>
          </p:nvSpPr>
          <p:spPr>
            <a:xfrm>
              <a:off x="8621159" y="4936177"/>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5" name="Полилиния: фигура 94">
              <a:extLst>
                <a:ext uri="{FF2B5EF4-FFF2-40B4-BE49-F238E27FC236}">
                  <a16:creationId xmlns:a16="http://schemas.microsoft.com/office/drawing/2014/main" id="{6AC01CCA-2D74-4D00-A587-C5D68CD82DD7}"/>
                </a:ext>
              </a:extLst>
            </p:cNvPr>
            <p:cNvSpPr/>
            <p:nvPr/>
          </p:nvSpPr>
          <p:spPr>
            <a:xfrm>
              <a:off x="8619144" y="4998868"/>
              <a:ext cx="89755" cy="51738"/>
            </a:xfrm>
            <a:custGeom>
              <a:avLst/>
              <a:gdLst>
                <a:gd name="connsiteX0" fmla="*/ 89756 w 89755"/>
                <a:gd name="connsiteY0" fmla="*/ 25932 h 51738"/>
                <a:gd name="connsiteX1" fmla="*/ 44815 w 89755"/>
                <a:gd name="connsiteY1" fmla="*/ 51738 h 51738"/>
                <a:gd name="connsiteX2" fmla="*/ 0 w 89755"/>
                <a:gd name="connsiteY2" fmla="*/ 25932 h 51738"/>
                <a:gd name="connsiteX3" fmla="*/ 44815 w 89755"/>
                <a:gd name="connsiteY3" fmla="*/ 0 h 51738"/>
                <a:gd name="connsiteX4" fmla="*/ 89756 w 89755"/>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55" h="51738">
                  <a:moveTo>
                    <a:pt x="89756" y="25932"/>
                  </a:moveTo>
                  <a:lnTo>
                    <a:pt x="44815" y="51738"/>
                  </a:lnTo>
                  <a:lnTo>
                    <a:pt x="0" y="25932"/>
                  </a:lnTo>
                  <a:lnTo>
                    <a:pt x="44815" y="0"/>
                  </a:lnTo>
                  <a:lnTo>
                    <a:pt x="89756"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6" name="Полилиния: фигура 95">
              <a:extLst>
                <a:ext uri="{FF2B5EF4-FFF2-40B4-BE49-F238E27FC236}">
                  <a16:creationId xmlns:a16="http://schemas.microsoft.com/office/drawing/2014/main" id="{132CDCC9-CAF0-45BB-92AF-1226198A392D}"/>
                </a:ext>
              </a:extLst>
            </p:cNvPr>
            <p:cNvSpPr/>
            <p:nvPr/>
          </p:nvSpPr>
          <p:spPr>
            <a:xfrm>
              <a:off x="8674533" y="4966893"/>
              <a:ext cx="89629" cy="51864"/>
            </a:xfrm>
            <a:custGeom>
              <a:avLst/>
              <a:gdLst>
                <a:gd name="connsiteX0" fmla="*/ 89630 w 89629"/>
                <a:gd name="connsiteY0" fmla="*/ 25932 h 51864"/>
                <a:gd name="connsiteX1" fmla="*/ 44815 w 89629"/>
                <a:gd name="connsiteY1" fmla="*/ 51864 h 51864"/>
                <a:gd name="connsiteX2" fmla="*/ 0 w 89629"/>
                <a:gd name="connsiteY2" fmla="*/ 25932 h 51864"/>
                <a:gd name="connsiteX3" fmla="*/ 44815 w 89629"/>
                <a:gd name="connsiteY3" fmla="*/ 0 h 51864"/>
                <a:gd name="connsiteX4" fmla="*/ 89630 w 89629"/>
                <a:gd name="connsiteY4" fmla="*/ 25932 h 5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864">
                  <a:moveTo>
                    <a:pt x="89630" y="25932"/>
                  </a:moveTo>
                  <a:lnTo>
                    <a:pt x="44815" y="51864"/>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7" name="Полилиния: фигура 96">
              <a:extLst>
                <a:ext uri="{FF2B5EF4-FFF2-40B4-BE49-F238E27FC236}">
                  <a16:creationId xmlns:a16="http://schemas.microsoft.com/office/drawing/2014/main" id="{F6F63048-174B-47E1-BD60-6BFA82CD1B85}"/>
                </a:ext>
              </a:extLst>
            </p:cNvPr>
            <p:cNvSpPr/>
            <p:nvPr/>
          </p:nvSpPr>
          <p:spPr>
            <a:xfrm>
              <a:off x="8672519" y="5029584"/>
              <a:ext cx="89629" cy="51864"/>
            </a:xfrm>
            <a:custGeom>
              <a:avLst/>
              <a:gdLst>
                <a:gd name="connsiteX0" fmla="*/ 89630 w 89629"/>
                <a:gd name="connsiteY0" fmla="*/ 25932 h 51864"/>
                <a:gd name="connsiteX1" fmla="*/ 44815 w 89629"/>
                <a:gd name="connsiteY1" fmla="*/ 51864 h 51864"/>
                <a:gd name="connsiteX2" fmla="*/ 0 w 89629"/>
                <a:gd name="connsiteY2" fmla="*/ 25932 h 51864"/>
                <a:gd name="connsiteX3" fmla="*/ 44815 w 89629"/>
                <a:gd name="connsiteY3" fmla="*/ 0 h 51864"/>
                <a:gd name="connsiteX4" fmla="*/ 89630 w 89629"/>
                <a:gd name="connsiteY4" fmla="*/ 25932 h 5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864">
                  <a:moveTo>
                    <a:pt x="89630" y="25932"/>
                  </a:moveTo>
                  <a:lnTo>
                    <a:pt x="44815" y="51864"/>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98" name="Полилиния: фигура 97">
              <a:extLst>
                <a:ext uri="{FF2B5EF4-FFF2-40B4-BE49-F238E27FC236}">
                  <a16:creationId xmlns:a16="http://schemas.microsoft.com/office/drawing/2014/main" id="{E26AD1D4-6994-404B-8397-6EDE46FC1209}"/>
                </a:ext>
              </a:extLst>
            </p:cNvPr>
            <p:cNvSpPr/>
            <p:nvPr/>
          </p:nvSpPr>
          <p:spPr>
            <a:xfrm>
              <a:off x="8727783" y="4997735"/>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99" name="Рисунок 22">
              <a:extLst>
                <a:ext uri="{FF2B5EF4-FFF2-40B4-BE49-F238E27FC236}">
                  <a16:creationId xmlns:a16="http://schemas.microsoft.com/office/drawing/2014/main" id="{D2DE7F15-9803-4CAF-985F-2275BCF0F38A}"/>
                </a:ext>
              </a:extLst>
            </p:cNvPr>
            <p:cNvGrpSpPr/>
            <p:nvPr/>
          </p:nvGrpSpPr>
          <p:grpSpPr>
            <a:xfrm>
              <a:off x="8283788" y="5246137"/>
              <a:ext cx="840452" cy="509928"/>
              <a:chOff x="8283788" y="5246137"/>
              <a:chExt cx="840452" cy="509928"/>
            </a:xfrm>
          </p:grpSpPr>
          <p:grpSp>
            <p:nvGrpSpPr>
              <p:cNvPr id="335" name="Рисунок 22">
                <a:extLst>
                  <a:ext uri="{FF2B5EF4-FFF2-40B4-BE49-F238E27FC236}">
                    <a16:creationId xmlns:a16="http://schemas.microsoft.com/office/drawing/2014/main" id="{AFD3D836-83FC-4131-B784-B8FB3B489EDC}"/>
                  </a:ext>
                </a:extLst>
              </p:cNvPr>
              <p:cNvGrpSpPr/>
              <p:nvPr/>
            </p:nvGrpSpPr>
            <p:grpSpPr>
              <a:xfrm>
                <a:off x="8288572" y="5246137"/>
                <a:ext cx="353105" cy="200627"/>
                <a:chOff x="8288572" y="5246137"/>
                <a:chExt cx="353105" cy="200627"/>
              </a:xfrm>
            </p:grpSpPr>
            <p:sp>
              <p:nvSpPr>
                <p:cNvPr id="346" name="Полилиния: фигура 345">
                  <a:extLst>
                    <a:ext uri="{FF2B5EF4-FFF2-40B4-BE49-F238E27FC236}">
                      <a16:creationId xmlns:a16="http://schemas.microsoft.com/office/drawing/2014/main" id="{0CF440C2-EB72-4182-AC81-161FE4401648}"/>
                    </a:ext>
                  </a:extLst>
                </p:cNvPr>
                <p:cNvSpPr/>
                <p:nvPr/>
              </p:nvSpPr>
              <p:spPr>
                <a:xfrm>
                  <a:off x="8288572" y="5246137"/>
                  <a:ext cx="353105" cy="200627"/>
                </a:xfrm>
                <a:custGeom>
                  <a:avLst/>
                  <a:gdLst>
                    <a:gd name="connsiteX0" fmla="*/ 0 w 353105"/>
                    <a:gd name="connsiteY0" fmla="*/ 199494 h 200627"/>
                    <a:gd name="connsiteX1" fmla="*/ 341273 w 353105"/>
                    <a:gd name="connsiteY1" fmla="*/ 1100 h 200627"/>
                    <a:gd name="connsiteX2" fmla="*/ 353106 w 353105"/>
                    <a:gd name="connsiteY2" fmla="*/ 2233 h 200627"/>
                    <a:gd name="connsiteX3" fmla="*/ 11833 w 353105"/>
                    <a:gd name="connsiteY3" fmla="*/ 200627 h 200627"/>
                    <a:gd name="connsiteX4" fmla="*/ 0 w 353105"/>
                    <a:gd name="connsiteY4" fmla="*/ 199494 h 200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05" h="200627">
                      <a:moveTo>
                        <a:pt x="0" y="199494"/>
                      </a:moveTo>
                      <a:lnTo>
                        <a:pt x="341273" y="1100"/>
                      </a:lnTo>
                      <a:cubicBezTo>
                        <a:pt x="345125" y="-701"/>
                        <a:pt x="349657" y="-268"/>
                        <a:pt x="353106" y="2233"/>
                      </a:cubicBezTo>
                      <a:lnTo>
                        <a:pt x="11833" y="200627"/>
                      </a:lnTo>
                      <a:cubicBezTo>
                        <a:pt x="8388" y="198126"/>
                        <a:pt x="3857" y="197693"/>
                        <a:pt x="0" y="199494"/>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47" name="Рисунок 22">
                  <a:extLst>
                    <a:ext uri="{FF2B5EF4-FFF2-40B4-BE49-F238E27FC236}">
                      <a16:creationId xmlns:a16="http://schemas.microsoft.com/office/drawing/2014/main" id="{E01C8D89-52C0-4652-A419-364E5EB46B20}"/>
                    </a:ext>
                  </a:extLst>
                </p:cNvPr>
                <p:cNvGrpSpPr/>
                <p:nvPr/>
              </p:nvGrpSpPr>
              <p:grpSpPr>
                <a:xfrm>
                  <a:off x="8288572" y="5246503"/>
                  <a:ext cx="353105" cy="200261"/>
                  <a:chOff x="8288572" y="5246503"/>
                  <a:chExt cx="353105" cy="200261"/>
                </a:xfrm>
                <a:solidFill>
                  <a:srgbClr val="121822"/>
                </a:solidFill>
              </p:grpSpPr>
              <p:sp>
                <p:nvSpPr>
                  <p:cNvPr id="349" name="Полилиния: фигура 348">
                    <a:extLst>
                      <a:ext uri="{FF2B5EF4-FFF2-40B4-BE49-F238E27FC236}">
                        <a16:creationId xmlns:a16="http://schemas.microsoft.com/office/drawing/2014/main" id="{7D21B637-125D-4E4C-B1A7-E8907347F789}"/>
                      </a:ext>
                    </a:extLst>
                  </p:cNvPr>
                  <p:cNvSpPr/>
                  <p:nvPr/>
                </p:nvSpPr>
                <p:spPr>
                  <a:xfrm>
                    <a:off x="8288572" y="5246503"/>
                    <a:ext cx="348825" cy="199128"/>
                  </a:xfrm>
                  <a:custGeom>
                    <a:avLst/>
                    <a:gdLst>
                      <a:gd name="connsiteX0" fmla="*/ 0 w 348825"/>
                      <a:gd name="connsiteY0" fmla="*/ 199128 h 199128"/>
                      <a:gd name="connsiteX1" fmla="*/ 341273 w 348825"/>
                      <a:gd name="connsiteY1" fmla="*/ 735 h 199128"/>
                      <a:gd name="connsiteX2" fmla="*/ 348826 w 348825"/>
                      <a:gd name="connsiteY2" fmla="*/ 735 h 199128"/>
                      <a:gd name="connsiteX3" fmla="*/ 7427 w 348825"/>
                      <a:gd name="connsiteY3" fmla="*/ 198373 h 199128"/>
                      <a:gd name="connsiteX4" fmla="*/ 0 w 348825"/>
                      <a:gd name="connsiteY4" fmla="*/ 199128 h 199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825" h="199128">
                        <a:moveTo>
                          <a:pt x="0" y="199128"/>
                        </a:moveTo>
                        <a:lnTo>
                          <a:pt x="341273" y="735"/>
                        </a:lnTo>
                        <a:cubicBezTo>
                          <a:pt x="343689" y="-245"/>
                          <a:pt x="346409" y="-245"/>
                          <a:pt x="348826" y="735"/>
                        </a:cubicBezTo>
                        <a:lnTo>
                          <a:pt x="7427" y="198373"/>
                        </a:lnTo>
                        <a:cubicBezTo>
                          <a:pt x="4955" y="197579"/>
                          <a:pt x="2262" y="197852"/>
                          <a:pt x="0" y="1991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50" name="Полилиния: фигура 349">
                    <a:extLst>
                      <a:ext uri="{FF2B5EF4-FFF2-40B4-BE49-F238E27FC236}">
                        <a16:creationId xmlns:a16="http://schemas.microsoft.com/office/drawing/2014/main" id="{D33094E1-30B0-47BC-B3C0-3BBCAB3EAE87}"/>
                      </a:ext>
                    </a:extLst>
                  </p:cNvPr>
                  <p:cNvSpPr/>
                  <p:nvPr/>
                </p:nvSpPr>
                <p:spPr>
                  <a:xfrm>
                    <a:off x="8295999" y="5246608"/>
                    <a:ext cx="345678" cy="200156"/>
                  </a:xfrm>
                  <a:custGeom>
                    <a:avLst/>
                    <a:gdLst>
                      <a:gd name="connsiteX0" fmla="*/ 0 w 345678"/>
                      <a:gd name="connsiteY0" fmla="*/ 198268 h 200156"/>
                      <a:gd name="connsiteX1" fmla="*/ 341399 w 345678"/>
                      <a:gd name="connsiteY1" fmla="*/ 0 h 200156"/>
                      <a:gd name="connsiteX2" fmla="*/ 345679 w 345678"/>
                      <a:gd name="connsiteY2" fmla="*/ 1762 h 200156"/>
                      <a:gd name="connsiteX3" fmla="*/ 4406 w 345678"/>
                      <a:gd name="connsiteY3" fmla="*/ 200156 h 200156"/>
                      <a:gd name="connsiteX4" fmla="*/ 0 w 345678"/>
                      <a:gd name="connsiteY4" fmla="*/ 198268 h 200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78" h="200156">
                        <a:moveTo>
                          <a:pt x="0" y="198268"/>
                        </a:moveTo>
                        <a:lnTo>
                          <a:pt x="341399" y="0"/>
                        </a:lnTo>
                        <a:cubicBezTo>
                          <a:pt x="342896" y="391"/>
                          <a:pt x="344344" y="984"/>
                          <a:pt x="345679" y="1762"/>
                        </a:cubicBezTo>
                        <a:lnTo>
                          <a:pt x="4406" y="200156"/>
                        </a:lnTo>
                        <a:cubicBezTo>
                          <a:pt x="3025" y="199339"/>
                          <a:pt x="1543" y="198705"/>
                          <a:pt x="0" y="19826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48" name="Полилиния: фигура 347">
                  <a:extLst>
                    <a:ext uri="{FF2B5EF4-FFF2-40B4-BE49-F238E27FC236}">
                      <a16:creationId xmlns:a16="http://schemas.microsoft.com/office/drawing/2014/main" id="{E3A61FD6-A2C3-4989-9BA8-1D8DF273AB8C}"/>
                    </a:ext>
                  </a:extLst>
                </p:cNvPr>
                <p:cNvSpPr/>
                <p:nvPr/>
              </p:nvSpPr>
              <p:spPr>
                <a:xfrm>
                  <a:off x="8288572" y="5246137"/>
                  <a:ext cx="353105" cy="200627"/>
                </a:xfrm>
                <a:custGeom>
                  <a:avLst/>
                  <a:gdLst>
                    <a:gd name="connsiteX0" fmla="*/ 0 w 353105"/>
                    <a:gd name="connsiteY0" fmla="*/ 199494 h 200627"/>
                    <a:gd name="connsiteX1" fmla="*/ 341273 w 353105"/>
                    <a:gd name="connsiteY1" fmla="*/ 1100 h 200627"/>
                    <a:gd name="connsiteX2" fmla="*/ 353106 w 353105"/>
                    <a:gd name="connsiteY2" fmla="*/ 2233 h 200627"/>
                    <a:gd name="connsiteX3" fmla="*/ 11833 w 353105"/>
                    <a:gd name="connsiteY3" fmla="*/ 200627 h 200627"/>
                    <a:gd name="connsiteX4" fmla="*/ 0 w 353105"/>
                    <a:gd name="connsiteY4" fmla="*/ 199494 h 200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05" h="200627">
                      <a:moveTo>
                        <a:pt x="0" y="199494"/>
                      </a:moveTo>
                      <a:lnTo>
                        <a:pt x="341273" y="1100"/>
                      </a:lnTo>
                      <a:cubicBezTo>
                        <a:pt x="345125" y="-701"/>
                        <a:pt x="349657" y="-268"/>
                        <a:pt x="353106" y="2233"/>
                      </a:cubicBezTo>
                      <a:lnTo>
                        <a:pt x="11833" y="200627"/>
                      </a:lnTo>
                      <a:cubicBezTo>
                        <a:pt x="8388" y="198126"/>
                        <a:pt x="3857" y="197693"/>
                        <a:pt x="0" y="199494"/>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336" name="Полилиния: фигура 335">
                <a:extLst>
                  <a:ext uri="{FF2B5EF4-FFF2-40B4-BE49-F238E27FC236}">
                    <a16:creationId xmlns:a16="http://schemas.microsoft.com/office/drawing/2014/main" id="{1D87BAE4-D53D-4ED8-A06C-00505081A2CC}"/>
                  </a:ext>
                </a:extLst>
              </p:cNvPr>
              <p:cNvSpPr/>
              <p:nvPr/>
            </p:nvSpPr>
            <p:spPr>
              <a:xfrm>
                <a:off x="8300405" y="5248371"/>
                <a:ext cx="807170" cy="467157"/>
              </a:xfrm>
              <a:custGeom>
                <a:avLst/>
                <a:gdLst>
                  <a:gd name="connsiteX0" fmla="*/ 0 w 807170"/>
                  <a:gd name="connsiteY0" fmla="*/ 198394 h 467157"/>
                  <a:gd name="connsiteX1" fmla="*/ 341273 w 807170"/>
                  <a:gd name="connsiteY1" fmla="*/ 0 h 467157"/>
                  <a:gd name="connsiteX2" fmla="*/ 807171 w 807170"/>
                  <a:gd name="connsiteY2" fmla="*/ 268889 h 467157"/>
                  <a:gd name="connsiteX3" fmla="*/ 465898 w 807170"/>
                  <a:gd name="connsiteY3" fmla="*/ 467157 h 467157"/>
                  <a:gd name="connsiteX4" fmla="*/ 0 w 807170"/>
                  <a:gd name="connsiteY4" fmla="*/ 198394 h 46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70" h="467157">
                    <a:moveTo>
                      <a:pt x="0" y="198394"/>
                    </a:moveTo>
                    <a:lnTo>
                      <a:pt x="341273" y="0"/>
                    </a:lnTo>
                    <a:lnTo>
                      <a:pt x="807171" y="268889"/>
                    </a:lnTo>
                    <a:lnTo>
                      <a:pt x="465898" y="467157"/>
                    </a:lnTo>
                    <a:lnTo>
                      <a:pt x="0" y="198394"/>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337" name="Рисунок 22">
                <a:extLst>
                  <a:ext uri="{FF2B5EF4-FFF2-40B4-BE49-F238E27FC236}">
                    <a16:creationId xmlns:a16="http://schemas.microsoft.com/office/drawing/2014/main" id="{27CA5543-DF69-499A-A7D9-A59A675C9D8C}"/>
                  </a:ext>
                </a:extLst>
              </p:cNvPr>
              <p:cNvGrpSpPr/>
              <p:nvPr/>
            </p:nvGrpSpPr>
            <p:grpSpPr>
              <a:xfrm>
                <a:off x="8766303" y="5517260"/>
                <a:ext cx="357937" cy="237669"/>
                <a:chOff x="8766303" y="5517260"/>
                <a:chExt cx="357937" cy="237669"/>
              </a:xfrm>
            </p:grpSpPr>
            <p:sp>
              <p:nvSpPr>
                <p:cNvPr id="339" name="Полилиния: фигура 338">
                  <a:extLst>
                    <a:ext uri="{FF2B5EF4-FFF2-40B4-BE49-F238E27FC236}">
                      <a16:creationId xmlns:a16="http://schemas.microsoft.com/office/drawing/2014/main" id="{A9AC1B52-CE85-48D5-B81B-428DD2D5E448}"/>
                    </a:ext>
                  </a:extLst>
                </p:cNvPr>
                <p:cNvSpPr/>
                <p:nvPr/>
              </p:nvSpPr>
              <p:spPr>
                <a:xfrm>
                  <a:off x="8766303" y="5517260"/>
                  <a:ext cx="357937" cy="237669"/>
                </a:xfrm>
                <a:custGeom>
                  <a:avLst/>
                  <a:gdLst>
                    <a:gd name="connsiteX0" fmla="*/ 352980 w 357937"/>
                    <a:gd name="connsiteY0" fmla="*/ 39402 h 237669"/>
                    <a:gd name="connsiteX1" fmla="*/ 11707 w 357937"/>
                    <a:gd name="connsiteY1" fmla="*/ 237670 h 237669"/>
                    <a:gd name="connsiteX2" fmla="*/ 16491 w 357937"/>
                    <a:gd name="connsiteY2" fmla="*/ 227095 h 237669"/>
                    <a:gd name="connsiteX3" fmla="*/ 0 w 357937"/>
                    <a:gd name="connsiteY3" fmla="*/ 198268 h 237669"/>
                    <a:gd name="connsiteX4" fmla="*/ 341272 w 357937"/>
                    <a:gd name="connsiteY4" fmla="*/ 0 h 237669"/>
                    <a:gd name="connsiteX5" fmla="*/ 357889 w 357937"/>
                    <a:gd name="connsiteY5" fmla="*/ 28702 h 237669"/>
                    <a:gd name="connsiteX6" fmla="*/ 352980 w 357937"/>
                    <a:gd name="connsiteY6" fmla="*/ 39402 h 23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937" h="237669">
                      <a:moveTo>
                        <a:pt x="352980" y="39402"/>
                      </a:moveTo>
                      <a:lnTo>
                        <a:pt x="11707" y="237670"/>
                      </a:lnTo>
                      <a:cubicBezTo>
                        <a:pt x="15119" y="235291"/>
                        <a:pt x="16957" y="231237"/>
                        <a:pt x="16491" y="227095"/>
                      </a:cubicBezTo>
                      <a:cubicBezTo>
                        <a:pt x="15962" y="215388"/>
                        <a:pt x="9819" y="204663"/>
                        <a:pt x="0" y="198268"/>
                      </a:cubicBezTo>
                      <a:lnTo>
                        <a:pt x="341272" y="0"/>
                      </a:lnTo>
                      <a:cubicBezTo>
                        <a:pt x="351079" y="6368"/>
                        <a:pt x="357247" y="17031"/>
                        <a:pt x="357889" y="28702"/>
                      </a:cubicBezTo>
                      <a:cubicBezTo>
                        <a:pt x="358267" y="32881"/>
                        <a:pt x="356404" y="36960"/>
                        <a:pt x="352980" y="39402"/>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40" name="Рисунок 22">
                  <a:extLst>
                    <a:ext uri="{FF2B5EF4-FFF2-40B4-BE49-F238E27FC236}">
                      <a16:creationId xmlns:a16="http://schemas.microsoft.com/office/drawing/2014/main" id="{DB59661E-30EB-45E7-A18F-745D24299BE4}"/>
                    </a:ext>
                  </a:extLst>
                </p:cNvPr>
                <p:cNvGrpSpPr/>
                <p:nvPr/>
              </p:nvGrpSpPr>
              <p:grpSpPr>
                <a:xfrm>
                  <a:off x="8766303" y="5517260"/>
                  <a:ext cx="357889" cy="237669"/>
                  <a:chOff x="8766303" y="5517260"/>
                  <a:chExt cx="357889" cy="237669"/>
                </a:xfrm>
                <a:solidFill>
                  <a:srgbClr val="121822"/>
                </a:solidFill>
              </p:grpSpPr>
              <p:sp>
                <p:nvSpPr>
                  <p:cNvPr id="342" name="Полилиния: фигура 341">
                    <a:extLst>
                      <a:ext uri="{FF2B5EF4-FFF2-40B4-BE49-F238E27FC236}">
                        <a16:creationId xmlns:a16="http://schemas.microsoft.com/office/drawing/2014/main" id="{B7C15494-C041-4B9A-A15B-C4CF031DD8EB}"/>
                      </a:ext>
                    </a:extLst>
                  </p:cNvPr>
                  <p:cNvSpPr/>
                  <p:nvPr/>
                </p:nvSpPr>
                <p:spPr>
                  <a:xfrm>
                    <a:off x="8766303" y="5517260"/>
                    <a:ext cx="342531" cy="199149"/>
                  </a:xfrm>
                  <a:custGeom>
                    <a:avLst/>
                    <a:gdLst>
                      <a:gd name="connsiteX0" fmla="*/ 0 w 342531"/>
                      <a:gd name="connsiteY0" fmla="*/ 198268 h 199149"/>
                      <a:gd name="connsiteX1" fmla="*/ 341272 w 342531"/>
                      <a:gd name="connsiteY1" fmla="*/ 0 h 199149"/>
                      <a:gd name="connsiteX2" fmla="*/ 342531 w 342531"/>
                      <a:gd name="connsiteY2" fmla="*/ 755 h 199149"/>
                      <a:gd name="connsiteX3" fmla="*/ 1259 w 342531"/>
                      <a:gd name="connsiteY3" fmla="*/ 199149 h 199149"/>
                      <a:gd name="connsiteX4" fmla="*/ 0 w 342531"/>
                      <a:gd name="connsiteY4" fmla="*/ 198268 h 19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531" h="199149">
                        <a:moveTo>
                          <a:pt x="0" y="198268"/>
                        </a:moveTo>
                        <a:lnTo>
                          <a:pt x="341272" y="0"/>
                        </a:lnTo>
                        <a:lnTo>
                          <a:pt x="342531" y="755"/>
                        </a:lnTo>
                        <a:lnTo>
                          <a:pt x="1259" y="199149"/>
                        </a:lnTo>
                        <a:lnTo>
                          <a:pt x="0" y="198268"/>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43" name="Полилиния: фигура 342">
                    <a:extLst>
                      <a:ext uri="{FF2B5EF4-FFF2-40B4-BE49-F238E27FC236}">
                        <a16:creationId xmlns:a16="http://schemas.microsoft.com/office/drawing/2014/main" id="{F091E702-A0CD-4108-A5BB-9D00EDF130CC}"/>
                      </a:ext>
                    </a:extLst>
                  </p:cNvPr>
                  <p:cNvSpPr/>
                  <p:nvPr/>
                </p:nvSpPr>
                <p:spPr>
                  <a:xfrm>
                    <a:off x="8767562" y="5518015"/>
                    <a:ext cx="356001" cy="220927"/>
                  </a:xfrm>
                  <a:custGeom>
                    <a:avLst/>
                    <a:gdLst>
                      <a:gd name="connsiteX0" fmla="*/ 0 w 356001"/>
                      <a:gd name="connsiteY0" fmla="*/ 198394 h 220927"/>
                      <a:gd name="connsiteX1" fmla="*/ 341273 w 356001"/>
                      <a:gd name="connsiteY1" fmla="*/ 0 h 220927"/>
                      <a:gd name="connsiteX2" fmla="*/ 356001 w 356001"/>
                      <a:gd name="connsiteY2" fmla="*/ 22408 h 220927"/>
                      <a:gd name="connsiteX3" fmla="*/ 14728 w 356001"/>
                      <a:gd name="connsiteY3" fmla="*/ 220927 h 220927"/>
                      <a:gd name="connsiteX4" fmla="*/ 0 w 356001"/>
                      <a:gd name="connsiteY4" fmla="*/ 198520 h 2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001" h="220927">
                        <a:moveTo>
                          <a:pt x="0" y="198394"/>
                        </a:moveTo>
                        <a:lnTo>
                          <a:pt x="341273" y="0"/>
                        </a:lnTo>
                        <a:cubicBezTo>
                          <a:pt x="348687" y="5480"/>
                          <a:pt x="353911" y="13424"/>
                          <a:pt x="356001" y="22408"/>
                        </a:cubicBezTo>
                        <a:lnTo>
                          <a:pt x="14728" y="220927"/>
                        </a:lnTo>
                        <a:cubicBezTo>
                          <a:pt x="12727" y="211914"/>
                          <a:pt x="7490" y="203933"/>
                          <a:pt x="0" y="19852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44" name="Полилиния: фигура 343">
                    <a:extLst>
                      <a:ext uri="{FF2B5EF4-FFF2-40B4-BE49-F238E27FC236}">
                        <a16:creationId xmlns:a16="http://schemas.microsoft.com/office/drawing/2014/main" id="{4B3F0A16-927B-49E1-BCC0-01CD2FE19BAE}"/>
                      </a:ext>
                    </a:extLst>
                  </p:cNvPr>
                  <p:cNvSpPr/>
                  <p:nvPr/>
                </p:nvSpPr>
                <p:spPr>
                  <a:xfrm>
                    <a:off x="8782290" y="5540548"/>
                    <a:ext cx="341902" cy="205191"/>
                  </a:xfrm>
                  <a:custGeom>
                    <a:avLst/>
                    <a:gdLst>
                      <a:gd name="connsiteX0" fmla="*/ 0 w 341902"/>
                      <a:gd name="connsiteY0" fmla="*/ 198394 h 205191"/>
                      <a:gd name="connsiteX1" fmla="*/ 341273 w 341902"/>
                      <a:gd name="connsiteY1" fmla="*/ 0 h 205191"/>
                      <a:gd name="connsiteX2" fmla="*/ 341902 w 341902"/>
                      <a:gd name="connsiteY2" fmla="*/ 5539 h 205191"/>
                      <a:gd name="connsiteX3" fmla="*/ 341902 w 341902"/>
                      <a:gd name="connsiteY3" fmla="*/ 6924 h 205191"/>
                      <a:gd name="connsiteX4" fmla="*/ 629 w 341902"/>
                      <a:gd name="connsiteY4" fmla="*/ 205192 h 205191"/>
                      <a:gd name="connsiteX5" fmla="*/ 629 w 341902"/>
                      <a:gd name="connsiteY5" fmla="*/ 203933 h 205191"/>
                      <a:gd name="connsiteX6" fmla="*/ 629 w 341902"/>
                      <a:gd name="connsiteY6" fmla="*/ 198394 h 20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902" h="205191">
                        <a:moveTo>
                          <a:pt x="0" y="198394"/>
                        </a:moveTo>
                        <a:lnTo>
                          <a:pt x="341273" y="0"/>
                        </a:lnTo>
                        <a:cubicBezTo>
                          <a:pt x="341663" y="1822"/>
                          <a:pt x="341877" y="3677"/>
                          <a:pt x="341902" y="5539"/>
                        </a:cubicBezTo>
                        <a:cubicBezTo>
                          <a:pt x="341902" y="5539"/>
                          <a:pt x="341902" y="6420"/>
                          <a:pt x="341902" y="6924"/>
                        </a:cubicBezTo>
                        <a:lnTo>
                          <a:pt x="629" y="205192"/>
                        </a:lnTo>
                        <a:lnTo>
                          <a:pt x="629" y="203933"/>
                        </a:lnTo>
                        <a:cubicBezTo>
                          <a:pt x="818" y="202095"/>
                          <a:pt x="818" y="200232"/>
                          <a:pt x="629" y="19839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45" name="Полилиния: фигура 344">
                    <a:extLst>
                      <a:ext uri="{FF2B5EF4-FFF2-40B4-BE49-F238E27FC236}">
                        <a16:creationId xmlns:a16="http://schemas.microsoft.com/office/drawing/2014/main" id="{C4E3AD39-D909-482D-862B-BF27BE888EDA}"/>
                      </a:ext>
                    </a:extLst>
                  </p:cNvPr>
                  <p:cNvSpPr/>
                  <p:nvPr/>
                </p:nvSpPr>
                <p:spPr>
                  <a:xfrm>
                    <a:off x="8778010" y="5547346"/>
                    <a:ext cx="346061" cy="207583"/>
                  </a:xfrm>
                  <a:custGeom>
                    <a:avLst/>
                    <a:gdLst>
                      <a:gd name="connsiteX0" fmla="*/ 4784 w 346061"/>
                      <a:gd name="connsiteY0" fmla="*/ 198268 h 207583"/>
                      <a:gd name="connsiteX1" fmla="*/ 346056 w 346061"/>
                      <a:gd name="connsiteY1" fmla="*/ 0 h 207583"/>
                      <a:gd name="connsiteX2" fmla="*/ 341273 w 346061"/>
                      <a:gd name="connsiteY2" fmla="*/ 9315 h 207583"/>
                      <a:gd name="connsiteX3" fmla="*/ 0 w 346061"/>
                      <a:gd name="connsiteY3" fmla="*/ 207583 h 207583"/>
                      <a:gd name="connsiteX4" fmla="*/ 4784 w 346061"/>
                      <a:gd name="connsiteY4" fmla="*/ 198268 h 20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061" h="207583">
                        <a:moveTo>
                          <a:pt x="4784" y="198268"/>
                        </a:moveTo>
                        <a:lnTo>
                          <a:pt x="346056" y="0"/>
                        </a:lnTo>
                        <a:cubicBezTo>
                          <a:pt x="346169" y="3726"/>
                          <a:pt x="344357" y="7238"/>
                          <a:pt x="341273" y="9315"/>
                        </a:cubicBezTo>
                        <a:lnTo>
                          <a:pt x="0" y="207583"/>
                        </a:lnTo>
                        <a:cubicBezTo>
                          <a:pt x="3072" y="205494"/>
                          <a:pt x="4872" y="201982"/>
                          <a:pt x="4784" y="19826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41" name="Полилиния: фигура 340">
                  <a:extLst>
                    <a:ext uri="{FF2B5EF4-FFF2-40B4-BE49-F238E27FC236}">
                      <a16:creationId xmlns:a16="http://schemas.microsoft.com/office/drawing/2014/main" id="{FFB6EEAA-946C-48A2-9E80-D1B12FAC3A58}"/>
                    </a:ext>
                  </a:extLst>
                </p:cNvPr>
                <p:cNvSpPr/>
                <p:nvPr/>
              </p:nvSpPr>
              <p:spPr>
                <a:xfrm>
                  <a:off x="8766303" y="5517260"/>
                  <a:ext cx="357937" cy="237669"/>
                </a:xfrm>
                <a:custGeom>
                  <a:avLst/>
                  <a:gdLst>
                    <a:gd name="connsiteX0" fmla="*/ 352980 w 357937"/>
                    <a:gd name="connsiteY0" fmla="*/ 39402 h 237669"/>
                    <a:gd name="connsiteX1" fmla="*/ 11707 w 357937"/>
                    <a:gd name="connsiteY1" fmla="*/ 237670 h 237669"/>
                    <a:gd name="connsiteX2" fmla="*/ 16491 w 357937"/>
                    <a:gd name="connsiteY2" fmla="*/ 227095 h 237669"/>
                    <a:gd name="connsiteX3" fmla="*/ 0 w 357937"/>
                    <a:gd name="connsiteY3" fmla="*/ 198268 h 237669"/>
                    <a:gd name="connsiteX4" fmla="*/ 341272 w 357937"/>
                    <a:gd name="connsiteY4" fmla="*/ 0 h 237669"/>
                    <a:gd name="connsiteX5" fmla="*/ 357889 w 357937"/>
                    <a:gd name="connsiteY5" fmla="*/ 28702 h 237669"/>
                    <a:gd name="connsiteX6" fmla="*/ 352980 w 357937"/>
                    <a:gd name="connsiteY6" fmla="*/ 39402 h 23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937" h="237669">
                      <a:moveTo>
                        <a:pt x="352980" y="39402"/>
                      </a:moveTo>
                      <a:lnTo>
                        <a:pt x="11707" y="237670"/>
                      </a:lnTo>
                      <a:cubicBezTo>
                        <a:pt x="15119" y="235291"/>
                        <a:pt x="16957" y="231237"/>
                        <a:pt x="16491" y="227095"/>
                      </a:cubicBezTo>
                      <a:cubicBezTo>
                        <a:pt x="15962" y="215388"/>
                        <a:pt x="9819" y="204663"/>
                        <a:pt x="0" y="198268"/>
                      </a:cubicBezTo>
                      <a:lnTo>
                        <a:pt x="341272" y="0"/>
                      </a:lnTo>
                      <a:cubicBezTo>
                        <a:pt x="351079" y="6368"/>
                        <a:pt x="357247" y="17031"/>
                        <a:pt x="357889" y="28702"/>
                      </a:cubicBezTo>
                      <a:cubicBezTo>
                        <a:pt x="358267" y="32881"/>
                        <a:pt x="356404" y="36960"/>
                        <a:pt x="352980" y="39402"/>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338" name="Полилиния: фигура 337">
                <a:extLst>
                  <a:ext uri="{FF2B5EF4-FFF2-40B4-BE49-F238E27FC236}">
                    <a16:creationId xmlns:a16="http://schemas.microsoft.com/office/drawing/2014/main" id="{13393ED9-C28D-4D4A-95BC-51B79035F37B}"/>
                  </a:ext>
                </a:extLst>
              </p:cNvPr>
              <p:cNvSpPr/>
              <p:nvPr/>
            </p:nvSpPr>
            <p:spPr>
              <a:xfrm>
                <a:off x="8283788" y="5444495"/>
                <a:ext cx="499005" cy="311569"/>
              </a:xfrm>
              <a:custGeom>
                <a:avLst/>
                <a:gdLst>
                  <a:gd name="connsiteX0" fmla="*/ 482515 w 499005"/>
                  <a:gd name="connsiteY0" fmla="*/ 271032 h 311569"/>
                  <a:gd name="connsiteX1" fmla="*/ 499006 w 499005"/>
                  <a:gd name="connsiteY1" fmla="*/ 299860 h 311569"/>
                  <a:gd name="connsiteX2" fmla="*/ 482389 w 499005"/>
                  <a:gd name="connsiteY2" fmla="*/ 309301 h 311569"/>
                  <a:gd name="connsiteX3" fmla="*/ 16617 w 499005"/>
                  <a:gd name="connsiteY3" fmla="*/ 40538 h 311569"/>
                  <a:gd name="connsiteX4" fmla="*/ 0 w 499005"/>
                  <a:gd name="connsiteY4" fmla="*/ 11710 h 311569"/>
                  <a:gd name="connsiteX5" fmla="*/ 16743 w 499005"/>
                  <a:gd name="connsiteY5" fmla="*/ 2269 h 31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05" h="311569">
                    <a:moveTo>
                      <a:pt x="482515" y="271032"/>
                    </a:moveTo>
                    <a:cubicBezTo>
                      <a:pt x="492334" y="277427"/>
                      <a:pt x="498477" y="288152"/>
                      <a:pt x="499006" y="299860"/>
                    </a:cubicBezTo>
                    <a:cubicBezTo>
                      <a:pt x="499006" y="310308"/>
                      <a:pt x="491579" y="314588"/>
                      <a:pt x="482389" y="309301"/>
                    </a:cubicBezTo>
                    <a:lnTo>
                      <a:pt x="16617" y="40538"/>
                    </a:lnTo>
                    <a:cubicBezTo>
                      <a:pt x="6827" y="34100"/>
                      <a:pt x="663" y="23407"/>
                      <a:pt x="0" y="11710"/>
                    </a:cubicBezTo>
                    <a:cubicBezTo>
                      <a:pt x="0" y="1262"/>
                      <a:pt x="7553" y="-3018"/>
                      <a:pt x="16743" y="226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100" name="Рисунок 22">
              <a:extLst>
                <a:ext uri="{FF2B5EF4-FFF2-40B4-BE49-F238E27FC236}">
                  <a16:creationId xmlns:a16="http://schemas.microsoft.com/office/drawing/2014/main" id="{67910570-4F26-431A-BAEB-88FC57B849A6}"/>
                </a:ext>
              </a:extLst>
            </p:cNvPr>
            <p:cNvGrpSpPr/>
            <p:nvPr/>
          </p:nvGrpSpPr>
          <p:grpSpPr>
            <a:xfrm>
              <a:off x="8251814" y="4977216"/>
              <a:ext cx="897050" cy="735416"/>
              <a:chOff x="8251814" y="4977216"/>
              <a:chExt cx="897050" cy="735416"/>
            </a:xfrm>
          </p:grpSpPr>
          <p:sp>
            <p:nvSpPr>
              <p:cNvPr id="320" name="Полилиния: фигура 319">
                <a:extLst>
                  <a:ext uri="{FF2B5EF4-FFF2-40B4-BE49-F238E27FC236}">
                    <a16:creationId xmlns:a16="http://schemas.microsoft.com/office/drawing/2014/main" id="{C96DDF9F-BB28-4425-A6A7-6ADE83BCC254}"/>
                  </a:ext>
                </a:extLst>
              </p:cNvPr>
              <p:cNvSpPr/>
              <p:nvPr/>
            </p:nvSpPr>
            <p:spPr>
              <a:xfrm>
                <a:off x="8251814" y="4977216"/>
                <a:ext cx="734031" cy="424733"/>
              </a:xfrm>
              <a:custGeom>
                <a:avLst/>
                <a:gdLst>
                  <a:gd name="connsiteX0" fmla="*/ 0 w 734031"/>
                  <a:gd name="connsiteY0" fmla="*/ 149047 h 424733"/>
                  <a:gd name="connsiteX1" fmla="*/ 256552 w 734031"/>
                  <a:gd name="connsiteY1" fmla="*/ 0 h 424733"/>
                  <a:gd name="connsiteX2" fmla="*/ 734032 w 734031"/>
                  <a:gd name="connsiteY2" fmla="*/ 275687 h 424733"/>
                  <a:gd name="connsiteX3" fmla="*/ 477605 w 734031"/>
                  <a:gd name="connsiteY3" fmla="*/ 424734 h 424733"/>
                  <a:gd name="connsiteX4" fmla="*/ 0 w 734031"/>
                  <a:gd name="connsiteY4" fmla="*/ 149047 h 424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031" h="424733">
                    <a:moveTo>
                      <a:pt x="0" y="149047"/>
                    </a:moveTo>
                    <a:lnTo>
                      <a:pt x="256552" y="0"/>
                    </a:lnTo>
                    <a:lnTo>
                      <a:pt x="734032" y="275687"/>
                    </a:lnTo>
                    <a:lnTo>
                      <a:pt x="477605" y="424734"/>
                    </a:lnTo>
                    <a:lnTo>
                      <a:pt x="0" y="149047"/>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21" name="Полилиния: фигура 320">
                <a:extLst>
                  <a:ext uri="{FF2B5EF4-FFF2-40B4-BE49-F238E27FC236}">
                    <a16:creationId xmlns:a16="http://schemas.microsoft.com/office/drawing/2014/main" id="{9F40B976-9D83-429B-AE3E-BB83A52353D6}"/>
                  </a:ext>
                </a:extLst>
              </p:cNvPr>
              <p:cNvSpPr/>
              <p:nvPr/>
            </p:nvSpPr>
            <p:spPr>
              <a:xfrm>
                <a:off x="8881362" y="5487929"/>
                <a:ext cx="267502" cy="209849"/>
              </a:xfrm>
              <a:custGeom>
                <a:avLst/>
                <a:gdLst>
                  <a:gd name="connsiteX0" fmla="*/ 256552 w 267502"/>
                  <a:gd name="connsiteY0" fmla="*/ 60802 h 209849"/>
                  <a:gd name="connsiteX1" fmla="*/ 0 w 267502"/>
                  <a:gd name="connsiteY1" fmla="*/ 209849 h 209849"/>
                  <a:gd name="connsiteX2" fmla="*/ 10952 w 267502"/>
                  <a:gd name="connsiteY2" fmla="*/ 185805 h 209849"/>
                  <a:gd name="connsiteX3" fmla="*/ 0 w 267502"/>
                  <a:gd name="connsiteY3" fmla="*/ 149047 h 209849"/>
                  <a:gd name="connsiteX4" fmla="*/ 256552 w 267502"/>
                  <a:gd name="connsiteY4" fmla="*/ 0 h 209849"/>
                  <a:gd name="connsiteX5" fmla="*/ 267378 w 267502"/>
                  <a:gd name="connsiteY5" fmla="*/ 36758 h 209849"/>
                  <a:gd name="connsiteX6" fmla="*/ 256552 w 267502"/>
                  <a:gd name="connsiteY6" fmla="*/ 60802 h 20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502" h="209849">
                    <a:moveTo>
                      <a:pt x="256552" y="60802"/>
                    </a:moveTo>
                    <a:lnTo>
                      <a:pt x="0" y="209849"/>
                    </a:lnTo>
                    <a:cubicBezTo>
                      <a:pt x="7666" y="204348"/>
                      <a:pt x="11833" y="195196"/>
                      <a:pt x="10952" y="185805"/>
                    </a:cubicBezTo>
                    <a:cubicBezTo>
                      <a:pt x="10486" y="172827"/>
                      <a:pt x="6722" y="160175"/>
                      <a:pt x="0" y="149047"/>
                    </a:cubicBezTo>
                    <a:lnTo>
                      <a:pt x="256552" y="0"/>
                    </a:lnTo>
                    <a:cubicBezTo>
                      <a:pt x="263325" y="11090"/>
                      <a:pt x="267064" y="23768"/>
                      <a:pt x="267378" y="36758"/>
                    </a:cubicBezTo>
                    <a:cubicBezTo>
                      <a:pt x="268285" y="46125"/>
                      <a:pt x="264168" y="55271"/>
                      <a:pt x="256552" y="60802"/>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22" name="Рисунок 22">
                <a:extLst>
                  <a:ext uri="{FF2B5EF4-FFF2-40B4-BE49-F238E27FC236}">
                    <a16:creationId xmlns:a16="http://schemas.microsoft.com/office/drawing/2014/main" id="{BF43E1A6-2673-40B0-A2DC-03DF05217E31}"/>
                  </a:ext>
                </a:extLst>
              </p:cNvPr>
              <p:cNvGrpSpPr/>
              <p:nvPr/>
            </p:nvGrpSpPr>
            <p:grpSpPr>
              <a:xfrm>
                <a:off x="8881362" y="5487929"/>
                <a:ext cx="267392" cy="209849"/>
                <a:chOff x="8881362" y="5487929"/>
                <a:chExt cx="267392" cy="209849"/>
              </a:xfrm>
              <a:solidFill>
                <a:srgbClr val="121822"/>
              </a:solidFill>
            </p:grpSpPr>
            <p:sp>
              <p:nvSpPr>
                <p:cNvPr id="332" name="Полилиния: фигура 331">
                  <a:extLst>
                    <a:ext uri="{FF2B5EF4-FFF2-40B4-BE49-F238E27FC236}">
                      <a16:creationId xmlns:a16="http://schemas.microsoft.com/office/drawing/2014/main" id="{F8FF3706-24B5-4025-AC6C-A25E65DFF7D1}"/>
                    </a:ext>
                  </a:extLst>
                </p:cNvPr>
                <p:cNvSpPr/>
                <p:nvPr/>
              </p:nvSpPr>
              <p:spPr>
                <a:xfrm>
                  <a:off x="8881362" y="5487929"/>
                  <a:ext cx="266119" cy="173594"/>
                </a:xfrm>
                <a:custGeom>
                  <a:avLst/>
                  <a:gdLst>
                    <a:gd name="connsiteX0" fmla="*/ 0 w 266119"/>
                    <a:gd name="connsiteY0" fmla="*/ 149047 h 173594"/>
                    <a:gd name="connsiteX1" fmla="*/ 256552 w 266119"/>
                    <a:gd name="connsiteY1" fmla="*/ 0 h 173594"/>
                    <a:gd name="connsiteX2" fmla="*/ 266120 w 266119"/>
                    <a:gd name="connsiteY2" fmla="*/ 25177 h 173594"/>
                    <a:gd name="connsiteX3" fmla="*/ 9945 w 266119"/>
                    <a:gd name="connsiteY3" fmla="*/ 173595 h 173594"/>
                    <a:gd name="connsiteX4" fmla="*/ 378 w 266119"/>
                    <a:gd name="connsiteY4" fmla="*/ 149047 h 173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19" h="173594">
                      <a:moveTo>
                        <a:pt x="0" y="149047"/>
                      </a:moveTo>
                      <a:lnTo>
                        <a:pt x="256552" y="0"/>
                      </a:lnTo>
                      <a:cubicBezTo>
                        <a:pt x="261084" y="7819"/>
                        <a:pt x="264319" y="16322"/>
                        <a:pt x="266120" y="25177"/>
                      </a:cubicBezTo>
                      <a:lnTo>
                        <a:pt x="9945" y="173595"/>
                      </a:lnTo>
                      <a:cubicBezTo>
                        <a:pt x="8094" y="164959"/>
                        <a:pt x="4859" y="156663"/>
                        <a:pt x="378" y="14904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33" name="Полилиния: фигура 332">
                  <a:extLst>
                    <a:ext uri="{FF2B5EF4-FFF2-40B4-BE49-F238E27FC236}">
                      <a16:creationId xmlns:a16="http://schemas.microsoft.com/office/drawing/2014/main" id="{2893D85B-630C-47B2-BB21-C7C1DAA16105}"/>
                    </a:ext>
                  </a:extLst>
                </p:cNvPr>
                <p:cNvSpPr/>
                <p:nvPr/>
              </p:nvSpPr>
              <p:spPr>
                <a:xfrm>
                  <a:off x="8890803" y="5512350"/>
                  <a:ext cx="257951" cy="164782"/>
                </a:xfrm>
                <a:custGeom>
                  <a:avLst/>
                  <a:gdLst>
                    <a:gd name="connsiteX0" fmla="*/ 503 w 257951"/>
                    <a:gd name="connsiteY0" fmla="*/ 149173 h 164782"/>
                    <a:gd name="connsiteX1" fmla="*/ 256678 w 257951"/>
                    <a:gd name="connsiteY1" fmla="*/ 0 h 164782"/>
                    <a:gd name="connsiteX2" fmla="*/ 257937 w 257951"/>
                    <a:gd name="connsiteY2" fmla="*/ 12588 h 164782"/>
                    <a:gd name="connsiteX3" fmla="*/ 257937 w 257951"/>
                    <a:gd name="connsiteY3" fmla="*/ 15610 h 164782"/>
                    <a:gd name="connsiteX4" fmla="*/ 1385 w 257951"/>
                    <a:gd name="connsiteY4" fmla="*/ 164783 h 164782"/>
                    <a:gd name="connsiteX5" fmla="*/ 1385 w 257951"/>
                    <a:gd name="connsiteY5" fmla="*/ 161636 h 164782"/>
                    <a:gd name="connsiteX6" fmla="*/ 0 w 257951"/>
                    <a:gd name="connsiteY6" fmla="*/ 149047 h 16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951" h="164782">
                      <a:moveTo>
                        <a:pt x="503" y="149173"/>
                      </a:moveTo>
                      <a:lnTo>
                        <a:pt x="256678" y="0"/>
                      </a:lnTo>
                      <a:cubicBezTo>
                        <a:pt x="257610" y="4129"/>
                        <a:pt x="258038" y="8356"/>
                        <a:pt x="257937" y="12588"/>
                      </a:cubicBezTo>
                      <a:lnTo>
                        <a:pt x="257937" y="15610"/>
                      </a:lnTo>
                      <a:lnTo>
                        <a:pt x="1385" y="164783"/>
                      </a:lnTo>
                      <a:cubicBezTo>
                        <a:pt x="1385" y="163776"/>
                        <a:pt x="1385" y="162769"/>
                        <a:pt x="1385" y="161636"/>
                      </a:cubicBezTo>
                      <a:cubicBezTo>
                        <a:pt x="1372" y="157406"/>
                        <a:pt x="906" y="153176"/>
                        <a:pt x="0" y="14904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34" name="Полилиния: фигура 333">
                  <a:extLst>
                    <a:ext uri="{FF2B5EF4-FFF2-40B4-BE49-F238E27FC236}">
                      <a16:creationId xmlns:a16="http://schemas.microsoft.com/office/drawing/2014/main" id="{8C0D9929-4BAA-4F86-9A62-52550730EEDD}"/>
                    </a:ext>
                  </a:extLst>
                </p:cNvPr>
                <p:cNvSpPr/>
                <p:nvPr/>
              </p:nvSpPr>
              <p:spPr>
                <a:xfrm>
                  <a:off x="8881362" y="5527708"/>
                  <a:ext cx="267380" cy="170069"/>
                </a:xfrm>
                <a:custGeom>
                  <a:avLst/>
                  <a:gdLst>
                    <a:gd name="connsiteX0" fmla="*/ 10826 w 267380"/>
                    <a:gd name="connsiteY0" fmla="*/ 149173 h 170069"/>
                    <a:gd name="connsiteX1" fmla="*/ 267378 w 267380"/>
                    <a:gd name="connsiteY1" fmla="*/ 0 h 170069"/>
                    <a:gd name="connsiteX2" fmla="*/ 256552 w 267380"/>
                    <a:gd name="connsiteY2" fmla="*/ 21023 h 170069"/>
                    <a:gd name="connsiteX3" fmla="*/ 0 w 267380"/>
                    <a:gd name="connsiteY3" fmla="*/ 170070 h 170069"/>
                    <a:gd name="connsiteX4" fmla="*/ 10826 w 267380"/>
                    <a:gd name="connsiteY4" fmla="*/ 149173 h 17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0" h="170069">
                      <a:moveTo>
                        <a:pt x="10826" y="149173"/>
                      </a:moveTo>
                      <a:lnTo>
                        <a:pt x="267378" y="0"/>
                      </a:lnTo>
                      <a:cubicBezTo>
                        <a:pt x="267492" y="8371"/>
                        <a:pt x="263438" y="16252"/>
                        <a:pt x="256552" y="21023"/>
                      </a:cubicBezTo>
                      <a:lnTo>
                        <a:pt x="0" y="170070"/>
                      </a:lnTo>
                      <a:cubicBezTo>
                        <a:pt x="6848" y="165324"/>
                        <a:pt x="10902" y="157507"/>
                        <a:pt x="10826" y="1491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23" name="Полилиния: фигура 322">
                <a:extLst>
                  <a:ext uri="{FF2B5EF4-FFF2-40B4-BE49-F238E27FC236}">
                    <a16:creationId xmlns:a16="http://schemas.microsoft.com/office/drawing/2014/main" id="{3E1437AF-A0DE-4624-AFA3-AA7D00A9CFC9}"/>
                  </a:ext>
                </a:extLst>
              </p:cNvPr>
              <p:cNvSpPr/>
              <p:nvPr/>
            </p:nvSpPr>
            <p:spPr>
              <a:xfrm>
                <a:off x="8881362" y="5487929"/>
                <a:ext cx="267502" cy="209849"/>
              </a:xfrm>
              <a:custGeom>
                <a:avLst/>
                <a:gdLst>
                  <a:gd name="connsiteX0" fmla="*/ 256552 w 267502"/>
                  <a:gd name="connsiteY0" fmla="*/ 60802 h 209849"/>
                  <a:gd name="connsiteX1" fmla="*/ 0 w 267502"/>
                  <a:gd name="connsiteY1" fmla="*/ 209849 h 209849"/>
                  <a:gd name="connsiteX2" fmla="*/ 10952 w 267502"/>
                  <a:gd name="connsiteY2" fmla="*/ 185805 h 209849"/>
                  <a:gd name="connsiteX3" fmla="*/ 0 w 267502"/>
                  <a:gd name="connsiteY3" fmla="*/ 149047 h 209849"/>
                  <a:gd name="connsiteX4" fmla="*/ 256552 w 267502"/>
                  <a:gd name="connsiteY4" fmla="*/ 0 h 209849"/>
                  <a:gd name="connsiteX5" fmla="*/ 267378 w 267502"/>
                  <a:gd name="connsiteY5" fmla="*/ 36758 h 209849"/>
                  <a:gd name="connsiteX6" fmla="*/ 256552 w 267502"/>
                  <a:gd name="connsiteY6" fmla="*/ 60802 h 20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502" h="209849">
                    <a:moveTo>
                      <a:pt x="256552" y="60802"/>
                    </a:moveTo>
                    <a:lnTo>
                      <a:pt x="0" y="209849"/>
                    </a:lnTo>
                    <a:cubicBezTo>
                      <a:pt x="7666" y="204348"/>
                      <a:pt x="11833" y="195196"/>
                      <a:pt x="10952" y="185805"/>
                    </a:cubicBezTo>
                    <a:cubicBezTo>
                      <a:pt x="10486" y="172827"/>
                      <a:pt x="6722" y="160175"/>
                      <a:pt x="0" y="149047"/>
                    </a:cubicBezTo>
                    <a:lnTo>
                      <a:pt x="256552" y="0"/>
                    </a:lnTo>
                    <a:cubicBezTo>
                      <a:pt x="263325" y="11090"/>
                      <a:pt x="267064" y="23768"/>
                      <a:pt x="267378" y="36758"/>
                    </a:cubicBezTo>
                    <a:cubicBezTo>
                      <a:pt x="268285" y="46125"/>
                      <a:pt x="264168" y="55271"/>
                      <a:pt x="256552" y="60802"/>
                    </a:cubicBezTo>
                    <a:close/>
                  </a:path>
                </a:pathLst>
              </a:custGeom>
              <a:noFill/>
              <a:ln w="3145" cap="flat">
                <a:solidFill>
                  <a:schemeClr val="accent4">
                    <a:lumMod val="75000"/>
                  </a:schemeClr>
                </a:solidFill>
                <a:prstDash val="solid"/>
                <a:miter/>
              </a:ln>
            </p:spPr>
            <p:txBody>
              <a:bodyPr rtlCol="0" anchor="ctr"/>
              <a:lstStyle/>
              <a:p>
                <a:endParaRPr lang="ru-UA"/>
              </a:p>
            </p:txBody>
          </p:sp>
          <p:sp>
            <p:nvSpPr>
              <p:cNvPr id="324" name="Полилиния: фигура 323">
                <a:extLst>
                  <a:ext uri="{FF2B5EF4-FFF2-40B4-BE49-F238E27FC236}">
                    <a16:creationId xmlns:a16="http://schemas.microsoft.com/office/drawing/2014/main" id="{61CB7380-DE81-4189-A39D-07476BEF3660}"/>
                  </a:ext>
                </a:extLst>
              </p:cNvPr>
              <p:cNvSpPr/>
              <p:nvPr/>
            </p:nvSpPr>
            <p:spPr>
              <a:xfrm>
                <a:off x="8771213" y="5297088"/>
                <a:ext cx="366701" cy="339887"/>
              </a:xfrm>
              <a:custGeom>
                <a:avLst/>
                <a:gdLst>
                  <a:gd name="connsiteX0" fmla="*/ 366701 w 366701"/>
                  <a:gd name="connsiteY0" fmla="*/ 190841 h 339887"/>
                  <a:gd name="connsiteX1" fmla="*/ 211738 w 366701"/>
                  <a:gd name="connsiteY1" fmla="*/ 280974 h 339887"/>
                  <a:gd name="connsiteX2" fmla="*/ 156097 w 366701"/>
                  <a:gd name="connsiteY2" fmla="*/ 313200 h 339887"/>
                  <a:gd name="connsiteX3" fmla="*/ 110149 w 366701"/>
                  <a:gd name="connsiteY3" fmla="*/ 339888 h 339887"/>
                  <a:gd name="connsiteX4" fmla="*/ 100330 w 366701"/>
                  <a:gd name="connsiteY4" fmla="*/ 322894 h 339887"/>
                  <a:gd name="connsiteX5" fmla="*/ 40157 w 366701"/>
                  <a:gd name="connsiteY5" fmla="*/ 218661 h 339887"/>
                  <a:gd name="connsiteX6" fmla="*/ 0 w 366701"/>
                  <a:gd name="connsiteY6" fmla="*/ 149047 h 339887"/>
                  <a:gd name="connsiteX7" fmla="*/ 67726 w 366701"/>
                  <a:gd name="connsiteY7" fmla="*/ 109645 h 339887"/>
                  <a:gd name="connsiteX8" fmla="*/ 168937 w 366701"/>
                  <a:gd name="connsiteY8" fmla="*/ 50857 h 339887"/>
                  <a:gd name="connsiteX9" fmla="*/ 231501 w 366701"/>
                  <a:gd name="connsiteY9" fmla="*/ 14603 h 339887"/>
                  <a:gd name="connsiteX10" fmla="*/ 256552 w 366701"/>
                  <a:gd name="connsiteY10" fmla="*/ 0 h 339887"/>
                  <a:gd name="connsiteX11" fmla="*/ 274680 w 366701"/>
                  <a:gd name="connsiteY11" fmla="*/ 31471 h 339887"/>
                  <a:gd name="connsiteX12" fmla="*/ 366701 w 366701"/>
                  <a:gd name="connsiteY12" fmla="*/ 190841 h 33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701" h="339887">
                    <a:moveTo>
                      <a:pt x="366701" y="190841"/>
                    </a:moveTo>
                    <a:lnTo>
                      <a:pt x="211738" y="280974"/>
                    </a:lnTo>
                    <a:lnTo>
                      <a:pt x="156097" y="313200"/>
                    </a:lnTo>
                    <a:lnTo>
                      <a:pt x="110149" y="339888"/>
                    </a:lnTo>
                    <a:lnTo>
                      <a:pt x="100330" y="322894"/>
                    </a:lnTo>
                    <a:lnTo>
                      <a:pt x="40157" y="218661"/>
                    </a:lnTo>
                    <a:lnTo>
                      <a:pt x="0" y="149047"/>
                    </a:lnTo>
                    <a:lnTo>
                      <a:pt x="67726" y="109645"/>
                    </a:lnTo>
                    <a:lnTo>
                      <a:pt x="168937" y="50857"/>
                    </a:lnTo>
                    <a:lnTo>
                      <a:pt x="231501" y="14603"/>
                    </a:lnTo>
                    <a:lnTo>
                      <a:pt x="256552" y="0"/>
                    </a:lnTo>
                    <a:lnTo>
                      <a:pt x="274680" y="31471"/>
                    </a:lnTo>
                    <a:lnTo>
                      <a:pt x="366701" y="19084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325" name="Рисунок 22">
                <a:extLst>
                  <a:ext uri="{FF2B5EF4-FFF2-40B4-BE49-F238E27FC236}">
                    <a16:creationId xmlns:a16="http://schemas.microsoft.com/office/drawing/2014/main" id="{F589FFAF-2DBA-476E-A515-8DC65FABA6C1}"/>
                  </a:ext>
                </a:extLst>
              </p:cNvPr>
              <p:cNvGrpSpPr/>
              <p:nvPr/>
            </p:nvGrpSpPr>
            <p:grpSpPr>
              <a:xfrm>
                <a:off x="8729293" y="5252902"/>
                <a:ext cx="299101" cy="193232"/>
                <a:chOff x="8729293" y="5252902"/>
                <a:chExt cx="299101" cy="193232"/>
              </a:xfrm>
            </p:grpSpPr>
            <p:sp>
              <p:nvSpPr>
                <p:cNvPr id="327" name="Полилиния: фигура 326">
                  <a:extLst>
                    <a:ext uri="{FF2B5EF4-FFF2-40B4-BE49-F238E27FC236}">
                      <a16:creationId xmlns:a16="http://schemas.microsoft.com/office/drawing/2014/main" id="{125A0CE0-9B66-4883-80AC-00B10C0EE260}"/>
                    </a:ext>
                  </a:extLst>
                </p:cNvPr>
                <p:cNvSpPr/>
                <p:nvPr/>
              </p:nvSpPr>
              <p:spPr>
                <a:xfrm>
                  <a:off x="8729293" y="5252902"/>
                  <a:ext cx="298471" cy="193232"/>
                </a:xfrm>
                <a:custGeom>
                  <a:avLst/>
                  <a:gdLst>
                    <a:gd name="connsiteX0" fmla="*/ 0 w 298471"/>
                    <a:gd name="connsiteY0" fmla="*/ 149173 h 193232"/>
                    <a:gd name="connsiteX1" fmla="*/ 256552 w 298471"/>
                    <a:gd name="connsiteY1" fmla="*/ 0 h 193232"/>
                    <a:gd name="connsiteX2" fmla="*/ 298472 w 298471"/>
                    <a:gd name="connsiteY2" fmla="*/ 44185 h 193232"/>
                    <a:gd name="connsiteX3" fmla="*/ 41920 w 298471"/>
                    <a:gd name="connsiteY3" fmla="*/ 193233 h 193232"/>
                    <a:gd name="connsiteX4" fmla="*/ 0 w 298471"/>
                    <a:gd name="connsiteY4" fmla="*/ 149173 h 193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71" h="193232">
                      <a:moveTo>
                        <a:pt x="0" y="149173"/>
                      </a:moveTo>
                      <a:lnTo>
                        <a:pt x="256552" y="0"/>
                      </a:lnTo>
                      <a:cubicBezTo>
                        <a:pt x="274075" y="10899"/>
                        <a:pt x="288514" y="26113"/>
                        <a:pt x="298472" y="44185"/>
                      </a:cubicBezTo>
                      <a:lnTo>
                        <a:pt x="41920" y="193233"/>
                      </a:lnTo>
                      <a:cubicBezTo>
                        <a:pt x="31924" y="175220"/>
                        <a:pt x="17498" y="160054"/>
                        <a:pt x="0" y="149173"/>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28" name="Рисунок 22">
                  <a:extLst>
                    <a:ext uri="{FF2B5EF4-FFF2-40B4-BE49-F238E27FC236}">
                      <a16:creationId xmlns:a16="http://schemas.microsoft.com/office/drawing/2014/main" id="{62F6DAA1-7E3B-41BB-A6C2-134279A8082B}"/>
                    </a:ext>
                  </a:extLst>
                </p:cNvPr>
                <p:cNvGrpSpPr/>
                <p:nvPr/>
              </p:nvGrpSpPr>
              <p:grpSpPr>
                <a:xfrm>
                  <a:off x="8729293" y="5252902"/>
                  <a:ext cx="299101" cy="193232"/>
                  <a:chOff x="8729293" y="5252902"/>
                  <a:chExt cx="299101" cy="193232"/>
                </a:xfrm>
                <a:solidFill>
                  <a:srgbClr val="121822"/>
                </a:solidFill>
              </p:grpSpPr>
              <p:sp>
                <p:nvSpPr>
                  <p:cNvPr id="330" name="Полилиния: фигура 329">
                    <a:extLst>
                      <a:ext uri="{FF2B5EF4-FFF2-40B4-BE49-F238E27FC236}">
                        <a16:creationId xmlns:a16="http://schemas.microsoft.com/office/drawing/2014/main" id="{439B6CFA-FFD8-4177-A54A-4C4DA9B14C06}"/>
                      </a:ext>
                    </a:extLst>
                  </p:cNvPr>
                  <p:cNvSpPr/>
                  <p:nvPr/>
                </p:nvSpPr>
                <p:spPr>
                  <a:xfrm>
                    <a:off x="8729293" y="5252902"/>
                    <a:ext cx="261336" cy="152068"/>
                  </a:xfrm>
                  <a:custGeom>
                    <a:avLst/>
                    <a:gdLst>
                      <a:gd name="connsiteX0" fmla="*/ 0 w 261336"/>
                      <a:gd name="connsiteY0" fmla="*/ 149173 h 152068"/>
                      <a:gd name="connsiteX1" fmla="*/ 256552 w 261336"/>
                      <a:gd name="connsiteY1" fmla="*/ 0 h 152068"/>
                      <a:gd name="connsiteX2" fmla="*/ 261336 w 261336"/>
                      <a:gd name="connsiteY2" fmla="*/ 3021 h 152068"/>
                      <a:gd name="connsiteX3" fmla="*/ 4784 w 261336"/>
                      <a:gd name="connsiteY3" fmla="*/ 152068 h 152068"/>
                      <a:gd name="connsiteX4" fmla="*/ 0 w 261336"/>
                      <a:gd name="connsiteY4" fmla="*/ 149173 h 15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36" h="152068">
                        <a:moveTo>
                          <a:pt x="0" y="149173"/>
                        </a:moveTo>
                        <a:lnTo>
                          <a:pt x="256552" y="0"/>
                        </a:lnTo>
                        <a:lnTo>
                          <a:pt x="261336" y="3021"/>
                        </a:lnTo>
                        <a:lnTo>
                          <a:pt x="4784" y="152068"/>
                        </a:lnTo>
                        <a:cubicBezTo>
                          <a:pt x="3248" y="151012"/>
                          <a:pt x="1649" y="150045"/>
                          <a:pt x="0" y="1491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31" name="Полилиния: фигура 330">
                    <a:extLst>
                      <a:ext uri="{FF2B5EF4-FFF2-40B4-BE49-F238E27FC236}">
                        <a16:creationId xmlns:a16="http://schemas.microsoft.com/office/drawing/2014/main" id="{2D4F2291-A35F-46FD-9EAF-507D46D387DF}"/>
                      </a:ext>
                    </a:extLst>
                  </p:cNvPr>
                  <p:cNvSpPr/>
                  <p:nvPr/>
                </p:nvSpPr>
                <p:spPr>
                  <a:xfrm>
                    <a:off x="8734077" y="5255924"/>
                    <a:ext cx="294317" cy="190211"/>
                  </a:xfrm>
                  <a:custGeom>
                    <a:avLst/>
                    <a:gdLst>
                      <a:gd name="connsiteX0" fmla="*/ 0 w 294317"/>
                      <a:gd name="connsiteY0" fmla="*/ 149047 h 190211"/>
                      <a:gd name="connsiteX1" fmla="*/ 256552 w 294317"/>
                      <a:gd name="connsiteY1" fmla="*/ 0 h 190211"/>
                      <a:gd name="connsiteX2" fmla="*/ 294318 w 294317"/>
                      <a:gd name="connsiteY2" fmla="*/ 41164 h 190211"/>
                      <a:gd name="connsiteX3" fmla="*/ 37136 w 294317"/>
                      <a:gd name="connsiteY3" fmla="*/ 190211 h 190211"/>
                      <a:gd name="connsiteX4" fmla="*/ 0 w 294317"/>
                      <a:gd name="connsiteY4" fmla="*/ 149047 h 19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17" h="190211">
                        <a:moveTo>
                          <a:pt x="0" y="149047"/>
                        </a:moveTo>
                        <a:lnTo>
                          <a:pt x="256552" y="0"/>
                        </a:lnTo>
                        <a:cubicBezTo>
                          <a:pt x="272061" y="10720"/>
                          <a:pt x="284977" y="24788"/>
                          <a:pt x="294318" y="41164"/>
                        </a:cubicBezTo>
                        <a:lnTo>
                          <a:pt x="37136" y="190211"/>
                        </a:lnTo>
                        <a:cubicBezTo>
                          <a:pt x="27997" y="173878"/>
                          <a:pt x="15307" y="159809"/>
                          <a:pt x="0" y="14904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29" name="Полилиния: фигура 328">
                  <a:extLst>
                    <a:ext uri="{FF2B5EF4-FFF2-40B4-BE49-F238E27FC236}">
                      <a16:creationId xmlns:a16="http://schemas.microsoft.com/office/drawing/2014/main" id="{DE9D3596-A1E1-4C0D-9BDF-9F796671F0D3}"/>
                    </a:ext>
                  </a:extLst>
                </p:cNvPr>
                <p:cNvSpPr/>
                <p:nvPr/>
              </p:nvSpPr>
              <p:spPr>
                <a:xfrm>
                  <a:off x="8729293" y="5252902"/>
                  <a:ext cx="298471" cy="193232"/>
                </a:xfrm>
                <a:custGeom>
                  <a:avLst/>
                  <a:gdLst>
                    <a:gd name="connsiteX0" fmla="*/ 0 w 298471"/>
                    <a:gd name="connsiteY0" fmla="*/ 149173 h 193232"/>
                    <a:gd name="connsiteX1" fmla="*/ 256552 w 298471"/>
                    <a:gd name="connsiteY1" fmla="*/ 0 h 193232"/>
                    <a:gd name="connsiteX2" fmla="*/ 298472 w 298471"/>
                    <a:gd name="connsiteY2" fmla="*/ 44185 h 193232"/>
                    <a:gd name="connsiteX3" fmla="*/ 41920 w 298471"/>
                    <a:gd name="connsiteY3" fmla="*/ 193233 h 193232"/>
                    <a:gd name="connsiteX4" fmla="*/ 0 w 298471"/>
                    <a:gd name="connsiteY4" fmla="*/ 149173 h 193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71" h="193232">
                      <a:moveTo>
                        <a:pt x="0" y="149173"/>
                      </a:moveTo>
                      <a:lnTo>
                        <a:pt x="256552" y="0"/>
                      </a:lnTo>
                      <a:cubicBezTo>
                        <a:pt x="274075" y="10899"/>
                        <a:pt x="288514" y="26113"/>
                        <a:pt x="298472" y="44185"/>
                      </a:cubicBezTo>
                      <a:lnTo>
                        <a:pt x="41920" y="193233"/>
                      </a:lnTo>
                      <a:cubicBezTo>
                        <a:pt x="31924" y="175220"/>
                        <a:pt x="17498" y="160054"/>
                        <a:pt x="0" y="149173"/>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326" name="Полилиния: фигура 325">
                <a:extLst>
                  <a:ext uri="{FF2B5EF4-FFF2-40B4-BE49-F238E27FC236}">
                    <a16:creationId xmlns:a16="http://schemas.microsoft.com/office/drawing/2014/main" id="{B28C99EB-D18F-4370-8871-90B3F16DB674}"/>
                  </a:ext>
                </a:extLst>
              </p:cNvPr>
              <p:cNvSpPr/>
              <p:nvPr/>
            </p:nvSpPr>
            <p:spPr>
              <a:xfrm>
                <a:off x="8251814" y="5126263"/>
                <a:ext cx="640499" cy="586369"/>
              </a:xfrm>
              <a:custGeom>
                <a:avLst/>
                <a:gdLst>
                  <a:gd name="connsiteX0" fmla="*/ 477479 w 640499"/>
                  <a:gd name="connsiteY0" fmla="*/ 275813 h 586369"/>
                  <a:gd name="connsiteX1" fmla="*/ 519399 w 640499"/>
                  <a:gd name="connsiteY1" fmla="*/ 319872 h 586369"/>
                  <a:gd name="connsiteX2" fmla="*/ 629548 w 640499"/>
                  <a:gd name="connsiteY2" fmla="*/ 510713 h 586369"/>
                  <a:gd name="connsiteX3" fmla="*/ 640500 w 640499"/>
                  <a:gd name="connsiteY3" fmla="*/ 547471 h 586369"/>
                  <a:gd name="connsiteX4" fmla="*/ 622876 w 640499"/>
                  <a:gd name="connsiteY4" fmla="*/ 573781 h 586369"/>
                  <a:gd name="connsiteX5" fmla="*/ 536519 w 640499"/>
                  <a:gd name="connsiteY5" fmla="*/ 586370 h 586369"/>
                  <a:gd name="connsiteX6" fmla="*/ 68607 w 640499"/>
                  <a:gd name="connsiteY6" fmla="*/ 316473 h 586369"/>
                  <a:gd name="connsiteX7" fmla="*/ 0 w 640499"/>
                  <a:gd name="connsiteY7" fmla="*/ 0 h 58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99" h="586369">
                    <a:moveTo>
                      <a:pt x="477479" y="275813"/>
                    </a:moveTo>
                    <a:cubicBezTo>
                      <a:pt x="494977" y="286694"/>
                      <a:pt x="509404" y="301859"/>
                      <a:pt x="519399" y="319872"/>
                    </a:cubicBezTo>
                    <a:lnTo>
                      <a:pt x="629548" y="510713"/>
                    </a:lnTo>
                    <a:cubicBezTo>
                      <a:pt x="636270" y="521841"/>
                      <a:pt x="640034" y="534493"/>
                      <a:pt x="640500" y="547471"/>
                    </a:cubicBezTo>
                    <a:cubicBezTo>
                      <a:pt x="640500" y="562326"/>
                      <a:pt x="633828" y="572648"/>
                      <a:pt x="622876" y="573781"/>
                    </a:cubicBezTo>
                    <a:lnTo>
                      <a:pt x="536519" y="586370"/>
                    </a:lnTo>
                    <a:lnTo>
                      <a:pt x="68607" y="316473"/>
                    </a:lnTo>
                    <a:lnTo>
                      <a:pt x="0" y="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101" name="Рисунок 22">
              <a:extLst>
                <a:ext uri="{FF2B5EF4-FFF2-40B4-BE49-F238E27FC236}">
                  <a16:creationId xmlns:a16="http://schemas.microsoft.com/office/drawing/2014/main" id="{6068D974-8BD0-4969-9A86-A87B7374988F}"/>
                </a:ext>
              </a:extLst>
            </p:cNvPr>
            <p:cNvGrpSpPr/>
            <p:nvPr/>
          </p:nvGrpSpPr>
          <p:grpSpPr>
            <a:xfrm>
              <a:off x="8092444" y="5103226"/>
              <a:ext cx="397542" cy="244845"/>
              <a:chOff x="8092444" y="5103226"/>
              <a:chExt cx="397542" cy="244845"/>
            </a:xfrm>
            <a:solidFill>
              <a:srgbClr val="121822"/>
            </a:solidFill>
          </p:grpSpPr>
          <p:sp>
            <p:nvSpPr>
              <p:cNvPr id="317" name="Полилиния: фигура 316">
                <a:extLst>
                  <a:ext uri="{FF2B5EF4-FFF2-40B4-BE49-F238E27FC236}">
                    <a16:creationId xmlns:a16="http://schemas.microsoft.com/office/drawing/2014/main" id="{31968C07-677F-4882-93B9-87A13F4364D6}"/>
                  </a:ext>
                </a:extLst>
              </p:cNvPr>
              <p:cNvSpPr/>
              <p:nvPr/>
            </p:nvSpPr>
            <p:spPr>
              <a:xfrm>
                <a:off x="8092444" y="5172714"/>
                <a:ext cx="277826" cy="175356"/>
              </a:xfrm>
              <a:custGeom>
                <a:avLst/>
                <a:gdLst>
                  <a:gd name="connsiteX0" fmla="*/ 0 w 277826"/>
                  <a:gd name="connsiteY0" fmla="*/ 0 h 175356"/>
                  <a:gd name="connsiteX1" fmla="*/ 0 w 277826"/>
                  <a:gd name="connsiteY1" fmla="*/ 13973 h 175356"/>
                  <a:gd name="connsiteX2" fmla="*/ 277827 w 277826"/>
                  <a:gd name="connsiteY2" fmla="*/ 175357 h 175356"/>
                  <a:gd name="connsiteX3" fmla="*/ 277827 w 277826"/>
                  <a:gd name="connsiteY3" fmla="*/ 161384 h 175356"/>
                  <a:gd name="connsiteX4" fmla="*/ 0 w 277826"/>
                  <a:gd name="connsiteY4" fmla="*/ 0 h 175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26" h="175356">
                    <a:moveTo>
                      <a:pt x="0" y="0"/>
                    </a:moveTo>
                    <a:lnTo>
                      <a:pt x="0" y="13973"/>
                    </a:lnTo>
                    <a:lnTo>
                      <a:pt x="277827" y="175357"/>
                    </a:lnTo>
                    <a:lnTo>
                      <a:pt x="277827" y="161384"/>
                    </a:lnTo>
                    <a:lnTo>
                      <a:pt x="0" y="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18" name="Полилиния: фигура 317">
                <a:extLst>
                  <a:ext uri="{FF2B5EF4-FFF2-40B4-BE49-F238E27FC236}">
                    <a16:creationId xmlns:a16="http://schemas.microsoft.com/office/drawing/2014/main" id="{43455448-C1AB-4FD3-96D0-684D2257506B}"/>
                  </a:ext>
                </a:extLst>
              </p:cNvPr>
              <p:cNvSpPr/>
              <p:nvPr/>
            </p:nvSpPr>
            <p:spPr>
              <a:xfrm>
                <a:off x="8370271" y="5264736"/>
                <a:ext cx="119716" cy="83335"/>
              </a:xfrm>
              <a:custGeom>
                <a:avLst/>
                <a:gdLst>
                  <a:gd name="connsiteX0" fmla="*/ 0 w 119716"/>
                  <a:gd name="connsiteY0" fmla="*/ 69362 h 83335"/>
                  <a:gd name="connsiteX1" fmla="*/ 0 w 119716"/>
                  <a:gd name="connsiteY1" fmla="*/ 83335 h 83335"/>
                  <a:gd name="connsiteX2" fmla="*/ 119716 w 119716"/>
                  <a:gd name="connsiteY2" fmla="*/ 13973 h 83335"/>
                  <a:gd name="connsiteX3" fmla="*/ 119716 w 119716"/>
                  <a:gd name="connsiteY3" fmla="*/ 0 h 83335"/>
                  <a:gd name="connsiteX4" fmla="*/ 0 w 119716"/>
                  <a:gd name="connsiteY4" fmla="*/ 69362 h 8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16" h="83335">
                    <a:moveTo>
                      <a:pt x="0" y="69362"/>
                    </a:moveTo>
                    <a:lnTo>
                      <a:pt x="0" y="83335"/>
                    </a:lnTo>
                    <a:lnTo>
                      <a:pt x="119716" y="13973"/>
                    </a:lnTo>
                    <a:lnTo>
                      <a:pt x="119716" y="0"/>
                    </a:lnTo>
                    <a:lnTo>
                      <a:pt x="0" y="6936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19" name="Полилиния: фигура 318">
                <a:extLst>
                  <a:ext uri="{FF2B5EF4-FFF2-40B4-BE49-F238E27FC236}">
                    <a16:creationId xmlns:a16="http://schemas.microsoft.com/office/drawing/2014/main" id="{7C4F09B6-0C1E-4074-99E4-8B89F71DF05A}"/>
                  </a:ext>
                </a:extLst>
              </p:cNvPr>
              <p:cNvSpPr/>
              <p:nvPr/>
            </p:nvSpPr>
            <p:spPr>
              <a:xfrm>
                <a:off x="8092444" y="5103226"/>
                <a:ext cx="397542" cy="230871"/>
              </a:xfrm>
              <a:custGeom>
                <a:avLst/>
                <a:gdLst>
                  <a:gd name="connsiteX0" fmla="*/ 0 w 397542"/>
                  <a:gd name="connsiteY0" fmla="*/ 69488 h 230871"/>
                  <a:gd name="connsiteX1" fmla="*/ 277827 w 397542"/>
                  <a:gd name="connsiteY1" fmla="*/ 230872 h 230871"/>
                  <a:gd name="connsiteX2" fmla="*/ 397543 w 397542"/>
                  <a:gd name="connsiteY2" fmla="*/ 161510 h 230871"/>
                  <a:gd name="connsiteX3" fmla="*/ 119716 w 397542"/>
                  <a:gd name="connsiteY3" fmla="*/ 0 h 230871"/>
                  <a:gd name="connsiteX4" fmla="*/ 0 w 397542"/>
                  <a:gd name="connsiteY4" fmla="*/ 69488 h 23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42" h="230871">
                    <a:moveTo>
                      <a:pt x="0" y="69488"/>
                    </a:moveTo>
                    <a:lnTo>
                      <a:pt x="277827" y="230872"/>
                    </a:lnTo>
                    <a:lnTo>
                      <a:pt x="397543" y="161510"/>
                    </a:lnTo>
                    <a:lnTo>
                      <a:pt x="119716" y="0"/>
                    </a:lnTo>
                    <a:lnTo>
                      <a:pt x="0" y="69488"/>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02" name="Полилиния: фигура 101">
              <a:extLst>
                <a:ext uri="{FF2B5EF4-FFF2-40B4-BE49-F238E27FC236}">
                  <a16:creationId xmlns:a16="http://schemas.microsoft.com/office/drawing/2014/main" id="{6A5CCCF9-BF04-47F4-BF8F-C39CFB78FEF7}"/>
                </a:ext>
              </a:extLst>
            </p:cNvPr>
            <p:cNvSpPr/>
            <p:nvPr/>
          </p:nvSpPr>
          <p:spPr>
            <a:xfrm>
              <a:off x="8108809" y="5145649"/>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3" name="Полилиния: фигура 102">
              <a:extLst>
                <a:ext uri="{FF2B5EF4-FFF2-40B4-BE49-F238E27FC236}">
                  <a16:creationId xmlns:a16="http://schemas.microsoft.com/office/drawing/2014/main" id="{97649D6C-981C-41EC-961B-EA3D80B8E4BF}"/>
                </a:ext>
              </a:extLst>
            </p:cNvPr>
            <p:cNvSpPr/>
            <p:nvPr/>
          </p:nvSpPr>
          <p:spPr>
            <a:xfrm>
              <a:off x="8164072" y="5113674"/>
              <a:ext cx="89629" cy="51738"/>
            </a:xfrm>
            <a:custGeom>
              <a:avLst/>
              <a:gdLst>
                <a:gd name="connsiteX0" fmla="*/ 89630 w 89629"/>
                <a:gd name="connsiteY0" fmla="*/ 25932 h 51738"/>
                <a:gd name="connsiteX1" fmla="*/ 44815 w 89629"/>
                <a:gd name="connsiteY1" fmla="*/ 51738 h 51738"/>
                <a:gd name="connsiteX2" fmla="*/ 0 w 89629"/>
                <a:gd name="connsiteY2" fmla="*/ 25932 h 51738"/>
                <a:gd name="connsiteX3" fmla="*/ 44815 w 89629"/>
                <a:gd name="connsiteY3" fmla="*/ 0 h 51738"/>
                <a:gd name="connsiteX4" fmla="*/ 89630 w 89629"/>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932"/>
                  </a:moveTo>
                  <a:lnTo>
                    <a:pt x="44815" y="51738"/>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4" name="Полилиния: фигура 103">
              <a:extLst>
                <a:ext uri="{FF2B5EF4-FFF2-40B4-BE49-F238E27FC236}">
                  <a16:creationId xmlns:a16="http://schemas.microsoft.com/office/drawing/2014/main" id="{B3FD8F14-F379-41DB-961C-A026299EEEF6}"/>
                </a:ext>
              </a:extLst>
            </p:cNvPr>
            <p:cNvSpPr/>
            <p:nvPr/>
          </p:nvSpPr>
          <p:spPr>
            <a:xfrm>
              <a:off x="8162058" y="5176365"/>
              <a:ext cx="89629" cy="51738"/>
            </a:xfrm>
            <a:custGeom>
              <a:avLst/>
              <a:gdLst>
                <a:gd name="connsiteX0" fmla="*/ 89630 w 89629"/>
                <a:gd name="connsiteY0" fmla="*/ 25932 h 51738"/>
                <a:gd name="connsiteX1" fmla="*/ 44815 w 89629"/>
                <a:gd name="connsiteY1" fmla="*/ 51738 h 51738"/>
                <a:gd name="connsiteX2" fmla="*/ 0 w 89629"/>
                <a:gd name="connsiteY2" fmla="*/ 25932 h 51738"/>
                <a:gd name="connsiteX3" fmla="*/ 44815 w 89629"/>
                <a:gd name="connsiteY3" fmla="*/ 0 h 51738"/>
                <a:gd name="connsiteX4" fmla="*/ 89630 w 89629"/>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932"/>
                  </a:moveTo>
                  <a:lnTo>
                    <a:pt x="44815" y="51738"/>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5" name="Полилиния: фигура 104">
              <a:extLst>
                <a:ext uri="{FF2B5EF4-FFF2-40B4-BE49-F238E27FC236}">
                  <a16:creationId xmlns:a16="http://schemas.microsoft.com/office/drawing/2014/main" id="{A9D4D636-3044-4C48-BA9C-AB5F8CF92DED}"/>
                </a:ext>
              </a:extLst>
            </p:cNvPr>
            <p:cNvSpPr/>
            <p:nvPr/>
          </p:nvSpPr>
          <p:spPr>
            <a:xfrm>
              <a:off x="8217321" y="5144516"/>
              <a:ext cx="89755" cy="51738"/>
            </a:xfrm>
            <a:custGeom>
              <a:avLst/>
              <a:gdLst>
                <a:gd name="connsiteX0" fmla="*/ 89756 w 89755"/>
                <a:gd name="connsiteY0" fmla="*/ 25806 h 51738"/>
                <a:gd name="connsiteX1" fmla="*/ 44941 w 89755"/>
                <a:gd name="connsiteY1" fmla="*/ 51738 h 51738"/>
                <a:gd name="connsiteX2" fmla="*/ 0 w 89755"/>
                <a:gd name="connsiteY2" fmla="*/ 25806 h 51738"/>
                <a:gd name="connsiteX3" fmla="*/ 44941 w 89755"/>
                <a:gd name="connsiteY3" fmla="*/ 0 h 51738"/>
                <a:gd name="connsiteX4" fmla="*/ 89756 w 89755"/>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55" h="51738">
                  <a:moveTo>
                    <a:pt x="89756" y="25806"/>
                  </a:moveTo>
                  <a:lnTo>
                    <a:pt x="44941" y="51738"/>
                  </a:lnTo>
                  <a:lnTo>
                    <a:pt x="0" y="25806"/>
                  </a:lnTo>
                  <a:lnTo>
                    <a:pt x="44941" y="0"/>
                  </a:lnTo>
                  <a:lnTo>
                    <a:pt x="89756"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6" name="Полилиния: фигура 105">
              <a:extLst>
                <a:ext uri="{FF2B5EF4-FFF2-40B4-BE49-F238E27FC236}">
                  <a16:creationId xmlns:a16="http://schemas.microsoft.com/office/drawing/2014/main" id="{DF432719-04A4-4849-8561-9E992B8D68B6}"/>
                </a:ext>
              </a:extLst>
            </p:cNvPr>
            <p:cNvSpPr/>
            <p:nvPr/>
          </p:nvSpPr>
          <p:spPr>
            <a:xfrm>
              <a:off x="8215433" y="5207206"/>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7" name="Полилиния: фигура 106">
              <a:extLst>
                <a:ext uri="{FF2B5EF4-FFF2-40B4-BE49-F238E27FC236}">
                  <a16:creationId xmlns:a16="http://schemas.microsoft.com/office/drawing/2014/main" id="{05A361CB-F61F-410F-84F6-84DEE6B7A0EA}"/>
                </a:ext>
              </a:extLst>
            </p:cNvPr>
            <p:cNvSpPr/>
            <p:nvPr/>
          </p:nvSpPr>
          <p:spPr>
            <a:xfrm>
              <a:off x="8270696" y="5175232"/>
              <a:ext cx="89629" cy="51738"/>
            </a:xfrm>
            <a:custGeom>
              <a:avLst/>
              <a:gdLst>
                <a:gd name="connsiteX0" fmla="*/ 89630 w 89629"/>
                <a:gd name="connsiteY0" fmla="*/ 25932 h 51738"/>
                <a:gd name="connsiteX1" fmla="*/ 44815 w 89629"/>
                <a:gd name="connsiteY1" fmla="*/ 51738 h 51738"/>
                <a:gd name="connsiteX2" fmla="*/ 0 w 89629"/>
                <a:gd name="connsiteY2" fmla="*/ 25932 h 51738"/>
                <a:gd name="connsiteX3" fmla="*/ 44815 w 89629"/>
                <a:gd name="connsiteY3" fmla="*/ 0 h 51738"/>
                <a:gd name="connsiteX4" fmla="*/ 89630 w 89629"/>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932"/>
                  </a:moveTo>
                  <a:lnTo>
                    <a:pt x="44815" y="51738"/>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8" name="Полилиния: фигура 107">
              <a:extLst>
                <a:ext uri="{FF2B5EF4-FFF2-40B4-BE49-F238E27FC236}">
                  <a16:creationId xmlns:a16="http://schemas.microsoft.com/office/drawing/2014/main" id="{1D939D78-C330-41AB-A09A-A11B274FD6DF}"/>
                </a:ext>
              </a:extLst>
            </p:cNvPr>
            <p:cNvSpPr/>
            <p:nvPr/>
          </p:nvSpPr>
          <p:spPr>
            <a:xfrm>
              <a:off x="8268682" y="5237922"/>
              <a:ext cx="89629" cy="51738"/>
            </a:xfrm>
            <a:custGeom>
              <a:avLst/>
              <a:gdLst>
                <a:gd name="connsiteX0" fmla="*/ 89630 w 89629"/>
                <a:gd name="connsiteY0" fmla="*/ 25932 h 51738"/>
                <a:gd name="connsiteX1" fmla="*/ 44815 w 89629"/>
                <a:gd name="connsiteY1" fmla="*/ 51738 h 51738"/>
                <a:gd name="connsiteX2" fmla="*/ 0 w 89629"/>
                <a:gd name="connsiteY2" fmla="*/ 25932 h 51738"/>
                <a:gd name="connsiteX3" fmla="*/ 44815 w 89629"/>
                <a:gd name="connsiteY3" fmla="*/ 0 h 51738"/>
                <a:gd name="connsiteX4" fmla="*/ 89630 w 89629"/>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932"/>
                  </a:moveTo>
                  <a:lnTo>
                    <a:pt x="44815" y="51738"/>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09" name="Полилиния: фигура 108">
              <a:extLst>
                <a:ext uri="{FF2B5EF4-FFF2-40B4-BE49-F238E27FC236}">
                  <a16:creationId xmlns:a16="http://schemas.microsoft.com/office/drawing/2014/main" id="{F2580418-5C33-4E86-A2CF-20374C8865D4}"/>
                </a:ext>
              </a:extLst>
            </p:cNvPr>
            <p:cNvSpPr/>
            <p:nvPr/>
          </p:nvSpPr>
          <p:spPr>
            <a:xfrm>
              <a:off x="8323945" y="5206073"/>
              <a:ext cx="89629" cy="51738"/>
            </a:xfrm>
            <a:custGeom>
              <a:avLst/>
              <a:gdLst>
                <a:gd name="connsiteX0" fmla="*/ 89630 w 89629"/>
                <a:gd name="connsiteY0" fmla="*/ 25806 h 51738"/>
                <a:gd name="connsiteX1" fmla="*/ 44815 w 89629"/>
                <a:gd name="connsiteY1" fmla="*/ 51738 h 51738"/>
                <a:gd name="connsiteX2" fmla="*/ 0 w 89629"/>
                <a:gd name="connsiteY2" fmla="*/ 25806 h 51738"/>
                <a:gd name="connsiteX3" fmla="*/ 44815 w 89629"/>
                <a:gd name="connsiteY3" fmla="*/ 0 h 51738"/>
                <a:gd name="connsiteX4" fmla="*/ 89630 w 89629"/>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806"/>
                  </a:moveTo>
                  <a:lnTo>
                    <a:pt x="44815" y="51738"/>
                  </a:lnTo>
                  <a:lnTo>
                    <a:pt x="0" y="25806"/>
                  </a:lnTo>
                  <a:lnTo>
                    <a:pt x="44815" y="0"/>
                  </a:lnTo>
                  <a:lnTo>
                    <a:pt x="89630"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10" name="Полилиния: фигура 109">
              <a:extLst>
                <a:ext uri="{FF2B5EF4-FFF2-40B4-BE49-F238E27FC236}">
                  <a16:creationId xmlns:a16="http://schemas.microsoft.com/office/drawing/2014/main" id="{E4C39A7F-AC6D-4373-B64A-CA0EDFEB2939}"/>
                </a:ext>
              </a:extLst>
            </p:cNvPr>
            <p:cNvSpPr/>
            <p:nvPr/>
          </p:nvSpPr>
          <p:spPr>
            <a:xfrm>
              <a:off x="8321931" y="5268764"/>
              <a:ext cx="89755" cy="51738"/>
            </a:xfrm>
            <a:custGeom>
              <a:avLst/>
              <a:gdLst>
                <a:gd name="connsiteX0" fmla="*/ 89756 w 89755"/>
                <a:gd name="connsiteY0" fmla="*/ 25806 h 51738"/>
                <a:gd name="connsiteX1" fmla="*/ 44815 w 89755"/>
                <a:gd name="connsiteY1" fmla="*/ 51738 h 51738"/>
                <a:gd name="connsiteX2" fmla="*/ 0 w 89755"/>
                <a:gd name="connsiteY2" fmla="*/ 25806 h 51738"/>
                <a:gd name="connsiteX3" fmla="*/ 44815 w 89755"/>
                <a:gd name="connsiteY3" fmla="*/ 0 h 51738"/>
                <a:gd name="connsiteX4" fmla="*/ 89756 w 89755"/>
                <a:gd name="connsiteY4" fmla="*/ 25806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55" h="51738">
                  <a:moveTo>
                    <a:pt x="89756" y="25806"/>
                  </a:moveTo>
                  <a:lnTo>
                    <a:pt x="44815" y="51738"/>
                  </a:lnTo>
                  <a:lnTo>
                    <a:pt x="0" y="25806"/>
                  </a:lnTo>
                  <a:lnTo>
                    <a:pt x="44815" y="0"/>
                  </a:lnTo>
                  <a:lnTo>
                    <a:pt x="89756" y="25806"/>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11" name="Полилиния: фигура 110">
              <a:extLst>
                <a:ext uri="{FF2B5EF4-FFF2-40B4-BE49-F238E27FC236}">
                  <a16:creationId xmlns:a16="http://schemas.microsoft.com/office/drawing/2014/main" id="{8AA4E52B-FD06-4826-B312-BC803014B452}"/>
                </a:ext>
              </a:extLst>
            </p:cNvPr>
            <p:cNvSpPr/>
            <p:nvPr/>
          </p:nvSpPr>
          <p:spPr>
            <a:xfrm>
              <a:off x="8377320" y="5236789"/>
              <a:ext cx="89629" cy="51738"/>
            </a:xfrm>
            <a:custGeom>
              <a:avLst/>
              <a:gdLst>
                <a:gd name="connsiteX0" fmla="*/ 89630 w 89629"/>
                <a:gd name="connsiteY0" fmla="*/ 25932 h 51738"/>
                <a:gd name="connsiteX1" fmla="*/ 44815 w 89629"/>
                <a:gd name="connsiteY1" fmla="*/ 51738 h 51738"/>
                <a:gd name="connsiteX2" fmla="*/ 0 w 89629"/>
                <a:gd name="connsiteY2" fmla="*/ 25932 h 51738"/>
                <a:gd name="connsiteX3" fmla="*/ 44815 w 89629"/>
                <a:gd name="connsiteY3" fmla="*/ 0 h 51738"/>
                <a:gd name="connsiteX4" fmla="*/ 89630 w 89629"/>
                <a:gd name="connsiteY4" fmla="*/ 25932 h 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 h="51738">
                  <a:moveTo>
                    <a:pt x="89630" y="25932"/>
                  </a:moveTo>
                  <a:lnTo>
                    <a:pt x="44815" y="51738"/>
                  </a:lnTo>
                  <a:lnTo>
                    <a:pt x="0" y="25932"/>
                  </a:lnTo>
                  <a:lnTo>
                    <a:pt x="44815" y="0"/>
                  </a:lnTo>
                  <a:lnTo>
                    <a:pt x="89630" y="2593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12" name="Полилиния: фигура 111">
              <a:extLst>
                <a:ext uri="{FF2B5EF4-FFF2-40B4-BE49-F238E27FC236}">
                  <a16:creationId xmlns:a16="http://schemas.microsoft.com/office/drawing/2014/main" id="{47C26E1C-BEB0-431A-BB9D-7C97EC6B59CD}"/>
                </a:ext>
              </a:extLst>
            </p:cNvPr>
            <p:cNvSpPr/>
            <p:nvPr/>
          </p:nvSpPr>
          <p:spPr>
            <a:xfrm>
              <a:off x="8360704" y="5004489"/>
              <a:ext cx="236439" cy="180986"/>
            </a:xfrm>
            <a:custGeom>
              <a:avLst/>
              <a:gdLst>
                <a:gd name="connsiteX0" fmla="*/ 230620 w 236439"/>
                <a:gd name="connsiteY0" fmla="*/ 104150 h 180986"/>
                <a:gd name="connsiteX1" fmla="*/ 225963 w 236439"/>
                <a:gd name="connsiteY1" fmla="*/ 16031 h 180986"/>
                <a:gd name="connsiteX2" fmla="*/ 220927 w 236439"/>
                <a:gd name="connsiteY2" fmla="*/ 13891 h 180986"/>
                <a:gd name="connsiteX3" fmla="*/ 212619 w 236439"/>
                <a:gd name="connsiteY3" fmla="*/ 10618 h 180986"/>
                <a:gd name="connsiteX4" fmla="*/ 204310 w 236439"/>
                <a:gd name="connsiteY4" fmla="*/ 7723 h 180986"/>
                <a:gd name="connsiteX5" fmla="*/ 195498 w 236439"/>
                <a:gd name="connsiteY5" fmla="*/ 5331 h 180986"/>
                <a:gd name="connsiteX6" fmla="*/ 178504 w 236439"/>
                <a:gd name="connsiteY6" fmla="*/ 2058 h 180986"/>
                <a:gd name="connsiteX7" fmla="*/ 170070 w 236439"/>
                <a:gd name="connsiteY7" fmla="*/ 1051 h 180986"/>
                <a:gd name="connsiteX8" fmla="*/ 153327 w 236439"/>
                <a:gd name="connsiteY8" fmla="*/ 44 h 180986"/>
                <a:gd name="connsiteX9" fmla="*/ 136459 w 236439"/>
                <a:gd name="connsiteY9" fmla="*/ 673 h 180986"/>
                <a:gd name="connsiteX10" fmla="*/ 127899 w 236439"/>
                <a:gd name="connsiteY10" fmla="*/ 1554 h 180986"/>
                <a:gd name="connsiteX11" fmla="*/ 110778 w 236439"/>
                <a:gd name="connsiteY11" fmla="*/ 4576 h 180986"/>
                <a:gd name="connsiteX12" fmla="*/ 101715 w 236439"/>
                <a:gd name="connsiteY12" fmla="*/ 6842 h 180986"/>
                <a:gd name="connsiteX13" fmla="*/ 84846 w 236439"/>
                <a:gd name="connsiteY13" fmla="*/ 12506 h 180986"/>
                <a:gd name="connsiteX14" fmla="*/ 66845 w 236439"/>
                <a:gd name="connsiteY14" fmla="*/ 21067 h 180986"/>
                <a:gd name="connsiteX15" fmla="*/ 38017 w 236439"/>
                <a:gd name="connsiteY15" fmla="*/ 42089 h 180986"/>
                <a:gd name="connsiteX16" fmla="*/ 16365 w 236439"/>
                <a:gd name="connsiteY16" fmla="*/ 69406 h 180986"/>
                <a:gd name="connsiteX17" fmla="*/ 5035 w 236439"/>
                <a:gd name="connsiteY17" fmla="*/ 95212 h 180986"/>
                <a:gd name="connsiteX18" fmla="*/ 1385 w 236439"/>
                <a:gd name="connsiteY18" fmla="*/ 111074 h 180986"/>
                <a:gd name="connsiteX19" fmla="*/ 0 w 236439"/>
                <a:gd name="connsiteY19" fmla="*/ 130208 h 180986"/>
                <a:gd name="connsiteX20" fmla="*/ 5539 w 236439"/>
                <a:gd name="connsiteY20" fmla="*/ 153623 h 180986"/>
                <a:gd name="connsiteX21" fmla="*/ 230620 w 236439"/>
                <a:gd name="connsiteY21" fmla="*/ 104150 h 18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6439" h="180986">
                  <a:moveTo>
                    <a:pt x="230620" y="104150"/>
                  </a:moveTo>
                  <a:cubicBezTo>
                    <a:pt x="239747" y="75178"/>
                    <a:pt x="238098" y="43881"/>
                    <a:pt x="225963" y="16031"/>
                  </a:cubicBezTo>
                  <a:lnTo>
                    <a:pt x="220927" y="13891"/>
                  </a:lnTo>
                  <a:cubicBezTo>
                    <a:pt x="218233" y="12616"/>
                    <a:pt x="215464" y="11523"/>
                    <a:pt x="212619" y="10618"/>
                  </a:cubicBezTo>
                  <a:lnTo>
                    <a:pt x="204310" y="7723"/>
                  </a:lnTo>
                  <a:lnTo>
                    <a:pt x="195498" y="5331"/>
                  </a:lnTo>
                  <a:cubicBezTo>
                    <a:pt x="192351" y="4576"/>
                    <a:pt x="182910" y="2562"/>
                    <a:pt x="178504" y="2058"/>
                  </a:cubicBezTo>
                  <a:cubicBezTo>
                    <a:pt x="174098" y="1554"/>
                    <a:pt x="172587" y="1177"/>
                    <a:pt x="170070" y="1051"/>
                  </a:cubicBezTo>
                  <a:cubicBezTo>
                    <a:pt x="165034" y="1051"/>
                    <a:pt x="158363" y="170"/>
                    <a:pt x="153327" y="44"/>
                  </a:cubicBezTo>
                  <a:cubicBezTo>
                    <a:pt x="148292" y="-82"/>
                    <a:pt x="147285" y="44"/>
                    <a:pt x="136459" y="673"/>
                  </a:cubicBezTo>
                  <a:cubicBezTo>
                    <a:pt x="133941" y="673"/>
                    <a:pt x="130542" y="673"/>
                    <a:pt x="127899" y="1554"/>
                  </a:cubicBezTo>
                  <a:cubicBezTo>
                    <a:pt x="122142" y="2256"/>
                    <a:pt x="116427" y="3264"/>
                    <a:pt x="110778" y="4576"/>
                  </a:cubicBezTo>
                  <a:cubicBezTo>
                    <a:pt x="108009" y="4576"/>
                    <a:pt x="104358" y="5960"/>
                    <a:pt x="101715" y="6842"/>
                  </a:cubicBezTo>
                  <a:cubicBezTo>
                    <a:pt x="96553" y="8352"/>
                    <a:pt x="89881" y="10618"/>
                    <a:pt x="84846" y="12506"/>
                  </a:cubicBezTo>
                  <a:cubicBezTo>
                    <a:pt x="78648" y="14923"/>
                    <a:pt x="72632" y="17785"/>
                    <a:pt x="66845" y="21067"/>
                  </a:cubicBezTo>
                  <a:cubicBezTo>
                    <a:pt x="56397" y="26846"/>
                    <a:pt x="46713" y="33908"/>
                    <a:pt x="38017" y="42089"/>
                  </a:cubicBezTo>
                  <a:cubicBezTo>
                    <a:pt x="29568" y="50147"/>
                    <a:pt x="22280" y="59340"/>
                    <a:pt x="16365" y="69406"/>
                  </a:cubicBezTo>
                  <a:cubicBezTo>
                    <a:pt x="11593" y="77536"/>
                    <a:pt x="7790" y="86197"/>
                    <a:pt x="5035" y="95212"/>
                  </a:cubicBezTo>
                  <a:cubicBezTo>
                    <a:pt x="3777" y="99996"/>
                    <a:pt x="2140" y="106290"/>
                    <a:pt x="1385" y="111074"/>
                  </a:cubicBezTo>
                  <a:cubicBezTo>
                    <a:pt x="589" y="117423"/>
                    <a:pt x="127" y="123811"/>
                    <a:pt x="0" y="130208"/>
                  </a:cubicBezTo>
                  <a:cubicBezTo>
                    <a:pt x="67" y="138330"/>
                    <a:pt x="1960" y="146333"/>
                    <a:pt x="5539" y="153623"/>
                  </a:cubicBezTo>
                  <a:cubicBezTo>
                    <a:pt x="84720" y="202340"/>
                    <a:pt x="210101" y="186101"/>
                    <a:pt x="230620" y="10415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13" name="Полилиния: фигура 112">
              <a:extLst>
                <a:ext uri="{FF2B5EF4-FFF2-40B4-BE49-F238E27FC236}">
                  <a16:creationId xmlns:a16="http://schemas.microsoft.com/office/drawing/2014/main" id="{35206E6E-2D29-4795-8EF4-4E7CA072247F}"/>
                </a:ext>
              </a:extLst>
            </p:cNvPr>
            <p:cNvSpPr/>
            <p:nvPr/>
          </p:nvSpPr>
          <p:spPr>
            <a:xfrm>
              <a:off x="8365991" y="5020520"/>
              <a:ext cx="296962" cy="200814"/>
            </a:xfrm>
            <a:custGeom>
              <a:avLst/>
              <a:gdLst>
                <a:gd name="connsiteX0" fmla="*/ 296206 w 296962"/>
                <a:gd name="connsiteY0" fmla="*/ 98693 h 200814"/>
                <a:gd name="connsiteX1" fmla="*/ 293562 w 296962"/>
                <a:gd name="connsiteY1" fmla="*/ 84594 h 200814"/>
                <a:gd name="connsiteX2" fmla="*/ 287772 w 296962"/>
                <a:gd name="connsiteY2" fmla="*/ 67222 h 200814"/>
                <a:gd name="connsiteX3" fmla="*/ 280974 w 296962"/>
                <a:gd name="connsiteY3" fmla="*/ 53627 h 200814"/>
                <a:gd name="connsiteX4" fmla="*/ 270903 w 296962"/>
                <a:gd name="connsiteY4" fmla="*/ 39024 h 200814"/>
                <a:gd name="connsiteX5" fmla="*/ 258315 w 296962"/>
                <a:gd name="connsiteY5" fmla="*/ 25555 h 200814"/>
                <a:gd name="connsiteX6" fmla="*/ 249755 w 296962"/>
                <a:gd name="connsiteY6" fmla="*/ 18127 h 200814"/>
                <a:gd name="connsiteX7" fmla="*/ 234397 w 296962"/>
                <a:gd name="connsiteY7" fmla="*/ 7427 h 200814"/>
                <a:gd name="connsiteX8" fmla="*/ 220424 w 296962"/>
                <a:gd name="connsiteY8" fmla="*/ 0 h 200814"/>
                <a:gd name="connsiteX9" fmla="*/ 225081 w 296962"/>
                <a:gd name="connsiteY9" fmla="*/ 88119 h 200814"/>
                <a:gd name="connsiteX10" fmla="*/ 0 w 296962"/>
                <a:gd name="connsiteY10" fmla="*/ 137088 h 200814"/>
                <a:gd name="connsiteX11" fmla="*/ 36506 w 296962"/>
                <a:gd name="connsiteY11" fmla="*/ 174098 h 200814"/>
                <a:gd name="connsiteX12" fmla="*/ 250510 w 296962"/>
                <a:gd name="connsiteY12" fmla="*/ 176238 h 200814"/>
                <a:gd name="connsiteX13" fmla="*/ 296961 w 296962"/>
                <a:gd name="connsiteY13" fmla="*/ 113296 h 200814"/>
                <a:gd name="connsiteX14" fmla="*/ 296206 w 296962"/>
                <a:gd name="connsiteY14" fmla="*/ 98693 h 20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962" h="200814">
                  <a:moveTo>
                    <a:pt x="296206" y="98693"/>
                  </a:moveTo>
                  <a:cubicBezTo>
                    <a:pt x="295640" y="93940"/>
                    <a:pt x="294758" y="89229"/>
                    <a:pt x="293562" y="84594"/>
                  </a:cubicBezTo>
                  <a:cubicBezTo>
                    <a:pt x="291989" y="78689"/>
                    <a:pt x="290063" y="72888"/>
                    <a:pt x="287772" y="67222"/>
                  </a:cubicBezTo>
                  <a:cubicBezTo>
                    <a:pt x="285758" y="62568"/>
                    <a:pt x="283492" y="58029"/>
                    <a:pt x="280974" y="53627"/>
                  </a:cubicBezTo>
                  <a:cubicBezTo>
                    <a:pt x="277953" y="48536"/>
                    <a:pt x="274592" y="43658"/>
                    <a:pt x="270903" y="39024"/>
                  </a:cubicBezTo>
                  <a:cubicBezTo>
                    <a:pt x="266976" y="34291"/>
                    <a:pt x="262771" y="29793"/>
                    <a:pt x="258315" y="25555"/>
                  </a:cubicBezTo>
                  <a:cubicBezTo>
                    <a:pt x="255608" y="22911"/>
                    <a:pt x="252751" y="20431"/>
                    <a:pt x="249755" y="18127"/>
                  </a:cubicBezTo>
                  <a:cubicBezTo>
                    <a:pt x="245223" y="14728"/>
                    <a:pt x="239055" y="10574"/>
                    <a:pt x="234397" y="7427"/>
                  </a:cubicBezTo>
                  <a:cubicBezTo>
                    <a:pt x="229739" y="4280"/>
                    <a:pt x="223823" y="1637"/>
                    <a:pt x="220424" y="0"/>
                  </a:cubicBezTo>
                  <a:cubicBezTo>
                    <a:pt x="232559" y="27849"/>
                    <a:pt x="234208" y="59147"/>
                    <a:pt x="225081" y="88119"/>
                  </a:cubicBezTo>
                  <a:cubicBezTo>
                    <a:pt x="204562" y="170070"/>
                    <a:pt x="79181" y="186309"/>
                    <a:pt x="0" y="137088"/>
                  </a:cubicBezTo>
                  <a:cubicBezTo>
                    <a:pt x="8359" y="152676"/>
                    <a:pt x="21034" y="165527"/>
                    <a:pt x="36506" y="174098"/>
                  </a:cubicBezTo>
                  <a:cubicBezTo>
                    <a:pt x="94413" y="208842"/>
                    <a:pt x="190086" y="209849"/>
                    <a:pt x="250510" y="176238"/>
                  </a:cubicBezTo>
                  <a:cubicBezTo>
                    <a:pt x="281478" y="158992"/>
                    <a:pt x="297087" y="135829"/>
                    <a:pt x="296961" y="113296"/>
                  </a:cubicBezTo>
                  <a:cubicBezTo>
                    <a:pt x="296961" y="108638"/>
                    <a:pt x="296710" y="102973"/>
                    <a:pt x="296206" y="9869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14" name="Полилиния: фигура 113">
              <a:extLst>
                <a:ext uri="{FF2B5EF4-FFF2-40B4-BE49-F238E27FC236}">
                  <a16:creationId xmlns:a16="http://schemas.microsoft.com/office/drawing/2014/main" id="{61953381-0ED9-4212-BDCD-B5F579092A46}"/>
                </a:ext>
              </a:extLst>
            </p:cNvPr>
            <p:cNvSpPr/>
            <p:nvPr/>
          </p:nvSpPr>
          <p:spPr>
            <a:xfrm>
              <a:off x="8417226" y="5048340"/>
              <a:ext cx="50101" cy="48843"/>
            </a:xfrm>
            <a:custGeom>
              <a:avLst/>
              <a:gdLst>
                <a:gd name="connsiteX0" fmla="*/ 50102 w 50101"/>
                <a:gd name="connsiteY0" fmla="*/ 24422 h 48843"/>
                <a:gd name="connsiteX1" fmla="*/ 25051 w 50101"/>
                <a:gd name="connsiteY1" fmla="*/ 48843 h 48843"/>
                <a:gd name="connsiteX2" fmla="*/ 0 w 50101"/>
                <a:gd name="connsiteY2" fmla="*/ 24422 h 48843"/>
                <a:gd name="connsiteX3" fmla="*/ 25051 w 50101"/>
                <a:gd name="connsiteY3" fmla="*/ 0 h 48843"/>
                <a:gd name="connsiteX4" fmla="*/ 50102 w 50101"/>
                <a:gd name="connsiteY4" fmla="*/ 24422 h 4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01" h="48843">
                  <a:moveTo>
                    <a:pt x="50102" y="24422"/>
                  </a:moveTo>
                  <a:cubicBezTo>
                    <a:pt x="50102" y="37909"/>
                    <a:pt x="38886" y="48843"/>
                    <a:pt x="25051" y="48843"/>
                  </a:cubicBezTo>
                  <a:cubicBezTo>
                    <a:pt x="11216" y="48843"/>
                    <a:pt x="0" y="37909"/>
                    <a:pt x="0" y="24422"/>
                  </a:cubicBezTo>
                  <a:cubicBezTo>
                    <a:pt x="0" y="10934"/>
                    <a:pt x="11216" y="0"/>
                    <a:pt x="25051" y="0"/>
                  </a:cubicBezTo>
                  <a:cubicBezTo>
                    <a:pt x="38886" y="0"/>
                    <a:pt x="50102" y="10934"/>
                    <a:pt x="50102" y="2442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15" name="Полилиния: фигура 114">
              <a:extLst>
                <a:ext uri="{FF2B5EF4-FFF2-40B4-BE49-F238E27FC236}">
                  <a16:creationId xmlns:a16="http://schemas.microsoft.com/office/drawing/2014/main" id="{25FAC025-601E-44C1-A170-A0984D389708}"/>
                </a:ext>
              </a:extLst>
            </p:cNvPr>
            <p:cNvSpPr/>
            <p:nvPr/>
          </p:nvSpPr>
          <p:spPr>
            <a:xfrm>
              <a:off x="8629934" y="5606413"/>
              <a:ext cx="105978" cy="243513"/>
            </a:xfrm>
            <a:custGeom>
              <a:avLst/>
              <a:gdLst>
                <a:gd name="connsiteX0" fmla="*/ 97723 w 105978"/>
                <a:gd name="connsiteY0" fmla="*/ 243434 h 243513"/>
                <a:gd name="connsiteX1" fmla="*/ 90547 w 105978"/>
                <a:gd name="connsiteY1" fmla="*/ 238524 h 243513"/>
                <a:gd name="connsiteX2" fmla="*/ 540 w 105978"/>
                <a:gd name="connsiteY2" fmla="*/ 10548 h 243513"/>
                <a:gd name="connsiteX3" fmla="*/ 4883 w 105978"/>
                <a:gd name="connsiteY3" fmla="*/ 540 h 243513"/>
                <a:gd name="connsiteX4" fmla="*/ 14891 w 105978"/>
                <a:gd name="connsiteY4" fmla="*/ 4883 h 243513"/>
                <a:gd name="connsiteX5" fmla="*/ 105402 w 105978"/>
                <a:gd name="connsiteY5" fmla="*/ 233237 h 243513"/>
                <a:gd name="connsiteX6" fmla="*/ 101310 w 105978"/>
                <a:gd name="connsiteY6" fmla="*/ 243106 h 243513"/>
                <a:gd name="connsiteX7" fmla="*/ 101121 w 105978"/>
                <a:gd name="connsiteY7" fmla="*/ 243182 h 243513"/>
                <a:gd name="connsiteX8" fmla="*/ 97723 w 105978"/>
                <a:gd name="connsiteY8" fmla="*/ 243434 h 24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78" h="243513">
                  <a:moveTo>
                    <a:pt x="97723" y="243434"/>
                  </a:moveTo>
                  <a:cubicBezTo>
                    <a:pt x="94563" y="243371"/>
                    <a:pt x="91743" y="241445"/>
                    <a:pt x="90547" y="238524"/>
                  </a:cubicBezTo>
                  <a:lnTo>
                    <a:pt x="540" y="10548"/>
                  </a:lnTo>
                  <a:cubicBezTo>
                    <a:pt x="-1021" y="6582"/>
                    <a:pt x="917" y="2101"/>
                    <a:pt x="4883" y="540"/>
                  </a:cubicBezTo>
                  <a:cubicBezTo>
                    <a:pt x="8848" y="-1021"/>
                    <a:pt x="13330" y="917"/>
                    <a:pt x="14891" y="4883"/>
                  </a:cubicBezTo>
                  <a:lnTo>
                    <a:pt x="105402" y="233237"/>
                  </a:lnTo>
                  <a:cubicBezTo>
                    <a:pt x="107000" y="237089"/>
                    <a:pt x="105162" y="241508"/>
                    <a:pt x="101310" y="243106"/>
                  </a:cubicBezTo>
                  <a:cubicBezTo>
                    <a:pt x="101247" y="243132"/>
                    <a:pt x="101184" y="243157"/>
                    <a:pt x="101121" y="243182"/>
                  </a:cubicBezTo>
                  <a:cubicBezTo>
                    <a:pt x="100014" y="243509"/>
                    <a:pt x="98855" y="243597"/>
                    <a:pt x="97723" y="243434"/>
                  </a:cubicBezTo>
                  <a:close/>
                </a:path>
              </a:pathLst>
            </a:custGeom>
            <a:solidFill>
              <a:srgbClr val="FF0000"/>
            </a:solidFill>
            <a:ln w="3145" cap="flat">
              <a:solidFill>
                <a:schemeClr val="accent4">
                  <a:lumMod val="75000"/>
                </a:schemeClr>
              </a:solidFill>
              <a:prstDash val="solid"/>
              <a:miter/>
            </a:ln>
          </p:spPr>
          <p:txBody>
            <a:bodyPr rtlCol="0" anchor="ctr"/>
            <a:lstStyle/>
            <a:p>
              <a:endParaRPr lang="ru-UA"/>
            </a:p>
          </p:txBody>
        </p:sp>
        <p:sp>
          <p:nvSpPr>
            <p:cNvPr id="116" name="Полилиния: фигура 115">
              <a:extLst>
                <a:ext uri="{FF2B5EF4-FFF2-40B4-BE49-F238E27FC236}">
                  <a16:creationId xmlns:a16="http://schemas.microsoft.com/office/drawing/2014/main" id="{88A98EA9-3482-4B89-B5CA-F10B5360E3E0}"/>
                </a:ext>
              </a:extLst>
            </p:cNvPr>
            <p:cNvSpPr/>
            <p:nvPr/>
          </p:nvSpPr>
          <p:spPr>
            <a:xfrm>
              <a:off x="8335312" y="5486803"/>
              <a:ext cx="177625" cy="109010"/>
            </a:xfrm>
            <a:custGeom>
              <a:avLst/>
              <a:gdLst>
                <a:gd name="connsiteX0" fmla="*/ 170158 w 177625"/>
                <a:gd name="connsiteY0" fmla="*/ 109008 h 109010"/>
                <a:gd name="connsiteX1" fmla="*/ 166256 w 177625"/>
                <a:gd name="connsiteY1" fmla="*/ 108001 h 109010"/>
                <a:gd name="connsiteX2" fmla="*/ 2103 w 177625"/>
                <a:gd name="connsiteY2" fmla="*/ 12958 h 109010"/>
                <a:gd name="connsiteX3" fmla="*/ 2400 w 177625"/>
                <a:gd name="connsiteY3" fmla="*/ 2102 h 109010"/>
                <a:gd name="connsiteX4" fmla="*/ 10033 w 177625"/>
                <a:gd name="connsiteY4" fmla="*/ 370 h 109010"/>
                <a:gd name="connsiteX5" fmla="*/ 173683 w 177625"/>
                <a:gd name="connsiteY5" fmla="*/ 95035 h 109010"/>
                <a:gd name="connsiteX6" fmla="*/ 176654 w 177625"/>
                <a:gd name="connsiteY6" fmla="*/ 105483 h 109010"/>
                <a:gd name="connsiteX7" fmla="*/ 176579 w 177625"/>
                <a:gd name="connsiteY7" fmla="*/ 105609 h 109010"/>
                <a:gd name="connsiteX8" fmla="*/ 170158 w 177625"/>
                <a:gd name="connsiteY8" fmla="*/ 109008 h 1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625" h="109010">
                  <a:moveTo>
                    <a:pt x="170158" y="109008"/>
                  </a:moveTo>
                  <a:cubicBezTo>
                    <a:pt x="168786" y="109046"/>
                    <a:pt x="167439" y="108694"/>
                    <a:pt x="166256" y="108001"/>
                  </a:cubicBezTo>
                  <a:lnTo>
                    <a:pt x="2103" y="12958"/>
                  </a:lnTo>
                  <a:cubicBezTo>
                    <a:pt x="-813" y="9879"/>
                    <a:pt x="-681" y="5019"/>
                    <a:pt x="2400" y="2102"/>
                  </a:cubicBezTo>
                  <a:cubicBezTo>
                    <a:pt x="4437" y="174"/>
                    <a:pt x="7363" y="-490"/>
                    <a:pt x="10033" y="370"/>
                  </a:cubicBezTo>
                  <a:lnTo>
                    <a:pt x="173683" y="95035"/>
                  </a:lnTo>
                  <a:cubicBezTo>
                    <a:pt x="177384" y="97100"/>
                    <a:pt x="178719" y="101782"/>
                    <a:pt x="176654" y="105483"/>
                  </a:cubicBezTo>
                  <a:cubicBezTo>
                    <a:pt x="176629" y="105521"/>
                    <a:pt x="176604" y="105572"/>
                    <a:pt x="176579" y="105609"/>
                  </a:cubicBezTo>
                  <a:cubicBezTo>
                    <a:pt x="175118" y="107712"/>
                    <a:pt x="172726" y="108983"/>
                    <a:pt x="170158" y="10900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17" name="Полилиния: фигура 116">
              <a:extLst>
                <a:ext uri="{FF2B5EF4-FFF2-40B4-BE49-F238E27FC236}">
                  <a16:creationId xmlns:a16="http://schemas.microsoft.com/office/drawing/2014/main" id="{5109C18B-31BA-4EB4-BF10-22BB4EE79C28}"/>
                </a:ext>
              </a:extLst>
            </p:cNvPr>
            <p:cNvSpPr/>
            <p:nvPr/>
          </p:nvSpPr>
          <p:spPr>
            <a:xfrm>
              <a:off x="8331876" y="5485789"/>
              <a:ext cx="15357" cy="165663"/>
            </a:xfrm>
            <a:custGeom>
              <a:avLst/>
              <a:gdLst>
                <a:gd name="connsiteX0" fmla="*/ 7679 w 15357"/>
                <a:gd name="connsiteY0" fmla="*/ 165664 h 165663"/>
                <a:gd name="connsiteX1" fmla="*/ 0 w 15357"/>
                <a:gd name="connsiteY1" fmla="*/ 157985 h 165663"/>
                <a:gd name="connsiteX2" fmla="*/ 0 w 15357"/>
                <a:gd name="connsiteY2" fmla="*/ 7679 h 165663"/>
                <a:gd name="connsiteX3" fmla="*/ 7679 w 15357"/>
                <a:gd name="connsiteY3" fmla="*/ 0 h 165663"/>
                <a:gd name="connsiteX4" fmla="*/ 15358 w 15357"/>
                <a:gd name="connsiteY4" fmla="*/ 7679 h 165663"/>
                <a:gd name="connsiteX5" fmla="*/ 15358 w 15357"/>
                <a:gd name="connsiteY5" fmla="*/ 157985 h 165663"/>
                <a:gd name="connsiteX6" fmla="*/ 7679 w 15357"/>
                <a:gd name="connsiteY6" fmla="*/ 165664 h 16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7" h="165663">
                  <a:moveTo>
                    <a:pt x="7679" y="165664"/>
                  </a:moveTo>
                  <a:cubicBezTo>
                    <a:pt x="3438" y="165664"/>
                    <a:pt x="0" y="162227"/>
                    <a:pt x="0" y="157985"/>
                  </a:cubicBezTo>
                  <a:lnTo>
                    <a:pt x="0" y="7679"/>
                  </a:lnTo>
                  <a:cubicBezTo>
                    <a:pt x="0" y="3438"/>
                    <a:pt x="3438" y="0"/>
                    <a:pt x="7679" y="0"/>
                  </a:cubicBezTo>
                  <a:cubicBezTo>
                    <a:pt x="11920" y="0"/>
                    <a:pt x="15358" y="3438"/>
                    <a:pt x="15358" y="7679"/>
                  </a:cubicBezTo>
                  <a:lnTo>
                    <a:pt x="15358" y="157985"/>
                  </a:lnTo>
                  <a:cubicBezTo>
                    <a:pt x="15358" y="162227"/>
                    <a:pt x="11920" y="165664"/>
                    <a:pt x="7679" y="165664"/>
                  </a:cubicBezTo>
                  <a:close/>
                </a:path>
              </a:pathLst>
            </a:custGeom>
            <a:solidFill>
              <a:srgbClr val="FF0000"/>
            </a:solidFill>
            <a:ln w="3145" cap="flat">
              <a:solidFill>
                <a:schemeClr val="accent4">
                  <a:lumMod val="75000"/>
                </a:schemeClr>
              </a:solidFill>
              <a:prstDash val="solid"/>
              <a:miter/>
            </a:ln>
          </p:spPr>
          <p:txBody>
            <a:bodyPr rtlCol="0" anchor="ctr"/>
            <a:lstStyle/>
            <a:p>
              <a:endParaRPr lang="ru-UA"/>
            </a:p>
          </p:txBody>
        </p:sp>
        <p:sp>
          <p:nvSpPr>
            <p:cNvPr id="118" name="Полилиния: фигура 117">
              <a:extLst>
                <a:ext uri="{FF2B5EF4-FFF2-40B4-BE49-F238E27FC236}">
                  <a16:creationId xmlns:a16="http://schemas.microsoft.com/office/drawing/2014/main" id="{1F4459F1-C1BD-4F7D-AFE5-F1DE4B3BDC72}"/>
                </a:ext>
              </a:extLst>
            </p:cNvPr>
            <p:cNvSpPr/>
            <p:nvPr/>
          </p:nvSpPr>
          <p:spPr>
            <a:xfrm>
              <a:off x="8497696" y="5580420"/>
              <a:ext cx="55419" cy="155469"/>
            </a:xfrm>
            <a:custGeom>
              <a:avLst/>
              <a:gdLst>
                <a:gd name="connsiteX0" fmla="*/ 47680 w 55419"/>
                <a:gd name="connsiteY0" fmla="*/ 155375 h 155469"/>
                <a:gd name="connsiteX1" fmla="*/ 40252 w 55419"/>
                <a:gd name="connsiteY1" fmla="*/ 149710 h 155469"/>
                <a:gd name="connsiteX2" fmla="*/ 347 w 55419"/>
                <a:gd name="connsiteY2" fmla="*/ 9852 h 155469"/>
                <a:gd name="connsiteX3" fmla="*/ 5294 w 55419"/>
                <a:gd name="connsiteY3" fmla="*/ 386 h 155469"/>
                <a:gd name="connsiteX4" fmla="*/ 5634 w 55419"/>
                <a:gd name="connsiteY4" fmla="*/ 285 h 155469"/>
                <a:gd name="connsiteX5" fmla="*/ 15201 w 55419"/>
                <a:gd name="connsiteY5" fmla="*/ 5572 h 155469"/>
                <a:gd name="connsiteX6" fmla="*/ 55107 w 55419"/>
                <a:gd name="connsiteY6" fmla="*/ 145933 h 155469"/>
                <a:gd name="connsiteX7" fmla="*/ 50009 w 55419"/>
                <a:gd name="connsiteY7" fmla="*/ 155324 h 155469"/>
                <a:gd name="connsiteX8" fmla="*/ 49820 w 55419"/>
                <a:gd name="connsiteY8" fmla="*/ 155375 h 155469"/>
                <a:gd name="connsiteX9" fmla="*/ 47680 w 55419"/>
                <a:gd name="connsiteY9" fmla="*/ 155375 h 15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19" h="155469">
                  <a:moveTo>
                    <a:pt x="47680" y="155375"/>
                  </a:moveTo>
                  <a:cubicBezTo>
                    <a:pt x="44218" y="155337"/>
                    <a:pt x="41197" y="153033"/>
                    <a:pt x="40252" y="149710"/>
                  </a:cubicBezTo>
                  <a:lnTo>
                    <a:pt x="347" y="9852"/>
                  </a:lnTo>
                  <a:cubicBezTo>
                    <a:pt x="-899" y="5874"/>
                    <a:pt x="1316" y="1632"/>
                    <a:pt x="5294" y="386"/>
                  </a:cubicBezTo>
                  <a:cubicBezTo>
                    <a:pt x="5408" y="348"/>
                    <a:pt x="5521" y="310"/>
                    <a:pt x="5634" y="285"/>
                  </a:cubicBezTo>
                  <a:cubicBezTo>
                    <a:pt x="9725" y="-848"/>
                    <a:pt x="13980" y="1494"/>
                    <a:pt x="15201" y="5572"/>
                  </a:cubicBezTo>
                  <a:lnTo>
                    <a:pt x="55107" y="145933"/>
                  </a:lnTo>
                  <a:cubicBezTo>
                    <a:pt x="56290" y="149937"/>
                    <a:pt x="54012" y="154141"/>
                    <a:pt x="50009" y="155324"/>
                  </a:cubicBezTo>
                  <a:cubicBezTo>
                    <a:pt x="49946" y="155337"/>
                    <a:pt x="49883" y="155362"/>
                    <a:pt x="49820" y="155375"/>
                  </a:cubicBezTo>
                  <a:cubicBezTo>
                    <a:pt x="49115" y="155501"/>
                    <a:pt x="48385" y="155501"/>
                    <a:pt x="47680" y="155375"/>
                  </a:cubicBezTo>
                  <a:close/>
                </a:path>
              </a:pathLst>
            </a:custGeom>
            <a:solidFill>
              <a:srgbClr val="FF0000"/>
            </a:solidFill>
            <a:ln w="3145" cap="flat">
              <a:solidFill>
                <a:schemeClr val="accent4">
                  <a:lumMod val="75000"/>
                </a:schemeClr>
              </a:solidFill>
              <a:prstDash val="solid"/>
              <a:miter/>
            </a:ln>
          </p:spPr>
          <p:txBody>
            <a:bodyPr rtlCol="0" anchor="ctr"/>
            <a:lstStyle/>
            <a:p>
              <a:endParaRPr lang="ru-UA"/>
            </a:p>
          </p:txBody>
        </p:sp>
        <p:sp>
          <p:nvSpPr>
            <p:cNvPr id="119" name="Полилиния: фигура 118">
              <a:extLst>
                <a:ext uri="{FF2B5EF4-FFF2-40B4-BE49-F238E27FC236}">
                  <a16:creationId xmlns:a16="http://schemas.microsoft.com/office/drawing/2014/main" id="{683A3BCD-48FA-461F-B1BC-A90C5AF06BD9}"/>
                </a:ext>
              </a:extLst>
            </p:cNvPr>
            <p:cNvSpPr/>
            <p:nvPr/>
          </p:nvSpPr>
          <p:spPr>
            <a:xfrm>
              <a:off x="8497188" y="5580542"/>
              <a:ext cx="166528" cy="46111"/>
            </a:xfrm>
            <a:custGeom>
              <a:avLst/>
              <a:gdLst>
                <a:gd name="connsiteX0" fmla="*/ 158841 w 166528"/>
                <a:gd name="connsiteY0" fmla="*/ 46111 h 46111"/>
                <a:gd name="connsiteX1" fmla="*/ 157204 w 166528"/>
                <a:gd name="connsiteY1" fmla="*/ 46111 h 46111"/>
                <a:gd name="connsiteX2" fmla="*/ 6143 w 166528"/>
                <a:gd name="connsiteY2" fmla="*/ 15269 h 46111"/>
                <a:gd name="connsiteX3" fmla="*/ 163 w 166528"/>
                <a:gd name="connsiteY3" fmla="*/ 6143 h 46111"/>
                <a:gd name="connsiteX4" fmla="*/ 9290 w 166528"/>
                <a:gd name="connsiteY4" fmla="*/ 163 h 46111"/>
                <a:gd name="connsiteX5" fmla="*/ 160351 w 166528"/>
                <a:gd name="connsiteY5" fmla="*/ 31005 h 46111"/>
                <a:gd name="connsiteX6" fmla="*/ 166394 w 166528"/>
                <a:gd name="connsiteY6" fmla="*/ 40069 h 46111"/>
                <a:gd name="connsiteX7" fmla="*/ 158841 w 166528"/>
                <a:gd name="connsiteY7" fmla="*/ 46111 h 4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528" h="46111">
                  <a:moveTo>
                    <a:pt x="158841" y="46111"/>
                  </a:moveTo>
                  <a:lnTo>
                    <a:pt x="157204" y="46111"/>
                  </a:lnTo>
                  <a:lnTo>
                    <a:pt x="6143" y="15269"/>
                  </a:lnTo>
                  <a:cubicBezTo>
                    <a:pt x="1976" y="14401"/>
                    <a:pt x="-705" y="10310"/>
                    <a:pt x="163" y="6143"/>
                  </a:cubicBezTo>
                  <a:cubicBezTo>
                    <a:pt x="1032" y="1976"/>
                    <a:pt x="5123" y="-705"/>
                    <a:pt x="9290" y="163"/>
                  </a:cubicBezTo>
                  <a:lnTo>
                    <a:pt x="160351" y="31005"/>
                  </a:lnTo>
                  <a:cubicBezTo>
                    <a:pt x="164493" y="31886"/>
                    <a:pt x="167174" y="35915"/>
                    <a:pt x="166394" y="40069"/>
                  </a:cubicBezTo>
                  <a:cubicBezTo>
                    <a:pt x="165626" y="43619"/>
                    <a:pt x="162466" y="46136"/>
                    <a:pt x="158841" y="4611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20" name="Рисунок 22">
              <a:extLst>
                <a:ext uri="{FF2B5EF4-FFF2-40B4-BE49-F238E27FC236}">
                  <a16:creationId xmlns:a16="http://schemas.microsoft.com/office/drawing/2014/main" id="{3B2FFF45-A012-4178-A410-734DCAD31F51}"/>
                </a:ext>
              </a:extLst>
            </p:cNvPr>
            <p:cNvGrpSpPr/>
            <p:nvPr/>
          </p:nvGrpSpPr>
          <p:grpSpPr>
            <a:xfrm>
              <a:off x="8318281" y="5477538"/>
              <a:ext cx="42846" cy="46500"/>
              <a:chOff x="8318281" y="5477538"/>
              <a:chExt cx="42846" cy="46500"/>
            </a:xfrm>
          </p:grpSpPr>
          <p:grpSp>
            <p:nvGrpSpPr>
              <p:cNvPr id="303" name="Рисунок 22">
                <a:extLst>
                  <a:ext uri="{FF2B5EF4-FFF2-40B4-BE49-F238E27FC236}">
                    <a16:creationId xmlns:a16="http://schemas.microsoft.com/office/drawing/2014/main" id="{7A8B3324-097D-4E1D-B0B1-8D2B3E770923}"/>
                  </a:ext>
                </a:extLst>
              </p:cNvPr>
              <p:cNvGrpSpPr/>
              <p:nvPr/>
            </p:nvGrpSpPr>
            <p:grpSpPr>
              <a:xfrm>
                <a:off x="8322938" y="5477538"/>
                <a:ext cx="23414" cy="9886"/>
                <a:chOff x="8322938" y="5477538"/>
                <a:chExt cx="23414" cy="9886"/>
              </a:xfrm>
            </p:grpSpPr>
            <p:sp>
              <p:nvSpPr>
                <p:cNvPr id="312" name="Полилиния: фигура 311">
                  <a:extLst>
                    <a:ext uri="{FF2B5EF4-FFF2-40B4-BE49-F238E27FC236}">
                      <a16:creationId xmlns:a16="http://schemas.microsoft.com/office/drawing/2014/main" id="{3C39CE50-35C8-4869-8069-38D710EBE9B5}"/>
                    </a:ext>
                  </a:extLst>
                </p:cNvPr>
                <p:cNvSpPr/>
                <p:nvPr/>
              </p:nvSpPr>
              <p:spPr>
                <a:xfrm>
                  <a:off x="8323064" y="5477755"/>
                  <a:ext cx="23288" cy="9670"/>
                </a:xfrm>
                <a:custGeom>
                  <a:avLst/>
                  <a:gdLst>
                    <a:gd name="connsiteX0" fmla="*/ 12588 w 23288"/>
                    <a:gd name="connsiteY0" fmla="*/ 984 h 9670"/>
                    <a:gd name="connsiteX1" fmla="*/ 0 w 23288"/>
                    <a:gd name="connsiteY1" fmla="*/ 8537 h 9670"/>
                    <a:gd name="connsiteX2" fmla="*/ 10700 w 23288"/>
                    <a:gd name="connsiteY2" fmla="*/ 9670 h 9670"/>
                    <a:gd name="connsiteX3" fmla="*/ 23289 w 23288"/>
                    <a:gd name="connsiteY3" fmla="*/ 1992 h 9670"/>
                    <a:gd name="connsiteX4" fmla="*/ 12588 w 23288"/>
                    <a:gd name="connsiteY4" fmla="*/ 984 h 9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 h="9670">
                      <a:moveTo>
                        <a:pt x="12588" y="984"/>
                      </a:moveTo>
                      <a:lnTo>
                        <a:pt x="0" y="8537"/>
                      </a:lnTo>
                      <a:cubicBezTo>
                        <a:pt x="3497" y="6880"/>
                        <a:pt x="7627" y="7316"/>
                        <a:pt x="10700" y="9670"/>
                      </a:cubicBezTo>
                      <a:lnTo>
                        <a:pt x="23289" y="1992"/>
                      </a:lnTo>
                      <a:cubicBezTo>
                        <a:pt x="20162" y="-241"/>
                        <a:pt x="16077" y="-626"/>
                        <a:pt x="12588" y="984"/>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13" name="Рисунок 22">
                  <a:extLst>
                    <a:ext uri="{FF2B5EF4-FFF2-40B4-BE49-F238E27FC236}">
                      <a16:creationId xmlns:a16="http://schemas.microsoft.com/office/drawing/2014/main" id="{5FC85429-1861-41EB-A63D-9A3F22EFC33E}"/>
                    </a:ext>
                  </a:extLst>
                </p:cNvPr>
                <p:cNvGrpSpPr/>
                <p:nvPr/>
              </p:nvGrpSpPr>
              <p:grpSpPr>
                <a:xfrm>
                  <a:off x="8322938" y="5477538"/>
                  <a:ext cx="23036" cy="9634"/>
                  <a:chOff x="8322938" y="5477538"/>
                  <a:chExt cx="23036" cy="9634"/>
                </a:xfrm>
                <a:solidFill>
                  <a:srgbClr val="121822"/>
                </a:solidFill>
              </p:grpSpPr>
              <p:sp>
                <p:nvSpPr>
                  <p:cNvPr id="315" name="Полилиния: фигура 314">
                    <a:extLst>
                      <a:ext uri="{FF2B5EF4-FFF2-40B4-BE49-F238E27FC236}">
                        <a16:creationId xmlns:a16="http://schemas.microsoft.com/office/drawing/2014/main" id="{B7101F8F-408A-467E-AEFA-19CB4B5DB8C7}"/>
                      </a:ext>
                    </a:extLst>
                  </p:cNvPr>
                  <p:cNvSpPr/>
                  <p:nvPr/>
                </p:nvSpPr>
                <p:spPr>
                  <a:xfrm>
                    <a:off x="8324449" y="5477538"/>
                    <a:ext cx="21526" cy="9634"/>
                  </a:xfrm>
                  <a:custGeom>
                    <a:avLst/>
                    <a:gdLst>
                      <a:gd name="connsiteX0" fmla="*/ 8938 w 21526"/>
                      <a:gd name="connsiteY0" fmla="*/ 9635 h 9634"/>
                      <a:gd name="connsiteX1" fmla="*/ 21526 w 21526"/>
                      <a:gd name="connsiteY1" fmla="*/ 1956 h 9634"/>
                      <a:gd name="connsiteX2" fmla="*/ 12588 w 21526"/>
                      <a:gd name="connsiteY2" fmla="*/ 194 h 9634"/>
                      <a:gd name="connsiteX3" fmla="*/ 0 w 21526"/>
                      <a:gd name="connsiteY3" fmla="*/ 7747 h 9634"/>
                      <a:gd name="connsiteX4" fmla="*/ 8812 w 21526"/>
                      <a:gd name="connsiteY4" fmla="*/ 9635 h 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 h="9634">
                        <a:moveTo>
                          <a:pt x="8938" y="9635"/>
                        </a:moveTo>
                        <a:lnTo>
                          <a:pt x="21526" y="1956"/>
                        </a:lnTo>
                        <a:cubicBezTo>
                          <a:pt x="18871" y="273"/>
                          <a:pt x="15683" y="-355"/>
                          <a:pt x="12588" y="194"/>
                        </a:cubicBezTo>
                        <a:lnTo>
                          <a:pt x="0" y="7747"/>
                        </a:lnTo>
                        <a:cubicBezTo>
                          <a:pt x="3072" y="7146"/>
                          <a:pt x="6256" y="7828"/>
                          <a:pt x="8812" y="963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16" name="Полилиния: фигура 315">
                    <a:extLst>
                      <a:ext uri="{FF2B5EF4-FFF2-40B4-BE49-F238E27FC236}">
                        <a16:creationId xmlns:a16="http://schemas.microsoft.com/office/drawing/2014/main" id="{B9C1D758-A672-4941-857F-EA8A589C2204}"/>
                      </a:ext>
                    </a:extLst>
                  </p:cNvPr>
                  <p:cNvSpPr/>
                  <p:nvPr/>
                </p:nvSpPr>
                <p:spPr>
                  <a:xfrm>
                    <a:off x="8322938" y="5477984"/>
                    <a:ext cx="14476" cy="8308"/>
                  </a:xfrm>
                  <a:custGeom>
                    <a:avLst/>
                    <a:gdLst>
                      <a:gd name="connsiteX0" fmla="*/ 1888 w 14476"/>
                      <a:gd name="connsiteY0" fmla="*/ 7553 h 8308"/>
                      <a:gd name="connsiteX1" fmla="*/ 14477 w 14476"/>
                      <a:gd name="connsiteY1" fmla="*/ 0 h 8308"/>
                      <a:gd name="connsiteX2" fmla="*/ 12588 w 14476"/>
                      <a:gd name="connsiteY2" fmla="*/ 755 h 8308"/>
                      <a:gd name="connsiteX3" fmla="*/ 0 w 14476"/>
                      <a:gd name="connsiteY3" fmla="*/ 8308 h 8308"/>
                      <a:gd name="connsiteX4" fmla="*/ 1888 w 14476"/>
                      <a:gd name="connsiteY4" fmla="*/ 7553 h 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308">
                        <a:moveTo>
                          <a:pt x="1888" y="7553"/>
                        </a:moveTo>
                        <a:lnTo>
                          <a:pt x="14477" y="0"/>
                        </a:lnTo>
                        <a:cubicBezTo>
                          <a:pt x="13808" y="141"/>
                          <a:pt x="13170" y="397"/>
                          <a:pt x="12588" y="755"/>
                        </a:cubicBezTo>
                        <a:lnTo>
                          <a:pt x="0" y="8308"/>
                        </a:lnTo>
                        <a:cubicBezTo>
                          <a:pt x="570" y="7927"/>
                          <a:pt x="1214" y="7670"/>
                          <a:pt x="1888" y="755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14" name="Полилиния: фигура 313">
                  <a:extLst>
                    <a:ext uri="{FF2B5EF4-FFF2-40B4-BE49-F238E27FC236}">
                      <a16:creationId xmlns:a16="http://schemas.microsoft.com/office/drawing/2014/main" id="{9CB4D5E4-F9C1-43B5-BDDE-345B4C4E8C1D}"/>
                    </a:ext>
                  </a:extLst>
                </p:cNvPr>
                <p:cNvSpPr/>
                <p:nvPr/>
              </p:nvSpPr>
              <p:spPr>
                <a:xfrm>
                  <a:off x="8323064" y="5477755"/>
                  <a:ext cx="23288" cy="9670"/>
                </a:xfrm>
                <a:custGeom>
                  <a:avLst/>
                  <a:gdLst>
                    <a:gd name="connsiteX0" fmla="*/ 12588 w 23288"/>
                    <a:gd name="connsiteY0" fmla="*/ 984 h 9670"/>
                    <a:gd name="connsiteX1" fmla="*/ 0 w 23288"/>
                    <a:gd name="connsiteY1" fmla="*/ 8537 h 9670"/>
                    <a:gd name="connsiteX2" fmla="*/ 10700 w 23288"/>
                    <a:gd name="connsiteY2" fmla="*/ 9670 h 9670"/>
                    <a:gd name="connsiteX3" fmla="*/ 23289 w 23288"/>
                    <a:gd name="connsiteY3" fmla="*/ 1992 h 9670"/>
                    <a:gd name="connsiteX4" fmla="*/ 12588 w 23288"/>
                    <a:gd name="connsiteY4" fmla="*/ 984 h 9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 h="9670">
                      <a:moveTo>
                        <a:pt x="12588" y="984"/>
                      </a:moveTo>
                      <a:lnTo>
                        <a:pt x="0" y="8537"/>
                      </a:lnTo>
                      <a:cubicBezTo>
                        <a:pt x="3497" y="6880"/>
                        <a:pt x="7627" y="7316"/>
                        <a:pt x="10700" y="9670"/>
                      </a:cubicBezTo>
                      <a:lnTo>
                        <a:pt x="23289" y="1992"/>
                      </a:lnTo>
                      <a:cubicBezTo>
                        <a:pt x="20162" y="-241"/>
                        <a:pt x="16077" y="-626"/>
                        <a:pt x="12588" y="984"/>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304" name="Рисунок 22">
                <a:extLst>
                  <a:ext uri="{FF2B5EF4-FFF2-40B4-BE49-F238E27FC236}">
                    <a16:creationId xmlns:a16="http://schemas.microsoft.com/office/drawing/2014/main" id="{A0C72AFF-A55D-4327-B2D6-AFE7FAF614E3}"/>
                  </a:ext>
                </a:extLst>
              </p:cNvPr>
              <p:cNvGrpSpPr/>
              <p:nvPr/>
            </p:nvGrpSpPr>
            <p:grpSpPr>
              <a:xfrm>
                <a:off x="8333387" y="5479620"/>
                <a:ext cx="27740" cy="43681"/>
                <a:chOff x="8333387" y="5479620"/>
                <a:chExt cx="27740" cy="43681"/>
              </a:xfrm>
            </p:grpSpPr>
            <p:sp>
              <p:nvSpPr>
                <p:cNvPr id="307" name="Полилиния: фигура 306">
                  <a:extLst>
                    <a:ext uri="{FF2B5EF4-FFF2-40B4-BE49-F238E27FC236}">
                      <a16:creationId xmlns:a16="http://schemas.microsoft.com/office/drawing/2014/main" id="{9F00ECF4-5B26-4E82-98D8-55852ADBD82C}"/>
                    </a:ext>
                  </a:extLst>
                </p:cNvPr>
                <p:cNvSpPr/>
                <p:nvPr/>
              </p:nvSpPr>
              <p:spPr>
                <a:xfrm>
                  <a:off x="8333387" y="5479746"/>
                  <a:ext cx="27740" cy="43555"/>
                </a:xfrm>
                <a:custGeom>
                  <a:avLst/>
                  <a:gdLst>
                    <a:gd name="connsiteX0" fmla="*/ 10700 w 27740"/>
                    <a:gd name="connsiteY0" fmla="*/ 43556 h 43555"/>
                    <a:gd name="connsiteX1" fmla="*/ 23289 w 27740"/>
                    <a:gd name="connsiteY1" fmla="*/ 36003 h 43555"/>
                    <a:gd name="connsiteX2" fmla="*/ 27695 w 27740"/>
                    <a:gd name="connsiteY2" fmla="*/ 26184 h 43555"/>
                    <a:gd name="connsiteX3" fmla="*/ 12588 w 27740"/>
                    <a:gd name="connsiteY3" fmla="*/ 0 h 43555"/>
                    <a:gd name="connsiteX4" fmla="*/ 0 w 27740"/>
                    <a:gd name="connsiteY4" fmla="*/ 7679 h 43555"/>
                    <a:gd name="connsiteX5" fmla="*/ 15106 w 27740"/>
                    <a:gd name="connsiteY5" fmla="*/ 33737 h 43555"/>
                    <a:gd name="connsiteX6" fmla="*/ 10700 w 27740"/>
                    <a:gd name="connsiteY6" fmla="*/ 43556 h 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0" h="43555">
                      <a:moveTo>
                        <a:pt x="10700" y="43556"/>
                      </a:moveTo>
                      <a:lnTo>
                        <a:pt x="23289" y="36003"/>
                      </a:lnTo>
                      <a:cubicBezTo>
                        <a:pt x="26375" y="33727"/>
                        <a:pt x="28046" y="30002"/>
                        <a:pt x="27695" y="26184"/>
                      </a:cubicBezTo>
                      <a:cubicBezTo>
                        <a:pt x="27070" y="15562"/>
                        <a:pt x="21471" y="5857"/>
                        <a:pt x="12588" y="0"/>
                      </a:cubicBezTo>
                      <a:lnTo>
                        <a:pt x="0" y="7679"/>
                      </a:lnTo>
                      <a:cubicBezTo>
                        <a:pt x="8971" y="13394"/>
                        <a:pt x="14604" y="23112"/>
                        <a:pt x="15106" y="33737"/>
                      </a:cubicBezTo>
                      <a:cubicBezTo>
                        <a:pt x="15510" y="37564"/>
                        <a:pt x="13827" y="41314"/>
                        <a:pt x="10700" y="43556"/>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308" name="Рисунок 22">
                  <a:extLst>
                    <a:ext uri="{FF2B5EF4-FFF2-40B4-BE49-F238E27FC236}">
                      <a16:creationId xmlns:a16="http://schemas.microsoft.com/office/drawing/2014/main" id="{A5DAA1E8-C39D-4E27-8B2D-84898F924BD4}"/>
                    </a:ext>
                  </a:extLst>
                </p:cNvPr>
                <p:cNvGrpSpPr/>
                <p:nvPr/>
              </p:nvGrpSpPr>
              <p:grpSpPr>
                <a:xfrm>
                  <a:off x="8333513" y="5479620"/>
                  <a:ext cx="27614" cy="43681"/>
                  <a:chOff x="8333513" y="5479620"/>
                  <a:chExt cx="27614" cy="43681"/>
                </a:xfrm>
                <a:solidFill>
                  <a:srgbClr val="121822"/>
                </a:solidFill>
              </p:grpSpPr>
              <p:sp>
                <p:nvSpPr>
                  <p:cNvPr id="310" name="Полилиния: фигура 309">
                    <a:extLst>
                      <a:ext uri="{FF2B5EF4-FFF2-40B4-BE49-F238E27FC236}">
                        <a16:creationId xmlns:a16="http://schemas.microsoft.com/office/drawing/2014/main" id="{D515A988-49AD-43A2-A878-0565A686E749}"/>
                      </a:ext>
                    </a:extLst>
                  </p:cNvPr>
                  <p:cNvSpPr/>
                  <p:nvPr/>
                </p:nvSpPr>
                <p:spPr>
                  <a:xfrm>
                    <a:off x="8343961" y="5491831"/>
                    <a:ext cx="17166" cy="31471"/>
                  </a:xfrm>
                  <a:custGeom>
                    <a:avLst/>
                    <a:gdLst>
                      <a:gd name="connsiteX0" fmla="*/ 126 w 17166"/>
                      <a:gd name="connsiteY0" fmla="*/ 31471 h 31471"/>
                      <a:gd name="connsiteX1" fmla="*/ 12714 w 17166"/>
                      <a:gd name="connsiteY1" fmla="*/ 23918 h 31471"/>
                      <a:gd name="connsiteX2" fmla="*/ 17120 w 17166"/>
                      <a:gd name="connsiteY2" fmla="*/ 14099 h 31471"/>
                      <a:gd name="connsiteX3" fmla="*/ 13092 w 17166"/>
                      <a:gd name="connsiteY3" fmla="*/ 0 h 31471"/>
                      <a:gd name="connsiteX4" fmla="*/ 504 w 17166"/>
                      <a:gd name="connsiteY4" fmla="*/ 7553 h 31471"/>
                      <a:gd name="connsiteX5" fmla="*/ 4406 w 17166"/>
                      <a:gd name="connsiteY5" fmla="*/ 21652 h 31471"/>
                      <a:gd name="connsiteX6" fmla="*/ 0 w 17166"/>
                      <a:gd name="connsiteY6" fmla="*/ 31471 h 3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6" h="31471">
                        <a:moveTo>
                          <a:pt x="126" y="31471"/>
                        </a:moveTo>
                        <a:lnTo>
                          <a:pt x="12714" y="23918"/>
                        </a:lnTo>
                        <a:cubicBezTo>
                          <a:pt x="15801" y="21642"/>
                          <a:pt x="17472" y="17917"/>
                          <a:pt x="17120" y="14099"/>
                        </a:cubicBezTo>
                        <a:cubicBezTo>
                          <a:pt x="16960" y="9139"/>
                          <a:pt x="15577" y="4295"/>
                          <a:pt x="13092" y="0"/>
                        </a:cubicBezTo>
                        <a:lnTo>
                          <a:pt x="504" y="7553"/>
                        </a:lnTo>
                        <a:cubicBezTo>
                          <a:pt x="2955" y="11856"/>
                          <a:pt x="4295" y="16701"/>
                          <a:pt x="4406" y="21652"/>
                        </a:cubicBezTo>
                        <a:cubicBezTo>
                          <a:pt x="4810" y="25479"/>
                          <a:pt x="3127" y="29229"/>
                          <a:pt x="0" y="314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11" name="Полилиния: фигура 310">
                    <a:extLst>
                      <a:ext uri="{FF2B5EF4-FFF2-40B4-BE49-F238E27FC236}">
                        <a16:creationId xmlns:a16="http://schemas.microsoft.com/office/drawing/2014/main" id="{16E9B888-4E36-48E5-86FA-A55CF652DC96}"/>
                      </a:ext>
                    </a:extLst>
                  </p:cNvPr>
                  <p:cNvSpPr/>
                  <p:nvPr/>
                </p:nvSpPr>
                <p:spPr>
                  <a:xfrm>
                    <a:off x="8333513" y="5479620"/>
                    <a:ext cx="23666" cy="20267"/>
                  </a:xfrm>
                  <a:custGeom>
                    <a:avLst/>
                    <a:gdLst>
                      <a:gd name="connsiteX0" fmla="*/ 11078 w 23666"/>
                      <a:gd name="connsiteY0" fmla="*/ 20141 h 20267"/>
                      <a:gd name="connsiteX1" fmla="*/ 23666 w 23666"/>
                      <a:gd name="connsiteY1" fmla="*/ 12588 h 20267"/>
                      <a:gd name="connsiteX2" fmla="*/ 12588 w 23666"/>
                      <a:gd name="connsiteY2" fmla="*/ 0 h 20267"/>
                      <a:gd name="connsiteX3" fmla="*/ 0 w 23666"/>
                      <a:gd name="connsiteY3" fmla="*/ 7679 h 20267"/>
                      <a:gd name="connsiteX4" fmla="*/ 11204 w 23666"/>
                      <a:gd name="connsiteY4" fmla="*/ 20267 h 2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6" h="20267">
                        <a:moveTo>
                          <a:pt x="11078" y="20141"/>
                        </a:moveTo>
                        <a:lnTo>
                          <a:pt x="23666" y="12588"/>
                        </a:lnTo>
                        <a:cubicBezTo>
                          <a:pt x="21149" y="7489"/>
                          <a:pt x="17327" y="3145"/>
                          <a:pt x="12588" y="0"/>
                        </a:cubicBezTo>
                        <a:lnTo>
                          <a:pt x="0" y="7679"/>
                        </a:lnTo>
                        <a:cubicBezTo>
                          <a:pt x="4818" y="10768"/>
                          <a:pt x="8694" y="15124"/>
                          <a:pt x="11204" y="2026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09" name="Полилиния: фигура 308">
                  <a:extLst>
                    <a:ext uri="{FF2B5EF4-FFF2-40B4-BE49-F238E27FC236}">
                      <a16:creationId xmlns:a16="http://schemas.microsoft.com/office/drawing/2014/main" id="{1DB2D723-E63A-4144-B434-B6303F607CD2}"/>
                    </a:ext>
                  </a:extLst>
                </p:cNvPr>
                <p:cNvSpPr/>
                <p:nvPr/>
              </p:nvSpPr>
              <p:spPr>
                <a:xfrm>
                  <a:off x="8333387" y="5479746"/>
                  <a:ext cx="27740" cy="43555"/>
                </a:xfrm>
                <a:custGeom>
                  <a:avLst/>
                  <a:gdLst>
                    <a:gd name="connsiteX0" fmla="*/ 10700 w 27740"/>
                    <a:gd name="connsiteY0" fmla="*/ 43556 h 43555"/>
                    <a:gd name="connsiteX1" fmla="*/ 23289 w 27740"/>
                    <a:gd name="connsiteY1" fmla="*/ 36003 h 43555"/>
                    <a:gd name="connsiteX2" fmla="*/ 27695 w 27740"/>
                    <a:gd name="connsiteY2" fmla="*/ 26184 h 43555"/>
                    <a:gd name="connsiteX3" fmla="*/ 12588 w 27740"/>
                    <a:gd name="connsiteY3" fmla="*/ 0 h 43555"/>
                    <a:gd name="connsiteX4" fmla="*/ 0 w 27740"/>
                    <a:gd name="connsiteY4" fmla="*/ 7679 h 43555"/>
                    <a:gd name="connsiteX5" fmla="*/ 15106 w 27740"/>
                    <a:gd name="connsiteY5" fmla="*/ 33737 h 43555"/>
                    <a:gd name="connsiteX6" fmla="*/ 10700 w 27740"/>
                    <a:gd name="connsiteY6" fmla="*/ 43556 h 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0" h="43555">
                      <a:moveTo>
                        <a:pt x="10700" y="43556"/>
                      </a:moveTo>
                      <a:lnTo>
                        <a:pt x="23289" y="36003"/>
                      </a:lnTo>
                      <a:cubicBezTo>
                        <a:pt x="26375" y="33727"/>
                        <a:pt x="28046" y="30002"/>
                        <a:pt x="27695" y="26184"/>
                      </a:cubicBezTo>
                      <a:cubicBezTo>
                        <a:pt x="27070" y="15562"/>
                        <a:pt x="21471" y="5857"/>
                        <a:pt x="12588" y="0"/>
                      </a:cubicBezTo>
                      <a:lnTo>
                        <a:pt x="0" y="7679"/>
                      </a:lnTo>
                      <a:cubicBezTo>
                        <a:pt x="8971" y="13394"/>
                        <a:pt x="14604" y="23112"/>
                        <a:pt x="15106" y="33737"/>
                      </a:cubicBezTo>
                      <a:cubicBezTo>
                        <a:pt x="15510" y="37564"/>
                        <a:pt x="13827" y="41314"/>
                        <a:pt x="10700" y="43556"/>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305" name="Полилиния: фигура 304">
                <a:extLst>
                  <a:ext uri="{FF2B5EF4-FFF2-40B4-BE49-F238E27FC236}">
                    <a16:creationId xmlns:a16="http://schemas.microsoft.com/office/drawing/2014/main" id="{F03FE7A0-C030-4CEA-96D0-AAE4BB05EEC3}"/>
                  </a:ext>
                </a:extLst>
              </p:cNvPr>
              <p:cNvSpPr/>
              <p:nvPr/>
            </p:nvSpPr>
            <p:spPr>
              <a:xfrm>
                <a:off x="8318281" y="5485048"/>
                <a:ext cx="30212" cy="38991"/>
              </a:xfrm>
              <a:custGeom>
                <a:avLst/>
                <a:gdLst>
                  <a:gd name="connsiteX0" fmla="*/ 15106 w 30212"/>
                  <a:gd name="connsiteY0" fmla="*/ 2125 h 38991"/>
                  <a:gd name="connsiteX1" fmla="*/ 0 w 30212"/>
                  <a:gd name="connsiteY1" fmla="*/ 10685 h 38991"/>
                  <a:gd name="connsiteX2" fmla="*/ 15106 w 30212"/>
                  <a:gd name="connsiteY2" fmla="*/ 36869 h 38991"/>
                  <a:gd name="connsiteX3" fmla="*/ 30212 w 30212"/>
                  <a:gd name="connsiteY3" fmla="*/ 28183 h 38991"/>
                  <a:gd name="connsiteX4" fmla="*/ 15106 w 30212"/>
                  <a:gd name="connsiteY4" fmla="*/ 2125 h 3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12" h="38991">
                    <a:moveTo>
                      <a:pt x="15106" y="2125"/>
                    </a:moveTo>
                    <a:cubicBezTo>
                      <a:pt x="6798" y="-2784"/>
                      <a:pt x="0" y="1118"/>
                      <a:pt x="0" y="10685"/>
                    </a:cubicBezTo>
                    <a:cubicBezTo>
                      <a:pt x="462" y="21355"/>
                      <a:pt x="6100" y="31129"/>
                      <a:pt x="15106" y="36869"/>
                    </a:cubicBezTo>
                    <a:cubicBezTo>
                      <a:pt x="23414" y="41779"/>
                      <a:pt x="30212" y="37876"/>
                      <a:pt x="30212" y="28183"/>
                    </a:cubicBezTo>
                    <a:cubicBezTo>
                      <a:pt x="29710" y="17559"/>
                      <a:pt x="24077" y="7840"/>
                      <a:pt x="15106" y="212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06" name="Полилиния: фигура 305">
                <a:extLst>
                  <a:ext uri="{FF2B5EF4-FFF2-40B4-BE49-F238E27FC236}">
                    <a16:creationId xmlns:a16="http://schemas.microsoft.com/office/drawing/2014/main" id="{78611E0F-E871-4343-8917-A2B1927C40A9}"/>
                  </a:ext>
                </a:extLst>
              </p:cNvPr>
              <p:cNvSpPr/>
              <p:nvPr/>
            </p:nvSpPr>
            <p:spPr>
              <a:xfrm>
                <a:off x="8322309" y="5490500"/>
                <a:ext cx="22155" cy="28539"/>
              </a:xfrm>
              <a:custGeom>
                <a:avLst/>
                <a:gdLst>
                  <a:gd name="connsiteX0" fmla="*/ 11078 w 22155"/>
                  <a:gd name="connsiteY0" fmla="*/ 1583 h 28539"/>
                  <a:gd name="connsiteX1" fmla="*/ 0 w 22155"/>
                  <a:gd name="connsiteY1" fmla="*/ 7877 h 28539"/>
                  <a:gd name="connsiteX2" fmla="*/ 11078 w 22155"/>
                  <a:gd name="connsiteY2" fmla="*/ 27012 h 28539"/>
                  <a:gd name="connsiteX3" fmla="*/ 22156 w 22155"/>
                  <a:gd name="connsiteY3" fmla="*/ 20718 h 28539"/>
                  <a:gd name="connsiteX4" fmla="*/ 11078 w 22155"/>
                  <a:gd name="connsiteY4" fmla="*/ 1583 h 28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5" h="28539">
                    <a:moveTo>
                      <a:pt x="11078" y="1583"/>
                    </a:moveTo>
                    <a:cubicBezTo>
                      <a:pt x="5035" y="-2067"/>
                      <a:pt x="0" y="828"/>
                      <a:pt x="0" y="7877"/>
                    </a:cubicBezTo>
                    <a:cubicBezTo>
                      <a:pt x="408" y="15663"/>
                      <a:pt x="4529" y="22781"/>
                      <a:pt x="11078" y="27012"/>
                    </a:cubicBezTo>
                    <a:cubicBezTo>
                      <a:pt x="17120" y="30537"/>
                      <a:pt x="22156" y="27767"/>
                      <a:pt x="22156" y="20718"/>
                    </a:cubicBezTo>
                    <a:cubicBezTo>
                      <a:pt x="21748" y="12932"/>
                      <a:pt x="17626" y="5814"/>
                      <a:pt x="11078" y="158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121" name="Рисунок 22">
              <a:extLst>
                <a:ext uri="{FF2B5EF4-FFF2-40B4-BE49-F238E27FC236}">
                  <a16:creationId xmlns:a16="http://schemas.microsoft.com/office/drawing/2014/main" id="{3ECF8649-3331-4CC4-9569-15D6C6B79023}"/>
                </a:ext>
              </a:extLst>
            </p:cNvPr>
            <p:cNvGrpSpPr/>
            <p:nvPr/>
          </p:nvGrpSpPr>
          <p:grpSpPr>
            <a:xfrm>
              <a:off x="8481049" y="5567503"/>
              <a:ext cx="42988" cy="46591"/>
              <a:chOff x="8481049" y="5567503"/>
              <a:chExt cx="42988" cy="46591"/>
            </a:xfrm>
          </p:grpSpPr>
          <p:grpSp>
            <p:nvGrpSpPr>
              <p:cNvPr id="289" name="Рисунок 22">
                <a:extLst>
                  <a:ext uri="{FF2B5EF4-FFF2-40B4-BE49-F238E27FC236}">
                    <a16:creationId xmlns:a16="http://schemas.microsoft.com/office/drawing/2014/main" id="{97D4071B-A26B-453A-A193-687152E610A6}"/>
                  </a:ext>
                </a:extLst>
              </p:cNvPr>
              <p:cNvGrpSpPr/>
              <p:nvPr/>
            </p:nvGrpSpPr>
            <p:grpSpPr>
              <a:xfrm>
                <a:off x="8485581" y="5567503"/>
                <a:ext cx="23792" cy="9677"/>
                <a:chOff x="8485581" y="5567503"/>
                <a:chExt cx="23792" cy="9677"/>
              </a:xfrm>
            </p:grpSpPr>
            <p:sp>
              <p:nvSpPr>
                <p:cNvPr id="298" name="Полилиния: фигура 297">
                  <a:extLst>
                    <a:ext uri="{FF2B5EF4-FFF2-40B4-BE49-F238E27FC236}">
                      <a16:creationId xmlns:a16="http://schemas.microsoft.com/office/drawing/2014/main" id="{342A6F3A-AF96-43B1-A208-DF1269EA09F1}"/>
                    </a:ext>
                  </a:extLst>
                </p:cNvPr>
                <p:cNvSpPr/>
                <p:nvPr/>
              </p:nvSpPr>
              <p:spPr>
                <a:xfrm>
                  <a:off x="8485959" y="5567503"/>
                  <a:ext cx="23414" cy="9677"/>
                </a:xfrm>
                <a:custGeom>
                  <a:avLst/>
                  <a:gdLst>
                    <a:gd name="connsiteX0" fmla="*/ 12588 w 23414"/>
                    <a:gd name="connsiteY0" fmla="*/ 992 h 9677"/>
                    <a:gd name="connsiteX1" fmla="*/ 0 w 23414"/>
                    <a:gd name="connsiteY1" fmla="*/ 8545 h 9677"/>
                    <a:gd name="connsiteX2" fmla="*/ 10826 w 23414"/>
                    <a:gd name="connsiteY2" fmla="*/ 9678 h 9677"/>
                    <a:gd name="connsiteX3" fmla="*/ 23415 w 23414"/>
                    <a:gd name="connsiteY3" fmla="*/ 2125 h 9677"/>
                    <a:gd name="connsiteX4" fmla="*/ 12588 w 23414"/>
                    <a:gd name="connsiteY4" fmla="*/ 992 h 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677">
                      <a:moveTo>
                        <a:pt x="12588" y="992"/>
                      </a:moveTo>
                      <a:lnTo>
                        <a:pt x="0" y="8545"/>
                      </a:lnTo>
                      <a:cubicBezTo>
                        <a:pt x="3562" y="6996"/>
                        <a:pt x="7666" y="7437"/>
                        <a:pt x="10826" y="9678"/>
                      </a:cubicBezTo>
                      <a:lnTo>
                        <a:pt x="23415" y="2125"/>
                      </a:lnTo>
                      <a:cubicBezTo>
                        <a:pt x="20293" y="-229"/>
                        <a:pt x="16126" y="-657"/>
                        <a:pt x="12588" y="992"/>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99" name="Рисунок 22">
                  <a:extLst>
                    <a:ext uri="{FF2B5EF4-FFF2-40B4-BE49-F238E27FC236}">
                      <a16:creationId xmlns:a16="http://schemas.microsoft.com/office/drawing/2014/main" id="{D4946A6A-2A1F-4C0E-8B44-91081BADA597}"/>
                    </a:ext>
                  </a:extLst>
                </p:cNvPr>
                <p:cNvGrpSpPr/>
                <p:nvPr/>
              </p:nvGrpSpPr>
              <p:grpSpPr>
                <a:xfrm>
                  <a:off x="8485581" y="5567588"/>
                  <a:ext cx="23288" cy="9592"/>
                  <a:chOff x="8485581" y="5567588"/>
                  <a:chExt cx="23288" cy="9592"/>
                </a:xfrm>
                <a:solidFill>
                  <a:srgbClr val="121822"/>
                </a:solidFill>
              </p:grpSpPr>
              <p:sp>
                <p:nvSpPr>
                  <p:cNvPr id="301" name="Полилиния: фигура 300">
                    <a:extLst>
                      <a:ext uri="{FF2B5EF4-FFF2-40B4-BE49-F238E27FC236}">
                        <a16:creationId xmlns:a16="http://schemas.microsoft.com/office/drawing/2014/main" id="{5999C7AA-8C00-41CC-B3F7-D71BECBC380E}"/>
                      </a:ext>
                    </a:extLst>
                  </p:cNvPr>
                  <p:cNvSpPr/>
                  <p:nvPr/>
                </p:nvSpPr>
                <p:spPr>
                  <a:xfrm>
                    <a:off x="8487469" y="5567588"/>
                    <a:ext cx="21400" cy="9592"/>
                  </a:xfrm>
                  <a:custGeom>
                    <a:avLst/>
                    <a:gdLst>
                      <a:gd name="connsiteX0" fmla="*/ 8812 w 21400"/>
                      <a:gd name="connsiteY0" fmla="*/ 9592 h 9592"/>
                      <a:gd name="connsiteX1" fmla="*/ 21400 w 21400"/>
                      <a:gd name="connsiteY1" fmla="*/ 2039 h 9592"/>
                      <a:gd name="connsiteX2" fmla="*/ 12588 w 21400"/>
                      <a:gd name="connsiteY2" fmla="*/ 151 h 9592"/>
                      <a:gd name="connsiteX3" fmla="*/ 0 w 21400"/>
                      <a:gd name="connsiteY3" fmla="*/ 7704 h 9592"/>
                      <a:gd name="connsiteX4" fmla="*/ 8812 w 21400"/>
                      <a:gd name="connsiteY4" fmla="*/ 9592 h 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0" h="9592">
                        <a:moveTo>
                          <a:pt x="8812" y="9592"/>
                        </a:moveTo>
                        <a:lnTo>
                          <a:pt x="21400" y="2039"/>
                        </a:lnTo>
                        <a:cubicBezTo>
                          <a:pt x="18795" y="340"/>
                          <a:pt x="15660" y="-328"/>
                          <a:pt x="12588" y="151"/>
                        </a:cubicBezTo>
                        <a:lnTo>
                          <a:pt x="0" y="7704"/>
                        </a:lnTo>
                        <a:cubicBezTo>
                          <a:pt x="3072" y="7226"/>
                          <a:pt x="6206" y="7893"/>
                          <a:pt x="8812" y="959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302" name="Полилиния: фигура 301">
                    <a:extLst>
                      <a:ext uri="{FF2B5EF4-FFF2-40B4-BE49-F238E27FC236}">
                        <a16:creationId xmlns:a16="http://schemas.microsoft.com/office/drawing/2014/main" id="{94B793F5-2CA5-49CE-92CD-C845DB94B1ED}"/>
                      </a:ext>
                    </a:extLst>
                  </p:cNvPr>
                  <p:cNvSpPr/>
                  <p:nvPr/>
                </p:nvSpPr>
                <p:spPr>
                  <a:xfrm>
                    <a:off x="8485581" y="5567739"/>
                    <a:ext cx="14476" cy="8308"/>
                  </a:xfrm>
                  <a:custGeom>
                    <a:avLst/>
                    <a:gdLst>
                      <a:gd name="connsiteX0" fmla="*/ 1888 w 14476"/>
                      <a:gd name="connsiteY0" fmla="*/ 7553 h 8308"/>
                      <a:gd name="connsiteX1" fmla="*/ 14477 w 14476"/>
                      <a:gd name="connsiteY1" fmla="*/ 0 h 8308"/>
                      <a:gd name="connsiteX2" fmla="*/ 12588 w 14476"/>
                      <a:gd name="connsiteY2" fmla="*/ 755 h 8308"/>
                      <a:gd name="connsiteX3" fmla="*/ 0 w 14476"/>
                      <a:gd name="connsiteY3" fmla="*/ 8308 h 8308"/>
                      <a:gd name="connsiteX4" fmla="*/ 2014 w 14476"/>
                      <a:gd name="connsiteY4" fmla="*/ 7553 h 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308">
                        <a:moveTo>
                          <a:pt x="1888" y="7553"/>
                        </a:moveTo>
                        <a:lnTo>
                          <a:pt x="14477" y="0"/>
                        </a:lnTo>
                        <a:lnTo>
                          <a:pt x="12588" y="755"/>
                        </a:lnTo>
                        <a:lnTo>
                          <a:pt x="0" y="8308"/>
                        </a:lnTo>
                        <a:lnTo>
                          <a:pt x="2014" y="7553"/>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300" name="Полилиния: фигура 299">
                  <a:extLst>
                    <a:ext uri="{FF2B5EF4-FFF2-40B4-BE49-F238E27FC236}">
                      <a16:creationId xmlns:a16="http://schemas.microsoft.com/office/drawing/2014/main" id="{2098582E-22F1-442E-9524-E0A07782996E}"/>
                    </a:ext>
                  </a:extLst>
                </p:cNvPr>
                <p:cNvSpPr/>
                <p:nvPr/>
              </p:nvSpPr>
              <p:spPr>
                <a:xfrm>
                  <a:off x="8485959" y="5567503"/>
                  <a:ext cx="23414" cy="9677"/>
                </a:xfrm>
                <a:custGeom>
                  <a:avLst/>
                  <a:gdLst>
                    <a:gd name="connsiteX0" fmla="*/ 12588 w 23414"/>
                    <a:gd name="connsiteY0" fmla="*/ 992 h 9677"/>
                    <a:gd name="connsiteX1" fmla="*/ 0 w 23414"/>
                    <a:gd name="connsiteY1" fmla="*/ 8545 h 9677"/>
                    <a:gd name="connsiteX2" fmla="*/ 10826 w 23414"/>
                    <a:gd name="connsiteY2" fmla="*/ 9678 h 9677"/>
                    <a:gd name="connsiteX3" fmla="*/ 23415 w 23414"/>
                    <a:gd name="connsiteY3" fmla="*/ 2125 h 9677"/>
                    <a:gd name="connsiteX4" fmla="*/ 12588 w 23414"/>
                    <a:gd name="connsiteY4" fmla="*/ 992 h 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677">
                      <a:moveTo>
                        <a:pt x="12588" y="992"/>
                      </a:moveTo>
                      <a:lnTo>
                        <a:pt x="0" y="8545"/>
                      </a:lnTo>
                      <a:cubicBezTo>
                        <a:pt x="3562" y="6996"/>
                        <a:pt x="7666" y="7437"/>
                        <a:pt x="10826" y="9678"/>
                      </a:cubicBezTo>
                      <a:lnTo>
                        <a:pt x="23415" y="2125"/>
                      </a:lnTo>
                      <a:cubicBezTo>
                        <a:pt x="20293" y="-229"/>
                        <a:pt x="16126" y="-657"/>
                        <a:pt x="12588" y="992"/>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290" name="Рисунок 22">
                <a:extLst>
                  <a:ext uri="{FF2B5EF4-FFF2-40B4-BE49-F238E27FC236}">
                    <a16:creationId xmlns:a16="http://schemas.microsoft.com/office/drawing/2014/main" id="{2D1FE24F-F856-4AA8-AE5A-EEF6B1BCA5C2}"/>
                  </a:ext>
                </a:extLst>
              </p:cNvPr>
              <p:cNvGrpSpPr/>
              <p:nvPr/>
            </p:nvGrpSpPr>
            <p:grpSpPr>
              <a:xfrm>
                <a:off x="8496155" y="5568998"/>
                <a:ext cx="27882" cy="44059"/>
                <a:chOff x="8496155" y="5568998"/>
                <a:chExt cx="27882" cy="44059"/>
              </a:xfrm>
            </p:grpSpPr>
            <p:sp>
              <p:nvSpPr>
                <p:cNvPr id="293" name="Полилиния: фигура 292">
                  <a:extLst>
                    <a:ext uri="{FF2B5EF4-FFF2-40B4-BE49-F238E27FC236}">
                      <a16:creationId xmlns:a16="http://schemas.microsoft.com/office/drawing/2014/main" id="{F76CB39C-AF7F-4A0D-98A3-BCDE1D01C702}"/>
                    </a:ext>
                  </a:extLst>
                </p:cNvPr>
                <p:cNvSpPr/>
                <p:nvPr/>
              </p:nvSpPr>
              <p:spPr>
                <a:xfrm>
                  <a:off x="8496281" y="5569628"/>
                  <a:ext cx="27756" cy="43430"/>
                </a:xfrm>
                <a:custGeom>
                  <a:avLst/>
                  <a:gdLst>
                    <a:gd name="connsiteX0" fmla="*/ 10700 w 27756"/>
                    <a:gd name="connsiteY0" fmla="*/ 43430 h 43430"/>
                    <a:gd name="connsiteX1" fmla="*/ 23289 w 27756"/>
                    <a:gd name="connsiteY1" fmla="*/ 35877 h 43430"/>
                    <a:gd name="connsiteX2" fmla="*/ 27695 w 27756"/>
                    <a:gd name="connsiteY2" fmla="*/ 26184 h 43430"/>
                    <a:gd name="connsiteX3" fmla="*/ 12588 w 27756"/>
                    <a:gd name="connsiteY3" fmla="*/ 0 h 43430"/>
                    <a:gd name="connsiteX4" fmla="*/ 0 w 27756"/>
                    <a:gd name="connsiteY4" fmla="*/ 7553 h 43430"/>
                    <a:gd name="connsiteX5" fmla="*/ 15106 w 27756"/>
                    <a:gd name="connsiteY5" fmla="*/ 33737 h 43430"/>
                    <a:gd name="connsiteX6" fmla="*/ 10700 w 27756"/>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6" h="43430">
                      <a:moveTo>
                        <a:pt x="10700" y="43430"/>
                      </a:moveTo>
                      <a:lnTo>
                        <a:pt x="23289" y="35877"/>
                      </a:lnTo>
                      <a:cubicBezTo>
                        <a:pt x="26423" y="33687"/>
                        <a:pt x="28110" y="29973"/>
                        <a:pt x="27695" y="26184"/>
                      </a:cubicBezTo>
                      <a:cubicBezTo>
                        <a:pt x="27229" y="15509"/>
                        <a:pt x="21589" y="5740"/>
                        <a:pt x="12588" y="0"/>
                      </a:cubicBezTo>
                      <a:lnTo>
                        <a:pt x="0" y="7553"/>
                      </a:lnTo>
                      <a:cubicBezTo>
                        <a:pt x="8976" y="13319"/>
                        <a:pt x="14603" y="23075"/>
                        <a:pt x="15106" y="33737"/>
                      </a:cubicBezTo>
                      <a:cubicBezTo>
                        <a:pt x="15521" y="37526"/>
                        <a:pt x="13835" y="41240"/>
                        <a:pt x="10700" y="4343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94" name="Рисунок 22">
                  <a:extLst>
                    <a:ext uri="{FF2B5EF4-FFF2-40B4-BE49-F238E27FC236}">
                      <a16:creationId xmlns:a16="http://schemas.microsoft.com/office/drawing/2014/main" id="{95063161-A884-4124-B9E7-90CF430BA3E4}"/>
                    </a:ext>
                  </a:extLst>
                </p:cNvPr>
                <p:cNvGrpSpPr/>
                <p:nvPr/>
              </p:nvGrpSpPr>
              <p:grpSpPr>
                <a:xfrm>
                  <a:off x="8496155" y="5568998"/>
                  <a:ext cx="27882" cy="44059"/>
                  <a:chOff x="8496155" y="5568998"/>
                  <a:chExt cx="27882" cy="44059"/>
                </a:xfrm>
                <a:solidFill>
                  <a:srgbClr val="121822"/>
                </a:solidFill>
              </p:grpSpPr>
              <p:sp>
                <p:nvSpPr>
                  <p:cNvPr id="296" name="Полилиния: фигура 295">
                    <a:extLst>
                      <a:ext uri="{FF2B5EF4-FFF2-40B4-BE49-F238E27FC236}">
                        <a16:creationId xmlns:a16="http://schemas.microsoft.com/office/drawing/2014/main" id="{A2E6FB48-3E5E-4CC5-876C-B35045539937}"/>
                      </a:ext>
                    </a:extLst>
                  </p:cNvPr>
                  <p:cNvSpPr/>
                  <p:nvPr/>
                </p:nvSpPr>
                <p:spPr>
                  <a:xfrm>
                    <a:off x="8506981" y="5581587"/>
                    <a:ext cx="17056" cy="31471"/>
                  </a:xfrm>
                  <a:custGeom>
                    <a:avLst/>
                    <a:gdLst>
                      <a:gd name="connsiteX0" fmla="*/ 0 w 17056"/>
                      <a:gd name="connsiteY0" fmla="*/ 31471 h 31471"/>
                      <a:gd name="connsiteX1" fmla="*/ 12588 w 17056"/>
                      <a:gd name="connsiteY1" fmla="*/ 23918 h 31471"/>
                      <a:gd name="connsiteX2" fmla="*/ 16994 w 17056"/>
                      <a:gd name="connsiteY2" fmla="*/ 14225 h 31471"/>
                      <a:gd name="connsiteX3" fmla="*/ 13092 w 17056"/>
                      <a:gd name="connsiteY3" fmla="*/ 0 h 31471"/>
                      <a:gd name="connsiteX4" fmla="*/ 504 w 17056"/>
                      <a:gd name="connsiteY4" fmla="*/ 7553 h 31471"/>
                      <a:gd name="connsiteX5" fmla="*/ 4532 w 17056"/>
                      <a:gd name="connsiteY5" fmla="*/ 21778 h 31471"/>
                      <a:gd name="connsiteX6" fmla="*/ 126 w 17056"/>
                      <a:gd name="connsiteY6" fmla="*/ 31471 h 3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56" h="31471">
                        <a:moveTo>
                          <a:pt x="0" y="31471"/>
                        </a:moveTo>
                        <a:lnTo>
                          <a:pt x="12588" y="23918"/>
                        </a:lnTo>
                        <a:cubicBezTo>
                          <a:pt x="15723" y="21728"/>
                          <a:pt x="17410" y="18014"/>
                          <a:pt x="16994" y="14225"/>
                        </a:cubicBezTo>
                        <a:cubicBezTo>
                          <a:pt x="16843" y="9240"/>
                          <a:pt x="15496" y="4368"/>
                          <a:pt x="13092" y="0"/>
                        </a:cubicBezTo>
                        <a:lnTo>
                          <a:pt x="504" y="7553"/>
                        </a:lnTo>
                        <a:cubicBezTo>
                          <a:pt x="3009" y="11883"/>
                          <a:pt x="4393" y="16780"/>
                          <a:pt x="4532" y="21778"/>
                        </a:cubicBezTo>
                        <a:cubicBezTo>
                          <a:pt x="4947" y="25567"/>
                          <a:pt x="3260" y="29281"/>
                          <a:pt x="126" y="314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97" name="Полилиния: фигура 296">
                    <a:extLst>
                      <a:ext uri="{FF2B5EF4-FFF2-40B4-BE49-F238E27FC236}">
                        <a16:creationId xmlns:a16="http://schemas.microsoft.com/office/drawing/2014/main" id="{BC503BA8-D587-4B7A-A086-5DCC3586154C}"/>
                      </a:ext>
                    </a:extLst>
                  </p:cNvPr>
                  <p:cNvSpPr/>
                  <p:nvPr/>
                </p:nvSpPr>
                <p:spPr>
                  <a:xfrm>
                    <a:off x="8496155" y="5568998"/>
                    <a:ext cx="23792" cy="20141"/>
                  </a:xfrm>
                  <a:custGeom>
                    <a:avLst/>
                    <a:gdLst>
                      <a:gd name="connsiteX0" fmla="*/ 11204 w 23792"/>
                      <a:gd name="connsiteY0" fmla="*/ 20141 h 20141"/>
                      <a:gd name="connsiteX1" fmla="*/ 23792 w 23792"/>
                      <a:gd name="connsiteY1" fmla="*/ 12588 h 20141"/>
                      <a:gd name="connsiteX2" fmla="*/ 12588 w 23792"/>
                      <a:gd name="connsiteY2" fmla="*/ 0 h 20141"/>
                      <a:gd name="connsiteX3" fmla="*/ 0 w 23792"/>
                      <a:gd name="connsiteY3" fmla="*/ 7553 h 20141"/>
                      <a:gd name="connsiteX4" fmla="*/ 11078 w 23792"/>
                      <a:gd name="connsiteY4" fmla="*/ 19512 h 2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2" h="20141">
                        <a:moveTo>
                          <a:pt x="11204" y="20141"/>
                        </a:moveTo>
                        <a:lnTo>
                          <a:pt x="23792" y="12588"/>
                        </a:lnTo>
                        <a:cubicBezTo>
                          <a:pt x="21287" y="7440"/>
                          <a:pt x="17410" y="3084"/>
                          <a:pt x="12588" y="0"/>
                        </a:cubicBezTo>
                        <a:lnTo>
                          <a:pt x="0" y="7553"/>
                        </a:lnTo>
                        <a:cubicBezTo>
                          <a:pt x="4696" y="10474"/>
                          <a:pt x="8522" y="14603"/>
                          <a:pt x="11078" y="195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95" name="Полилиния: фигура 294">
                  <a:extLst>
                    <a:ext uri="{FF2B5EF4-FFF2-40B4-BE49-F238E27FC236}">
                      <a16:creationId xmlns:a16="http://schemas.microsoft.com/office/drawing/2014/main" id="{22A95620-F6AC-430F-87D8-519636AF66D0}"/>
                    </a:ext>
                  </a:extLst>
                </p:cNvPr>
                <p:cNvSpPr/>
                <p:nvPr/>
              </p:nvSpPr>
              <p:spPr>
                <a:xfrm>
                  <a:off x="8496281" y="5569628"/>
                  <a:ext cx="27756" cy="43430"/>
                </a:xfrm>
                <a:custGeom>
                  <a:avLst/>
                  <a:gdLst>
                    <a:gd name="connsiteX0" fmla="*/ 10700 w 27756"/>
                    <a:gd name="connsiteY0" fmla="*/ 43430 h 43430"/>
                    <a:gd name="connsiteX1" fmla="*/ 23289 w 27756"/>
                    <a:gd name="connsiteY1" fmla="*/ 35877 h 43430"/>
                    <a:gd name="connsiteX2" fmla="*/ 27695 w 27756"/>
                    <a:gd name="connsiteY2" fmla="*/ 26184 h 43430"/>
                    <a:gd name="connsiteX3" fmla="*/ 12588 w 27756"/>
                    <a:gd name="connsiteY3" fmla="*/ 0 h 43430"/>
                    <a:gd name="connsiteX4" fmla="*/ 0 w 27756"/>
                    <a:gd name="connsiteY4" fmla="*/ 7553 h 43430"/>
                    <a:gd name="connsiteX5" fmla="*/ 15106 w 27756"/>
                    <a:gd name="connsiteY5" fmla="*/ 33737 h 43430"/>
                    <a:gd name="connsiteX6" fmla="*/ 10700 w 27756"/>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6" h="43430">
                      <a:moveTo>
                        <a:pt x="10700" y="43430"/>
                      </a:moveTo>
                      <a:lnTo>
                        <a:pt x="23289" y="35877"/>
                      </a:lnTo>
                      <a:cubicBezTo>
                        <a:pt x="26423" y="33687"/>
                        <a:pt x="28110" y="29973"/>
                        <a:pt x="27695" y="26184"/>
                      </a:cubicBezTo>
                      <a:cubicBezTo>
                        <a:pt x="27229" y="15509"/>
                        <a:pt x="21589" y="5740"/>
                        <a:pt x="12588" y="0"/>
                      </a:cubicBezTo>
                      <a:lnTo>
                        <a:pt x="0" y="7553"/>
                      </a:lnTo>
                      <a:cubicBezTo>
                        <a:pt x="8976" y="13319"/>
                        <a:pt x="14603" y="23075"/>
                        <a:pt x="15106" y="33737"/>
                      </a:cubicBezTo>
                      <a:cubicBezTo>
                        <a:pt x="15521" y="37526"/>
                        <a:pt x="13835" y="41240"/>
                        <a:pt x="10700" y="43430"/>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291" name="Полилиния: фигура 290">
                <a:extLst>
                  <a:ext uri="{FF2B5EF4-FFF2-40B4-BE49-F238E27FC236}">
                    <a16:creationId xmlns:a16="http://schemas.microsoft.com/office/drawing/2014/main" id="{D812EDD5-5A5E-43BF-8B79-1A51AFBB7955}"/>
                  </a:ext>
                </a:extLst>
              </p:cNvPr>
              <p:cNvSpPr/>
              <p:nvPr/>
            </p:nvSpPr>
            <p:spPr>
              <a:xfrm>
                <a:off x="8481049" y="5575059"/>
                <a:ext cx="30338" cy="39035"/>
              </a:xfrm>
              <a:custGeom>
                <a:avLst/>
                <a:gdLst>
                  <a:gd name="connsiteX0" fmla="*/ 15232 w 30338"/>
                  <a:gd name="connsiteY0" fmla="*/ 2122 h 39035"/>
                  <a:gd name="connsiteX1" fmla="*/ 0 w 30338"/>
                  <a:gd name="connsiteY1" fmla="*/ 10808 h 39035"/>
                  <a:gd name="connsiteX2" fmla="*/ 15106 w 30338"/>
                  <a:gd name="connsiteY2" fmla="*/ 36992 h 39035"/>
                  <a:gd name="connsiteX3" fmla="*/ 30338 w 30338"/>
                  <a:gd name="connsiteY3" fmla="*/ 28306 h 39035"/>
                  <a:gd name="connsiteX4" fmla="*/ 15232 w 30338"/>
                  <a:gd name="connsiteY4" fmla="*/ 2122 h 3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8" h="39035">
                    <a:moveTo>
                      <a:pt x="15232" y="2122"/>
                    </a:moveTo>
                    <a:cubicBezTo>
                      <a:pt x="6924" y="-2788"/>
                      <a:pt x="0" y="1115"/>
                      <a:pt x="0" y="10808"/>
                    </a:cubicBezTo>
                    <a:cubicBezTo>
                      <a:pt x="624" y="21433"/>
                      <a:pt x="6224" y="31138"/>
                      <a:pt x="15106" y="36992"/>
                    </a:cubicBezTo>
                    <a:cubicBezTo>
                      <a:pt x="23540" y="41776"/>
                      <a:pt x="30338" y="37873"/>
                      <a:pt x="30338" y="28306"/>
                    </a:cubicBezTo>
                    <a:cubicBezTo>
                      <a:pt x="29835" y="17644"/>
                      <a:pt x="24208" y="7887"/>
                      <a:pt x="15232" y="212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92" name="Полилиния: фигура 291">
                <a:extLst>
                  <a:ext uri="{FF2B5EF4-FFF2-40B4-BE49-F238E27FC236}">
                    <a16:creationId xmlns:a16="http://schemas.microsoft.com/office/drawing/2014/main" id="{EC28D87F-F858-4C81-9F91-67A04D9182E4}"/>
                  </a:ext>
                </a:extLst>
              </p:cNvPr>
              <p:cNvSpPr/>
              <p:nvPr/>
            </p:nvSpPr>
            <p:spPr>
              <a:xfrm>
                <a:off x="8485078" y="5580310"/>
                <a:ext cx="22281" cy="28477"/>
              </a:xfrm>
              <a:custGeom>
                <a:avLst/>
                <a:gdLst>
                  <a:gd name="connsiteX0" fmla="*/ 11204 w 22281"/>
                  <a:gd name="connsiteY0" fmla="*/ 1528 h 28477"/>
                  <a:gd name="connsiteX1" fmla="*/ 0 w 22281"/>
                  <a:gd name="connsiteY1" fmla="*/ 7822 h 28477"/>
                  <a:gd name="connsiteX2" fmla="*/ 11078 w 22281"/>
                  <a:gd name="connsiteY2" fmla="*/ 27082 h 28477"/>
                  <a:gd name="connsiteX3" fmla="*/ 22281 w 22281"/>
                  <a:gd name="connsiteY3" fmla="*/ 20662 h 28477"/>
                  <a:gd name="connsiteX4" fmla="*/ 11204 w 22281"/>
                  <a:gd name="connsiteY4" fmla="*/ 1528 h 2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1" h="28477">
                    <a:moveTo>
                      <a:pt x="11204" y="1528"/>
                    </a:moveTo>
                    <a:cubicBezTo>
                      <a:pt x="5035" y="-1997"/>
                      <a:pt x="126" y="773"/>
                      <a:pt x="0" y="7822"/>
                    </a:cubicBezTo>
                    <a:cubicBezTo>
                      <a:pt x="507" y="15614"/>
                      <a:pt x="4595" y="22727"/>
                      <a:pt x="11078" y="27082"/>
                    </a:cubicBezTo>
                    <a:cubicBezTo>
                      <a:pt x="17246" y="30607"/>
                      <a:pt x="22281" y="27082"/>
                      <a:pt x="22281" y="20662"/>
                    </a:cubicBezTo>
                    <a:cubicBezTo>
                      <a:pt x="21879" y="12870"/>
                      <a:pt x="17750" y="5758"/>
                      <a:pt x="11204" y="15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122" name="Рисунок 22">
              <a:extLst>
                <a:ext uri="{FF2B5EF4-FFF2-40B4-BE49-F238E27FC236}">
                  <a16:creationId xmlns:a16="http://schemas.microsoft.com/office/drawing/2014/main" id="{39C9B06F-91A2-4840-A9C1-8C62EF581C9D}"/>
                </a:ext>
              </a:extLst>
            </p:cNvPr>
            <p:cNvGrpSpPr/>
            <p:nvPr/>
          </p:nvGrpSpPr>
          <p:grpSpPr>
            <a:xfrm>
              <a:off x="8621788" y="5590792"/>
              <a:ext cx="42988" cy="46546"/>
              <a:chOff x="8621788" y="5590792"/>
              <a:chExt cx="42988" cy="46546"/>
            </a:xfrm>
          </p:grpSpPr>
          <p:grpSp>
            <p:nvGrpSpPr>
              <p:cNvPr id="275" name="Рисунок 22">
                <a:extLst>
                  <a:ext uri="{FF2B5EF4-FFF2-40B4-BE49-F238E27FC236}">
                    <a16:creationId xmlns:a16="http://schemas.microsoft.com/office/drawing/2014/main" id="{00881BC5-3229-44C2-957B-F6F9621CFB6A}"/>
                  </a:ext>
                </a:extLst>
              </p:cNvPr>
              <p:cNvGrpSpPr/>
              <p:nvPr/>
            </p:nvGrpSpPr>
            <p:grpSpPr>
              <a:xfrm>
                <a:off x="8626320" y="5590792"/>
                <a:ext cx="24043" cy="9677"/>
                <a:chOff x="8626320" y="5590792"/>
                <a:chExt cx="24043" cy="9677"/>
              </a:xfrm>
            </p:grpSpPr>
            <p:sp>
              <p:nvSpPr>
                <p:cNvPr id="284" name="Полилиния: фигура 283">
                  <a:extLst>
                    <a:ext uri="{FF2B5EF4-FFF2-40B4-BE49-F238E27FC236}">
                      <a16:creationId xmlns:a16="http://schemas.microsoft.com/office/drawing/2014/main" id="{5B002F3C-DDEF-4C46-8761-6289304B464F}"/>
                    </a:ext>
                  </a:extLst>
                </p:cNvPr>
                <p:cNvSpPr/>
                <p:nvPr/>
              </p:nvSpPr>
              <p:spPr>
                <a:xfrm>
                  <a:off x="8626949" y="5590792"/>
                  <a:ext cx="23414" cy="9677"/>
                </a:xfrm>
                <a:custGeom>
                  <a:avLst/>
                  <a:gdLst>
                    <a:gd name="connsiteX0" fmla="*/ 12588 w 23414"/>
                    <a:gd name="connsiteY0" fmla="*/ 992 h 9677"/>
                    <a:gd name="connsiteX1" fmla="*/ 0 w 23414"/>
                    <a:gd name="connsiteY1" fmla="*/ 8545 h 9677"/>
                    <a:gd name="connsiteX2" fmla="*/ 10826 w 23414"/>
                    <a:gd name="connsiteY2" fmla="*/ 9678 h 9677"/>
                    <a:gd name="connsiteX3" fmla="*/ 23415 w 23414"/>
                    <a:gd name="connsiteY3" fmla="*/ 2125 h 9677"/>
                    <a:gd name="connsiteX4" fmla="*/ 12588 w 23414"/>
                    <a:gd name="connsiteY4" fmla="*/ 992 h 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677">
                      <a:moveTo>
                        <a:pt x="12588" y="992"/>
                      </a:moveTo>
                      <a:lnTo>
                        <a:pt x="0" y="8545"/>
                      </a:lnTo>
                      <a:cubicBezTo>
                        <a:pt x="3550" y="6946"/>
                        <a:pt x="7679" y="7387"/>
                        <a:pt x="10826" y="9678"/>
                      </a:cubicBezTo>
                      <a:lnTo>
                        <a:pt x="23415" y="2125"/>
                      </a:lnTo>
                      <a:cubicBezTo>
                        <a:pt x="20293" y="-229"/>
                        <a:pt x="16126" y="-657"/>
                        <a:pt x="12588" y="992"/>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85" name="Рисунок 22">
                  <a:extLst>
                    <a:ext uri="{FF2B5EF4-FFF2-40B4-BE49-F238E27FC236}">
                      <a16:creationId xmlns:a16="http://schemas.microsoft.com/office/drawing/2014/main" id="{F87B87F5-4EC8-4799-BF7B-1B440FA5EB56}"/>
                    </a:ext>
                  </a:extLst>
                </p:cNvPr>
                <p:cNvGrpSpPr/>
                <p:nvPr/>
              </p:nvGrpSpPr>
              <p:grpSpPr>
                <a:xfrm>
                  <a:off x="8626320" y="5590877"/>
                  <a:ext cx="23288" cy="9592"/>
                  <a:chOff x="8626320" y="5590877"/>
                  <a:chExt cx="23288" cy="9592"/>
                </a:xfrm>
                <a:solidFill>
                  <a:srgbClr val="121822"/>
                </a:solidFill>
              </p:grpSpPr>
              <p:sp>
                <p:nvSpPr>
                  <p:cNvPr id="287" name="Полилиния: фигура 286">
                    <a:extLst>
                      <a:ext uri="{FF2B5EF4-FFF2-40B4-BE49-F238E27FC236}">
                        <a16:creationId xmlns:a16="http://schemas.microsoft.com/office/drawing/2014/main" id="{FFAB96A9-6DA4-4963-8725-7375FF5CB5FB}"/>
                      </a:ext>
                    </a:extLst>
                  </p:cNvPr>
                  <p:cNvSpPr/>
                  <p:nvPr/>
                </p:nvSpPr>
                <p:spPr>
                  <a:xfrm>
                    <a:off x="8628208" y="5590877"/>
                    <a:ext cx="21400" cy="9592"/>
                  </a:xfrm>
                  <a:custGeom>
                    <a:avLst/>
                    <a:gdLst>
                      <a:gd name="connsiteX0" fmla="*/ 8812 w 21400"/>
                      <a:gd name="connsiteY0" fmla="*/ 9592 h 9592"/>
                      <a:gd name="connsiteX1" fmla="*/ 21400 w 21400"/>
                      <a:gd name="connsiteY1" fmla="*/ 2039 h 9592"/>
                      <a:gd name="connsiteX2" fmla="*/ 12588 w 21400"/>
                      <a:gd name="connsiteY2" fmla="*/ 151 h 9592"/>
                      <a:gd name="connsiteX3" fmla="*/ 0 w 21400"/>
                      <a:gd name="connsiteY3" fmla="*/ 7704 h 9592"/>
                      <a:gd name="connsiteX4" fmla="*/ 8812 w 21400"/>
                      <a:gd name="connsiteY4" fmla="*/ 9592 h 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0" h="9592">
                        <a:moveTo>
                          <a:pt x="8812" y="9592"/>
                        </a:moveTo>
                        <a:lnTo>
                          <a:pt x="21400" y="2039"/>
                        </a:lnTo>
                        <a:cubicBezTo>
                          <a:pt x="18795" y="340"/>
                          <a:pt x="15660" y="-328"/>
                          <a:pt x="12588" y="151"/>
                        </a:cubicBezTo>
                        <a:lnTo>
                          <a:pt x="0" y="7704"/>
                        </a:lnTo>
                        <a:cubicBezTo>
                          <a:pt x="3072" y="7226"/>
                          <a:pt x="6206" y="7893"/>
                          <a:pt x="8812" y="959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88" name="Полилиния: фигура 287">
                    <a:extLst>
                      <a:ext uri="{FF2B5EF4-FFF2-40B4-BE49-F238E27FC236}">
                        <a16:creationId xmlns:a16="http://schemas.microsoft.com/office/drawing/2014/main" id="{6F1C8CD0-CC79-46BF-A28B-937AC7AB951B}"/>
                      </a:ext>
                    </a:extLst>
                  </p:cNvPr>
                  <p:cNvSpPr/>
                  <p:nvPr/>
                </p:nvSpPr>
                <p:spPr>
                  <a:xfrm>
                    <a:off x="8626320" y="5591028"/>
                    <a:ext cx="14476" cy="8308"/>
                  </a:xfrm>
                  <a:custGeom>
                    <a:avLst/>
                    <a:gdLst>
                      <a:gd name="connsiteX0" fmla="*/ 1888 w 14476"/>
                      <a:gd name="connsiteY0" fmla="*/ 7553 h 8308"/>
                      <a:gd name="connsiteX1" fmla="*/ 14477 w 14476"/>
                      <a:gd name="connsiteY1" fmla="*/ 0 h 8308"/>
                      <a:gd name="connsiteX2" fmla="*/ 12588 w 14476"/>
                      <a:gd name="connsiteY2" fmla="*/ 755 h 8308"/>
                      <a:gd name="connsiteX3" fmla="*/ 0 w 14476"/>
                      <a:gd name="connsiteY3" fmla="*/ 8308 h 8308"/>
                      <a:gd name="connsiteX4" fmla="*/ 2014 w 14476"/>
                      <a:gd name="connsiteY4" fmla="*/ 7553 h 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308">
                        <a:moveTo>
                          <a:pt x="1888" y="7553"/>
                        </a:moveTo>
                        <a:lnTo>
                          <a:pt x="14477" y="0"/>
                        </a:lnTo>
                        <a:lnTo>
                          <a:pt x="12588" y="755"/>
                        </a:lnTo>
                        <a:lnTo>
                          <a:pt x="0" y="8308"/>
                        </a:lnTo>
                        <a:lnTo>
                          <a:pt x="2014" y="7553"/>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86" name="Полилиния: фигура 285">
                  <a:extLst>
                    <a:ext uri="{FF2B5EF4-FFF2-40B4-BE49-F238E27FC236}">
                      <a16:creationId xmlns:a16="http://schemas.microsoft.com/office/drawing/2014/main" id="{4F21D21F-374F-4548-8BBF-B67AFB057DC7}"/>
                    </a:ext>
                  </a:extLst>
                </p:cNvPr>
                <p:cNvSpPr/>
                <p:nvPr/>
              </p:nvSpPr>
              <p:spPr>
                <a:xfrm>
                  <a:off x="8626949" y="5590792"/>
                  <a:ext cx="23414" cy="9677"/>
                </a:xfrm>
                <a:custGeom>
                  <a:avLst/>
                  <a:gdLst>
                    <a:gd name="connsiteX0" fmla="*/ 12588 w 23414"/>
                    <a:gd name="connsiteY0" fmla="*/ 992 h 9677"/>
                    <a:gd name="connsiteX1" fmla="*/ 0 w 23414"/>
                    <a:gd name="connsiteY1" fmla="*/ 8545 h 9677"/>
                    <a:gd name="connsiteX2" fmla="*/ 10826 w 23414"/>
                    <a:gd name="connsiteY2" fmla="*/ 9678 h 9677"/>
                    <a:gd name="connsiteX3" fmla="*/ 23415 w 23414"/>
                    <a:gd name="connsiteY3" fmla="*/ 2125 h 9677"/>
                    <a:gd name="connsiteX4" fmla="*/ 12588 w 23414"/>
                    <a:gd name="connsiteY4" fmla="*/ 992 h 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4" h="9677">
                      <a:moveTo>
                        <a:pt x="12588" y="992"/>
                      </a:moveTo>
                      <a:lnTo>
                        <a:pt x="0" y="8545"/>
                      </a:lnTo>
                      <a:cubicBezTo>
                        <a:pt x="3550" y="6946"/>
                        <a:pt x="7679" y="7387"/>
                        <a:pt x="10826" y="9678"/>
                      </a:cubicBezTo>
                      <a:lnTo>
                        <a:pt x="23415" y="2125"/>
                      </a:lnTo>
                      <a:cubicBezTo>
                        <a:pt x="20293" y="-229"/>
                        <a:pt x="16126" y="-657"/>
                        <a:pt x="12588" y="992"/>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276" name="Рисунок 22">
                <a:extLst>
                  <a:ext uri="{FF2B5EF4-FFF2-40B4-BE49-F238E27FC236}">
                    <a16:creationId xmlns:a16="http://schemas.microsoft.com/office/drawing/2014/main" id="{E38055FE-45A6-4857-B24E-D19F917F6904}"/>
                  </a:ext>
                </a:extLst>
              </p:cNvPr>
              <p:cNvGrpSpPr/>
              <p:nvPr/>
            </p:nvGrpSpPr>
            <p:grpSpPr>
              <a:xfrm>
                <a:off x="8636894" y="5592916"/>
                <a:ext cx="27882" cy="43430"/>
                <a:chOff x="8636894" y="5592916"/>
                <a:chExt cx="27882" cy="43430"/>
              </a:xfrm>
            </p:grpSpPr>
            <p:sp>
              <p:nvSpPr>
                <p:cNvPr id="279" name="Полилиния: фигура 278">
                  <a:extLst>
                    <a:ext uri="{FF2B5EF4-FFF2-40B4-BE49-F238E27FC236}">
                      <a16:creationId xmlns:a16="http://schemas.microsoft.com/office/drawing/2014/main" id="{6E8933D0-035C-406B-9BD7-5663A16FE7B9}"/>
                    </a:ext>
                  </a:extLst>
                </p:cNvPr>
                <p:cNvSpPr/>
                <p:nvPr/>
              </p:nvSpPr>
              <p:spPr>
                <a:xfrm>
                  <a:off x="8637020" y="5592916"/>
                  <a:ext cx="27756" cy="43430"/>
                </a:xfrm>
                <a:custGeom>
                  <a:avLst/>
                  <a:gdLst>
                    <a:gd name="connsiteX0" fmla="*/ 10700 w 27756"/>
                    <a:gd name="connsiteY0" fmla="*/ 43430 h 43430"/>
                    <a:gd name="connsiteX1" fmla="*/ 23289 w 27756"/>
                    <a:gd name="connsiteY1" fmla="*/ 35877 h 43430"/>
                    <a:gd name="connsiteX2" fmla="*/ 27695 w 27756"/>
                    <a:gd name="connsiteY2" fmla="*/ 26184 h 43430"/>
                    <a:gd name="connsiteX3" fmla="*/ 12588 w 27756"/>
                    <a:gd name="connsiteY3" fmla="*/ 0 h 43430"/>
                    <a:gd name="connsiteX4" fmla="*/ 0 w 27756"/>
                    <a:gd name="connsiteY4" fmla="*/ 7553 h 43430"/>
                    <a:gd name="connsiteX5" fmla="*/ 15106 w 27756"/>
                    <a:gd name="connsiteY5" fmla="*/ 33737 h 43430"/>
                    <a:gd name="connsiteX6" fmla="*/ 10700 w 27756"/>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6" h="43430">
                      <a:moveTo>
                        <a:pt x="10700" y="43430"/>
                      </a:moveTo>
                      <a:lnTo>
                        <a:pt x="23289" y="35877"/>
                      </a:lnTo>
                      <a:cubicBezTo>
                        <a:pt x="26423" y="33687"/>
                        <a:pt x="28110" y="29973"/>
                        <a:pt x="27695" y="26184"/>
                      </a:cubicBezTo>
                      <a:cubicBezTo>
                        <a:pt x="27229" y="15509"/>
                        <a:pt x="21589" y="5740"/>
                        <a:pt x="12588" y="0"/>
                      </a:cubicBezTo>
                      <a:lnTo>
                        <a:pt x="0" y="7553"/>
                      </a:lnTo>
                      <a:cubicBezTo>
                        <a:pt x="8976" y="13319"/>
                        <a:pt x="14603" y="23075"/>
                        <a:pt x="15106" y="33737"/>
                      </a:cubicBezTo>
                      <a:cubicBezTo>
                        <a:pt x="15521" y="37526"/>
                        <a:pt x="13835" y="41240"/>
                        <a:pt x="10700" y="4343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80" name="Рисунок 22">
                  <a:extLst>
                    <a:ext uri="{FF2B5EF4-FFF2-40B4-BE49-F238E27FC236}">
                      <a16:creationId xmlns:a16="http://schemas.microsoft.com/office/drawing/2014/main" id="{FBDB95D7-E4F4-40F5-B937-23667210B945}"/>
                    </a:ext>
                  </a:extLst>
                </p:cNvPr>
                <p:cNvGrpSpPr/>
                <p:nvPr/>
              </p:nvGrpSpPr>
              <p:grpSpPr>
                <a:xfrm>
                  <a:off x="8636894" y="5593546"/>
                  <a:ext cx="27882" cy="42800"/>
                  <a:chOff x="8636894" y="5593546"/>
                  <a:chExt cx="27882" cy="42800"/>
                </a:xfrm>
                <a:solidFill>
                  <a:srgbClr val="121822"/>
                </a:solidFill>
              </p:grpSpPr>
              <p:sp>
                <p:nvSpPr>
                  <p:cNvPr id="282" name="Полилиния: фигура 281">
                    <a:extLst>
                      <a:ext uri="{FF2B5EF4-FFF2-40B4-BE49-F238E27FC236}">
                        <a16:creationId xmlns:a16="http://schemas.microsoft.com/office/drawing/2014/main" id="{8313CE79-704E-4CB9-A617-701C0EC503F0}"/>
                      </a:ext>
                    </a:extLst>
                  </p:cNvPr>
                  <p:cNvSpPr/>
                  <p:nvPr/>
                </p:nvSpPr>
                <p:spPr>
                  <a:xfrm>
                    <a:off x="8647720" y="5604875"/>
                    <a:ext cx="17056" cy="31471"/>
                  </a:xfrm>
                  <a:custGeom>
                    <a:avLst/>
                    <a:gdLst>
                      <a:gd name="connsiteX0" fmla="*/ 0 w 17056"/>
                      <a:gd name="connsiteY0" fmla="*/ 31471 h 31471"/>
                      <a:gd name="connsiteX1" fmla="*/ 12588 w 17056"/>
                      <a:gd name="connsiteY1" fmla="*/ 23918 h 31471"/>
                      <a:gd name="connsiteX2" fmla="*/ 16994 w 17056"/>
                      <a:gd name="connsiteY2" fmla="*/ 14225 h 31471"/>
                      <a:gd name="connsiteX3" fmla="*/ 13092 w 17056"/>
                      <a:gd name="connsiteY3" fmla="*/ 0 h 31471"/>
                      <a:gd name="connsiteX4" fmla="*/ 504 w 17056"/>
                      <a:gd name="connsiteY4" fmla="*/ 7553 h 31471"/>
                      <a:gd name="connsiteX5" fmla="*/ 4532 w 17056"/>
                      <a:gd name="connsiteY5" fmla="*/ 21778 h 31471"/>
                      <a:gd name="connsiteX6" fmla="*/ 126 w 17056"/>
                      <a:gd name="connsiteY6" fmla="*/ 31471 h 3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56" h="31471">
                        <a:moveTo>
                          <a:pt x="0" y="31471"/>
                        </a:moveTo>
                        <a:lnTo>
                          <a:pt x="12588" y="23918"/>
                        </a:lnTo>
                        <a:cubicBezTo>
                          <a:pt x="15723" y="21728"/>
                          <a:pt x="17410" y="18014"/>
                          <a:pt x="16994" y="14225"/>
                        </a:cubicBezTo>
                        <a:cubicBezTo>
                          <a:pt x="16894" y="9227"/>
                          <a:pt x="15559" y="4343"/>
                          <a:pt x="13092" y="0"/>
                        </a:cubicBezTo>
                        <a:lnTo>
                          <a:pt x="504" y="7553"/>
                        </a:lnTo>
                        <a:cubicBezTo>
                          <a:pt x="3009" y="11883"/>
                          <a:pt x="4393" y="16780"/>
                          <a:pt x="4532" y="21778"/>
                        </a:cubicBezTo>
                        <a:cubicBezTo>
                          <a:pt x="4947" y="25567"/>
                          <a:pt x="3260" y="29281"/>
                          <a:pt x="126" y="3147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83" name="Полилиния: фигура 282">
                    <a:extLst>
                      <a:ext uri="{FF2B5EF4-FFF2-40B4-BE49-F238E27FC236}">
                        <a16:creationId xmlns:a16="http://schemas.microsoft.com/office/drawing/2014/main" id="{45EBC4BC-CA78-4009-8330-2B25C955C8D4}"/>
                      </a:ext>
                    </a:extLst>
                  </p:cNvPr>
                  <p:cNvSpPr/>
                  <p:nvPr/>
                </p:nvSpPr>
                <p:spPr>
                  <a:xfrm>
                    <a:off x="8636894" y="5593546"/>
                    <a:ext cx="23792" cy="20141"/>
                  </a:xfrm>
                  <a:custGeom>
                    <a:avLst/>
                    <a:gdLst>
                      <a:gd name="connsiteX0" fmla="*/ 11204 w 23792"/>
                      <a:gd name="connsiteY0" fmla="*/ 19512 h 20141"/>
                      <a:gd name="connsiteX1" fmla="*/ 23792 w 23792"/>
                      <a:gd name="connsiteY1" fmla="*/ 11959 h 20141"/>
                      <a:gd name="connsiteX2" fmla="*/ 12588 w 23792"/>
                      <a:gd name="connsiteY2" fmla="*/ 0 h 20141"/>
                      <a:gd name="connsiteX3" fmla="*/ 0 w 23792"/>
                      <a:gd name="connsiteY3" fmla="*/ 7553 h 20141"/>
                      <a:gd name="connsiteX4" fmla="*/ 11078 w 23792"/>
                      <a:gd name="connsiteY4" fmla="*/ 20142 h 2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2" h="20141">
                        <a:moveTo>
                          <a:pt x="11204" y="19512"/>
                        </a:moveTo>
                        <a:lnTo>
                          <a:pt x="23792" y="11959"/>
                        </a:lnTo>
                        <a:cubicBezTo>
                          <a:pt x="21186" y="7050"/>
                          <a:pt x="17322" y="2921"/>
                          <a:pt x="12588" y="0"/>
                        </a:cubicBezTo>
                        <a:lnTo>
                          <a:pt x="0" y="7553"/>
                        </a:lnTo>
                        <a:cubicBezTo>
                          <a:pt x="4784" y="10650"/>
                          <a:pt x="8610" y="15005"/>
                          <a:pt x="11078" y="2014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81" name="Полилиния: фигура 280">
                  <a:extLst>
                    <a:ext uri="{FF2B5EF4-FFF2-40B4-BE49-F238E27FC236}">
                      <a16:creationId xmlns:a16="http://schemas.microsoft.com/office/drawing/2014/main" id="{E63F7FEC-A3A7-41A2-84E2-A153588A1E96}"/>
                    </a:ext>
                  </a:extLst>
                </p:cNvPr>
                <p:cNvSpPr/>
                <p:nvPr/>
              </p:nvSpPr>
              <p:spPr>
                <a:xfrm>
                  <a:off x="8637020" y="5592916"/>
                  <a:ext cx="27756" cy="43430"/>
                </a:xfrm>
                <a:custGeom>
                  <a:avLst/>
                  <a:gdLst>
                    <a:gd name="connsiteX0" fmla="*/ 10700 w 27756"/>
                    <a:gd name="connsiteY0" fmla="*/ 43430 h 43430"/>
                    <a:gd name="connsiteX1" fmla="*/ 23289 w 27756"/>
                    <a:gd name="connsiteY1" fmla="*/ 35877 h 43430"/>
                    <a:gd name="connsiteX2" fmla="*/ 27695 w 27756"/>
                    <a:gd name="connsiteY2" fmla="*/ 26184 h 43430"/>
                    <a:gd name="connsiteX3" fmla="*/ 12588 w 27756"/>
                    <a:gd name="connsiteY3" fmla="*/ 0 h 43430"/>
                    <a:gd name="connsiteX4" fmla="*/ 0 w 27756"/>
                    <a:gd name="connsiteY4" fmla="*/ 7553 h 43430"/>
                    <a:gd name="connsiteX5" fmla="*/ 15106 w 27756"/>
                    <a:gd name="connsiteY5" fmla="*/ 33737 h 43430"/>
                    <a:gd name="connsiteX6" fmla="*/ 10700 w 27756"/>
                    <a:gd name="connsiteY6" fmla="*/ 43430 h 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6" h="43430">
                      <a:moveTo>
                        <a:pt x="10700" y="43430"/>
                      </a:moveTo>
                      <a:lnTo>
                        <a:pt x="23289" y="35877"/>
                      </a:lnTo>
                      <a:cubicBezTo>
                        <a:pt x="26423" y="33687"/>
                        <a:pt x="28110" y="29973"/>
                        <a:pt x="27695" y="26184"/>
                      </a:cubicBezTo>
                      <a:cubicBezTo>
                        <a:pt x="27229" y="15509"/>
                        <a:pt x="21589" y="5740"/>
                        <a:pt x="12588" y="0"/>
                      </a:cubicBezTo>
                      <a:lnTo>
                        <a:pt x="0" y="7553"/>
                      </a:lnTo>
                      <a:cubicBezTo>
                        <a:pt x="8976" y="13319"/>
                        <a:pt x="14603" y="23075"/>
                        <a:pt x="15106" y="33737"/>
                      </a:cubicBezTo>
                      <a:cubicBezTo>
                        <a:pt x="15521" y="37526"/>
                        <a:pt x="13835" y="41240"/>
                        <a:pt x="10700" y="43430"/>
                      </a:cubicBezTo>
                      <a:close/>
                    </a:path>
                  </a:pathLst>
                </a:custGeom>
                <a:noFill/>
                <a:ln w="3145" cap="flat">
                  <a:solidFill>
                    <a:schemeClr val="accent4">
                      <a:lumMod val="75000"/>
                    </a:schemeClr>
                  </a:solidFill>
                  <a:prstDash val="solid"/>
                  <a:miter/>
                </a:ln>
              </p:spPr>
              <p:txBody>
                <a:bodyPr rtlCol="0" anchor="ctr"/>
                <a:lstStyle/>
                <a:p>
                  <a:endParaRPr lang="ru-UA"/>
                </a:p>
              </p:txBody>
            </p:sp>
          </p:grpSp>
          <p:sp>
            <p:nvSpPr>
              <p:cNvPr id="277" name="Полилиния: фигура 276">
                <a:extLst>
                  <a:ext uri="{FF2B5EF4-FFF2-40B4-BE49-F238E27FC236}">
                    <a16:creationId xmlns:a16="http://schemas.microsoft.com/office/drawing/2014/main" id="{BD3D081E-C67F-4BC2-B476-430CFC417731}"/>
                  </a:ext>
                </a:extLst>
              </p:cNvPr>
              <p:cNvSpPr/>
              <p:nvPr/>
            </p:nvSpPr>
            <p:spPr>
              <a:xfrm>
                <a:off x="8621788" y="5598347"/>
                <a:ext cx="30338" cy="38991"/>
              </a:xfrm>
              <a:custGeom>
                <a:avLst/>
                <a:gdLst>
                  <a:gd name="connsiteX0" fmla="*/ 15232 w 30338"/>
                  <a:gd name="connsiteY0" fmla="*/ 2122 h 38991"/>
                  <a:gd name="connsiteX1" fmla="*/ 0 w 30338"/>
                  <a:gd name="connsiteY1" fmla="*/ 10808 h 38991"/>
                  <a:gd name="connsiteX2" fmla="*/ 15106 w 30338"/>
                  <a:gd name="connsiteY2" fmla="*/ 36866 h 38991"/>
                  <a:gd name="connsiteX3" fmla="*/ 30338 w 30338"/>
                  <a:gd name="connsiteY3" fmla="*/ 28306 h 38991"/>
                  <a:gd name="connsiteX4" fmla="*/ 15232 w 30338"/>
                  <a:gd name="connsiteY4" fmla="*/ 2122 h 3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8" h="38991">
                    <a:moveTo>
                      <a:pt x="15232" y="2122"/>
                    </a:moveTo>
                    <a:cubicBezTo>
                      <a:pt x="6924" y="-2788"/>
                      <a:pt x="126" y="1115"/>
                      <a:pt x="0" y="10808"/>
                    </a:cubicBezTo>
                    <a:cubicBezTo>
                      <a:pt x="604" y="21407"/>
                      <a:pt x="6219" y="31075"/>
                      <a:pt x="15106" y="36866"/>
                    </a:cubicBezTo>
                    <a:cubicBezTo>
                      <a:pt x="23540" y="41776"/>
                      <a:pt x="30338" y="37873"/>
                      <a:pt x="30338" y="28306"/>
                    </a:cubicBezTo>
                    <a:cubicBezTo>
                      <a:pt x="29835" y="17644"/>
                      <a:pt x="24208" y="7887"/>
                      <a:pt x="15232" y="212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78" name="Полилиния: фигура 277">
                <a:extLst>
                  <a:ext uri="{FF2B5EF4-FFF2-40B4-BE49-F238E27FC236}">
                    <a16:creationId xmlns:a16="http://schemas.microsoft.com/office/drawing/2014/main" id="{8BF62CBE-6311-4409-B99B-989CF356DF5D}"/>
                  </a:ext>
                </a:extLst>
              </p:cNvPr>
              <p:cNvSpPr/>
              <p:nvPr/>
            </p:nvSpPr>
            <p:spPr>
              <a:xfrm>
                <a:off x="8625942" y="5603599"/>
                <a:ext cx="22155" cy="28539"/>
              </a:xfrm>
              <a:custGeom>
                <a:avLst/>
                <a:gdLst>
                  <a:gd name="connsiteX0" fmla="*/ 11078 w 22155"/>
                  <a:gd name="connsiteY0" fmla="*/ 1528 h 28539"/>
                  <a:gd name="connsiteX1" fmla="*/ 0 w 22155"/>
                  <a:gd name="connsiteY1" fmla="*/ 7822 h 28539"/>
                  <a:gd name="connsiteX2" fmla="*/ 10952 w 22155"/>
                  <a:gd name="connsiteY2" fmla="*/ 26957 h 28539"/>
                  <a:gd name="connsiteX3" fmla="*/ 22156 w 22155"/>
                  <a:gd name="connsiteY3" fmla="*/ 20662 h 28539"/>
                  <a:gd name="connsiteX4" fmla="*/ 11078 w 22155"/>
                  <a:gd name="connsiteY4" fmla="*/ 1528 h 28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5" h="28539">
                    <a:moveTo>
                      <a:pt x="11078" y="1528"/>
                    </a:moveTo>
                    <a:cubicBezTo>
                      <a:pt x="4909" y="-1997"/>
                      <a:pt x="0" y="773"/>
                      <a:pt x="0" y="7822"/>
                    </a:cubicBezTo>
                    <a:cubicBezTo>
                      <a:pt x="365" y="15589"/>
                      <a:pt x="4431" y="22714"/>
                      <a:pt x="10952" y="26957"/>
                    </a:cubicBezTo>
                    <a:cubicBezTo>
                      <a:pt x="17120" y="30607"/>
                      <a:pt x="22156" y="27712"/>
                      <a:pt x="22156" y="20662"/>
                    </a:cubicBezTo>
                    <a:cubicBezTo>
                      <a:pt x="21753" y="12870"/>
                      <a:pt x="17624" y="5758"/>
                      <a:pt x="11078" y="15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123" name="Рисунок 22">
              <a:extLst>
                <a:ext uri="{FF2B5EF4-FFF2-40B4-BE49-F238E27FC236}">
                  <a16:creationId xmlns:a16="http://schemas.microsoft.com/office/drawing/2014/main" id="{4D92BD44-322D-4905-9E03-352D0938A7C8}"/>
                </a:ext>
              </a:extLst>
            </p:cNvPr>
            <p:cNvGrpSpPr/>
            <p:nvPr/>
          </p:nvGrpSpPr>
          <p:grpSpPr>
            <a:xfrm>
              <a:off x="8267801" y="5559432"/>
              <a:ext cx="131462" cy="145426"/>
              <a:chOff x="8267801" y="5559432"/>
              <a:chExt cx="131462" cy="145426"/>
            </a:xfrm>
            <a:solidFill>
              <a:srgbClr val="121822"/>
            </a:solidFill>
          </p:grpSpPr>
          <p:sp>
            <p:nvSpPr>
              <p:cNvPr id="273" name="Полилиния: фигура 272">
                <a:extLst>
                  <a:ext uri="{FF2B5EF4-FFF2-40B4-BE49-F238E27FC236}">
                    <a16:creationId xmlns:a16="http://schemas.microsoft.com/office/drawing/2014/main" id="{88FEFF67-E862-4C3C-9B6B-5488ECDE8442}"/>
                  </a:ext>
                </a:extLst>
              </p:cNvPr>
              <p:cNvSpPr/>
              <p:nvPr/>
            </p:nvSpPr>
            <p:spPr>
              <a:xfrm>
                <a:off x="8282152" y="5559432"/>
                <a:ext cx="117111" cy="141745"/>
              </a:xfrm>
              <a:custGeom>
                <a:avLst/>
                <a:gdLst>
                  <a:gd name="connsiteX0" fmla="*/ 33233 w 117111"/>
                  <a:gd name="connsiteY0" fmla="*/ 3272 h 141745"/>
                  <a:gd name="connsiteX1" fmla="*/ 64075 w 117111"/>
                  <a:gd name="connsiteY1" fmla="*/ 4657 h 141745"/>
                  <a:gd name="connsiteX2" fmla="*/ 68103 w 117111"/>
                  <a:gd name="connsiteY2" fmla="*/ 6671 h 141745"/>
                  <a:gd name="connsiteX3" fmla="*/ 109519 w 117111"/>
                  <a:gd name="connsiteY3" fmla="*/ 57025 h 141745"/>
                  <a:gd name="connsiteX4" fmla="*/ 116947 w 117111"/>
                  <a:gd name="connsiteY4" fmla="*/ 91391 h 141745"/>
                  <a:gd name="connsiteX5" fmla="*/ 102596 w 117111"/>
                  <a:gd name="connsiteY5" fmla="*/ 122737 h 141745"/>
                  <a:gd name="connsiteX6" fmla="*/ 69362 w 117111"/>
                  <a:gd name="connsiteY6" fmla="*/ 141745 h 141745"/>
                  <a:gd name="connsiteX7" fmla="*/ 83713 w 117111"/>
                  <a:gd name="connsiteY7" fmla="*/ 110274 h 141745"/>
                  <a:gd name="connsiteX8" fmla="*/ 76286 w 117111"/>
                  <a:gd name="connsiteY8" fmla="*/ 76033 h 141745"/>
                  <a:gd name="connsiteX9" fmla="*/ 34870 w 117111"/>
                  <a:gd name="connsiteY9" fmla="*/ 25680 h 141745"/>
                  <a:gd name="connsiteX10" fmla="*/ 30842 w 117111"/>
                  <a:gd name="connsiteY10" fmla="*/ 23540 h 141745"/>
                  <a:gd name="connsiteX11" fmla="*/ 0 w 117111"/>
                  <a:gd name="connsiteY11" fmla="*/ 22281 h 14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111" h="141745">
                    <a:moveTo>
                      <a:pt x="33233" y="3272"/>
                    </a:moveTo>
                    <a:cubicBezTo>
                      <a:pt x="43080" y="-1537"/>
                      <a:pt x="54699" y="-1020"/>
                      <a:pt x="64075" y="4657"/>
                    </a:cubicBezTo>
                    <a:lnTo>
                      <a:pt x="68103" y="6671"/>
                    </a:lnTo>
                    <a:cubicBezTo>
                      <a:pt x="86800" y="18756"/>
                      <a:pt x="101274" y="36355"/>
                      <a:pt x="109519" y="57025"/>
                    </a:cubicBezTo>
                    <a:cubicBezTo>
                      <a:pt x="114159" y="67901"/>
                      <a:pt x="116681" y="79571"/>
                      <a:pt x="116947" y="91391"/>
                    </a:cubicBezTo>
                    <a:cubicBezTo>
                      <a:pt x="118155" y="103665"/>
                      <a:pt x="112674" y="115637"/>
                      <a:pt x="102596" y="122737"/>
                    </a:cubicBezTo>
                    <a:lnTo>
                      <a:pt x="69362" y="141745"/>
                    </a:lnTo>
                    <a:cubicBezTo>
                      <a:pt x="79482" y="134620"/>
                      <a:pt x="84969" y="122585"/>
                      <a:pt x="83713" y="110274"/>
                    </a:cubicBezTo>
                    <a:cubicBezTo>
                      <a:pt x="83508" y="98479"/>
                      <a:pt x="80984" y="86847"/>
                      <a:pt x="76286" y="76033"/>
                    </a:cubicBezTo>
                    <a:cubicBezTo>
                      <a:pt x="68151" y="55288"/>
                      <a:pt x="53652" y="37664"/>
                      <a:pt x="34870" y="25680"/>
                    </a:cubicBezTo>
                    <a:lnTo>
                      <a:pt x="30842" y="23540"/>
                    </a:lnTo>
                    <a:cubicBezTo>
                      <a:pt x="21444" y="17900"/>
                      <a:pt x="9825" y="17434"/>
                      <a:pt x="0" y="22281"/>
                    </a:cubicBezTo>
                    <a:close/>
                  </a:path>
                </a:pathLst>
              </a:custGeom>
              <a:solidFill>
                <a:srgbClr val="FF0000"/>
              </a:solidFill>
              <a:ln w="3145" cap="flat">
                <a:solidFill>
                  <a:schemeClr val="accent4">
                    <a:lumMod val="75000"/>
                  </a:schemeClr>
                </a:solidFill>
                <a:prstDash val="solid"/>
                <a:miter/>
              </a:ln>
            </p:spPr>
            <p:txBody>
              <a:bodyPr rtlCol="0" anchor="ctr"/>
              <a:lstStyle/>
              <a:p>
                <a:endParaRPr lang="ru-UA"/>
              </a:p>
            </p:txBody>
          </p:sp>
          <p:sp>
            <p:nvSpPr>
              <p:cNvPr id="274" name="Полилиния: фигура 273">
                <a:extLst>
                  <a:ext uri="{FF2B5EF4-FFF2-40B4-BE49-F238E27FC236}">
                    <a16:creationId xmlns:a16="http://schemas.microsoft.com/office/drawing/2014/main" id="{1DE21F16-3CC0-4EFF-9B69-9F58BDD6A25C}"/>
                  </a:ext>
                </a:extLst>
              </p:cNvPr>
              <p:cNvSpPr/>
              <p:nvPr/>
            </p:nvSpPr>
            <p:spPr>
              <a:xfrm>
                <a:off x="8267801" y="5578761"/>
                <a:ext cx="98063" cy="126097"/>
              </a:xfrm>
              <a:custGeom>
                <a:avLst/>
                <a:gdLst>
                  <a:gd name="connsiteX0" fmla="*/ 49221 w 98063"/>
                  <a:gd name="connsiteY0" fmla="*/ 6728 h 126097"/>
                  <a:gd name="connsiteX1" fmla="*/ 0 w 98063"/>
                  <a:gd name="connsiteY1" fmla="*/ 34675 h 126097"/>
                  <a:gd name="connsiteX2" fmla="*/ 48843 w 98063"/>
                  <a:gd name="connsiteY2" fmla="*/ 119395 h 126097"/>
                  <a:gd name="connsiteX3" fmla="*/ 98064 w 98063"/>
                  <a:gd name="connsiteY3" fmla="*/ 91323 h 126097"/>
                  <a:gd name="connsiteX4" fmla="*/ 49221 w 98063"/>
                  <a:gd name="connsiteY4" fmla="*/ 6728 h 12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3" h="126097">
                    <a:moveTo>
                      <a:pt x="49221" y="6728"/>
                    </a:moveTo>
                    <a:cubicBezTo>
                      <a:pt x="22156" y="-8881"/>
                      <a:pt x="126" y="3581"/>
                      <a:pt x="0" y="34675"/>
                    </a:cubicBezTo>
                    <a:cubicBezTo>
                      <a:pt x="1811" y="69092"/>
                      <a:pt x="19963" y="100575"/>
                      <a:pt x="48843" y="119395"/>
                    </a:cubicBezTo>
                    <a:cubicBezTo>
                      <a:pt x="75908" y="135005"/>
                      <a:pt x="97938" y="122416"/>
                      <a:pt x="98064" y="91323"/>
                    </a:cubicBezTo>
                    <a:cubicBezTo>
                      <a:pt x="96273" y="56931"/>
                      <a:pt x="78113" y="25473"/>
                      <a:pt x="49221" y="672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24" name="Полилиния: фигура 123">
              <a:extLst>
                <a:ext uri="{FF2B5EF4-FFF2-40B4-BE49-F238E27FC236}">
                  <a16:creationId xmlns:a16="http://schemas.microsoft.com/office/drawing/2014/main" id="{465999EB-0870-4216-A8FE-4025F4FB4682}"/>
                </a:ext>
              </a:extLst>
            </p:cNvPr>
            <p:cNvSpPr/>
            <p:nvPr/>
          </p:nvSpPr>
          <p:spPr>
            <a:xfrm>
              <a:off x="8283033" y="5597906"/>
              <a:ext cx="67685" cy="87113"/>
            </a:xfrm>
            <a:custGeom>
              <a:avLst/>
              <a:gdLst>
                <a:gd name="connsiteX0" fmla="*/ 0 w 67685"/>
                <a:gd name="connsiteY0" fmla="*/ 24341 h 87113"/>
                <a:gd name="connsiteX1" fmla="*/ 33611 w 67685"/>
                <a:gd name="connsiteY1" fmla="*/ 82751 h 87113"/>
                <a:gd name="connsiteX2" fmla="*/ 60173 w 67685"/>
                <a:gd name="connsiteY2" fmla="*/ 82751 h 87113"/>
                <a:gd name="connsiteX3" fmla="*/ 67600 w 67685"/>
                <a:gd name="connsiteY3" fmla="*/ 62736 h 87113"/>
                <a:gd name="connsiteX4" fmla="*/ 33863 w 67685"/>
                <a:gd name="connsiteY4" fmla="*/ 4451 h 87113"/>
                <a:gd name="connsiteX5" fmla="*/ 13344 w 67685"/>
                <a:gd name="connsiteY5" fmla="*/ 675 h 87113"/>
                <a:gd name="connsiteX6" fmla="*/ 0 w 67685"/>
                <a:gd name="connsiteY6" fmla="*/ 24341 h 8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85" h="87113">
                  <a:moveTo>
                    <a:pt x="0" y="24341"/>
                  </a:moveTo>
                  <a:cubicBezTo>
                    <a:pt x="1258" y="48057"/>
                    <a:pt x="13742" y="69747"/>
                    <a:pt x="33611" y="82751"/>
                  </a:cubicBezTo>
                  <a:cubicBezTo>
                    <a:pt x="41510" y="88567"/>
                    <a:pt x="52273" y="88567"/>
                    <a:pt x="60173" y="82751"/>
                  </a:cubicBezTo>
                  <a:cubicBezTo>
                    <a:pt x="65495" y="77514"/>
                    <a:pt x="68215" y="70175"/>
                    <a:pt x="67600" y="62736"/>
                  </a:cubicBezTo>
                  <a:cubicBezTo>
                    <a:pt x="66396" y="39006"/>
                    <a:pt x="53838" y="17316"/>
                    <a:pt x="33863" y="4451"/>
                  </a:cubicBezTo>
                  <a:cubicBezTo>
                    <a:pt x="27842" y="410"/>
                    <a:pt x="20411" y="-962"/>
                    <a:pt x="13344" y="675"/>
                  </a:cubicBezTo>
                  <a:cubicBezTo>
                    <a:pt x="5161" y="3570"/>
                    <a:pt x="126" y="11752"/>
                    <a:pt x="0" y="2434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5" name="Полилиния: фигура 124">
              <a:extLst>
                <a:ext uri="{FF2B5EF4-FFF2-40B4-BE49-F238E27FC236}">
                  <a16:creationId xmlns:a16="http://schemas.microsoft.com/office/drawing/2014/main" id="{861D6CBD-B13F-42DC-A4E9-8AC9DBF13B6E}"/>
                </a:ext>
              </a:extLst>
            </p:cNvPr>
            <p:cNvSpPr/>
            <p:nvPr/>
          </p:nvSpPr>
          <p:spPr>
            <a:xfrm>
              <a:off x="8288888" y="5598536"/>
              <a:ext cx="61830" cy="83537"/>
            </a:xfrm>
            <a:custGeom>
              <a:avLst/>
              <a:gdLst>
                <a:gd name="connsiteX0" fmla="*/ 62 w 61830"/>
                <a:gd name="connsiteY0" fmla="*/ 20690 h 83537"/>
                <a:gd name="connsiteX1" fmla="*/ 33799 w 61830"/>
                <a:gd name="connsiteY1" fmla="*/ 79101 h 83537"/>
                <a:gd name="connsiteX2" fmla="*/ 54318 w 61830"/>
                <a:gd name="connsiteY2" fmla="*/ 82751 h 83537"/>
                <a:gd name="connsiteX3" fmla="*/ 61745 w 61830"/>
                <a:gd name="connsiteY3" fmla="*/ 62736 h 83537"/>
                <a:gd name="connsiteX4" fmla="*/ 28008 w 61830"/>
                <a:gd name="connsiteY4" fmla="*/ 4451 h 83537"/>
                <a:gd name="connsiteX5" fmla="*/ 7489 w 61830"/>
                <a:gd name="connsiteY5" fmla="*/ 675 h 83537"/>
                <a:gd name="connsiteX6" fmla="*/ 62 w 61830"/>
                <a:gd name="connsiteY6" fmla="*/ 20690 h 8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30" h="83537">
                  <a:moveTo>
                    <a:pt x="62" y="20690"/>
                  </a:moveTo>
                  <a:cubicBezTo>
                    <a:pt x="1348" y="44432"/>
                    <a:pt x="13881" y="66122"/>
                    <a:pt x="33799" y="79101"/>
                  </a:cubicBezTo>
                  <a:cubicBezTo>
                    <a:pt x="39789" y="83230"/>
                    <a:pt x="47272" y="84551"/>
                    <a:pt x="54318" y="82751"/>
                  </a:cubicBezTo>
                  <a:cubicBezTo>
                    <a:pt x="59640" y="77514"/>
                    <a:pt x="62360" y="70175"/>
                    <a:pt x="61745" y="62736"/>
                  </a:cubicBezTo>
                  <a:cubicBezTo>
                    <a:pt x="60541" y="39006"/>
                    <a:pt x="47983" y="17317"/>
                    <a:pt x="28008" y="4451"/>
                  </a:cubicBezTo>
                  <a:cubicBezTo>
                    <a:pt x="21987" y="410"/>
                    <a:pt x="14556" y="-962"/>
                    <a:pt x="7489" y="675"/>
                  </a:cubicBezTo>
                  <a:cubicBezTo>
                    <a:pt x="2254" y="5974"/>
                    <a:pt x="-451" y="13263"/>
                    <a:pt x="62" y="2069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6" name="Полилиния: фигура 125">
              <a:extLst>
                <a:ext uri="{FF2B5EF4-FFF2-40B4-BE49-F238E27FC236}">
                  <a16:creationId xmlns:a16="http://schemas.microsoft.com/office/drawing/2014/main" id="{1785F262-EF08-48F8-93EA-DDC3716260FC}"/>
                </a:ext>
              </a:extLst>
            </p:cNvPr>
            <p:cNvSpPr/>
            <p:nvPr/>
          </p:nvSpPr>
          <p:spPr>
            <a:xfrm>
              <a:off x="8316896" y="5605294"/>
              <a:ext cx="9063" cy="11639"/>
            </a:xfrm>
            <a:custGeom>
              <a:avLst/>
              <a:gdLst>
                <a:gd name="connsiteX0" fmla="*/ 0 w 9063"/>
                <a:gd name="connsiteY0" fmla="*/ 3232 h 11639"/>
                <a:gd name="connsiteX1" fmla="*/ 4532 w 9063"/>
                <a:gd name="connsiteY1" fmla="*/ 11036 h 11639"/>
                <a:gd name="connsiteX2" fmla="*/ 9064 w 9063"/>
                <a:gd name="connsiteY2" fmla="*/ 8519 h 11639"/>
                <a:gd name="connsiteX3" fmla="*/ 4532 w 9063"/>
                <a:gd name="connsiteY3" fmla="*/ 588 h 11639"/>
                <a:gd name="connsiteX4" fmla="*/ 0 w 9063"/>
                <a:gd name="connsiteY4" fmla="*/ 3232 h 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39">
                  <a:moveTo>
                    <a:pt x="0" y="3232"/>
                  </a:moveTo>
                  <a:cubicBezTo>
                    <a:pt x="155" y="6416"/>
                    <a:pt x="1844" y="9324"/>
                    <a:pt x="4532" y="11036"/>
                  </a:cubicBezTo>
                  <a:cubicBezTo>
                    <a:pt x="7049" y="12547"/>
                    <a:pt x="9064" y="11036"/>
                    <a:pt x="9064" y="8519"/>
                  </a:cubicBezTo>
                  <a:cubicBezTo>
                    <a:pt x="8887" y="5309"/>
                    <a:pt x="7208" y="2376"/>
                    <a:pt x="4532" y="588"/>
                  </a:cubicBezTo>
                  <a:cubicBezTo>
                    <a:pt x="2014" y="-797"/>
                    <a:pt x="0" y="336"/>
                    <a:pt x="0" y="323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7" name="Полилиния: фигура 126">
              <a:extLst>
                <a:ext uri="{FF2B5EF4-FFF2-40B4-BE49-F238E27FC236}">
                  <a16:creationId xmlns:a16="http://schemas.microsoft.com/office/drawing/2014/main" id="{819909F9-2AAC-4B42-90A8-281480FA8841}"/>
                </a:ext>
              </a:extLst>
            </p:cNvPr>
            <p:cNvSpPr/>
            <p:nvPr/>
          </p:nvSpPr>
          <p:spPr>
            <a:xfrm>
              <a:off x="8329217" y="5615754"/>
              <a:ext cx="8842" cy="11727"/>
            </a:xfrm>
            <a:custGeom>
              <a:avLst/>
              <a:gdLst>
                <a:gd name="connsiteX0" fmla="*/ 519 w 8842"/>
                <a:gd name="connsiteY0" fmla="*/ 954 h 11727"/>
                <a:gd name="connsiteX1" fmla="*/ 2155 w 8842"/>
                <a:gd name="connsiteY1" fmla="*/ 9137 h 11727"/>
                <a:gd name="connsiteX2" fmla="*/ 8324 w 8842"/>
                <a:gd name="connsiteY2" fmla="*/ 10773 h 11727"/>
                <a:gd name="connsiteX3" fmla="*/ 6687 w 8842"/>
                <a:gd name="connsiteY3" fmla="*/ 2591 h 11727"/>
                <a:gd name="connsiteX4" fmla="*/ 519 w 8842"/>
                <a:gd name="connsiteY4" fmla="*/ 954 h 1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2" h="11727">
                  <a:moveTo>
                    <a:pt x="519" y="954"/>
                  </a:moveTo>
                  <a:cubicBezTo>
                    <a:pt x="-562" y="3774"/>
                    <a:pt x="76" y="6959"/>
                    <a:pt x="2155" y="9137"/>
                  </a:cubicBezTo>
                  <a:cubicBezTo>
                    <a:pt x="4296" y="11780"/>
                    <a:pt x="7065" y="12536"/>
                    <a:pt x="8324" y="10773"/>
                  </a:cubicBezTo>
                  <a:cubicBezTo>
                    <a:pt x="9405" y="7953"/>
                    <a:pt x="8767" y="4769"/>
                    <a:pt x="6687" y="2591"/>
                  </a:cubicBezTo>
                  <a:cubicBezTo>
                    <a:pt x="4421" y="-53"/>
                    <a:pt x="1652" y="-808"/>
                    <a:pt x="519" y="95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8" name="Полилиния: фигура 127">
              <a:extLst>
                <a:ext uri="{FF2B5EF4-FFF2-40B4-BE49-F238E27FC236}">
                  <a16:creationId xmlns:a16="http://schemas.microsoft.com/office/drawing/2014/main" id="{E193DAA4-CF16-4603-AF5F-3A4AB519918C}"/>
                </a:ext>
              </a:extLst>
            </p:cNvPr>
            <p:cNvSpPr/>
            <p:nvPr/>
          </p:nvSpPr>
          <p:spPr>
            <a:xfrm>
              <a:off x="8338063" y="5631041"/>
              <a:ext cx="9180" cy="11730"/>
            </a:xfrm>
            <a:custGeom>
              <a:avLst/>
              <a:gdLst>
                <a:gd name="connsiteX0" fmla="*/ 2247 w 9180"/>
                <a:gd name="connsiteY0" fmla="*/ 18 h 11730"/>
                <a:gd name="connsiteX1" fmla="*/ 611 w 9180"/>
                <a:gd name="connsiteY1" fmla="*/ 6186 h 11730"/>
                <a:gd name="connsiteX2" fmla="*/ 6905 w 9180"/>
                <a:gd name="connsiteY2" fmla="*/ 11725 h 11730"/>
                <a:gd name="connsiteX3" fmla="*/ 8542 w 9180"/>
                <a:gd name="connsiteY3" fmla="*/ 5431 h 11730"/>
                <a:gd name="connsiteX4" fmla="*/ 2247 w 9180"/>
                <a:gd name="connsiteY4" fmla="*/ 18 h 1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0" h="11730">
                  <a:moveTo>
                    <a:pt x="2247" y="18"/>
                  </a:moveTo>
                  <a:cubicBezTo>
                    <a:pt x="107" y="18"/>
                    <a:pt x="-648" y="2914"/>
                    <a:pt x="611" y="6186"/>
                  </a:cubicBezTo>
                  <a:cubicBezTo>
                    <a:pt x="1870" y="9460"/>
                    <a:pt x="4639" y="11851"/>
                    <a:pt x="6905" y="11725"/>
                  </a:cubicBezTo>
                  <a:cubicBezTo>
                    <a:pt x="9171" y="11600"/>
                    <a:pt x="9800" y="8704"/>
                    <a:pt x="8542" y="5431"/>
                  </a:cubicBezTo>
                  <a:cubicBezTo>
                    <a:pt x="7283" y="2158"/>
                    <a:pt x="4513" y="-234"/>
                    <a:pt x="2247" y="1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29" name="Полилиния: фигура 128">
              <a:extLst>
                <a:ext uri="{FF2B5EF4-FFF2-40B4-BE49-F238E27FC236}">
                  <a16:creationId xmlns:a16="http://schemas.microsoft.com/office/drawing/2014/main" id="{4702C9F1-635A-4210-9E72-94FE81D9AAF8}"/>
                </a:ext>
              </a:extLst>
            </p:cNvPr>
            <p:cNvSpPr/>
            <p:nvPr/>
          </p:nvSpPr>
          <p:spPr>
            <a:xfrm>
              <a:off x="8341569" y="5646950"/>
              <a:ext cx="9063" cy="11648"/>
            </a:xfrm>
            <a:custGeom>
              <a:avLst/>
              <a:gdLst>
                <a:gd name="connsiteX0" fmla="*/ 4532 w 9063"/>
                <a:gd name="connsiteY0" fmla="*/ 600 h 11648"/>
                <a:gd name="connsiteX1" fmla="*/ 0 w 9063"/>
                <a:gd name="connsiteY1" fmla="*/ 3244 h 11648"/>
                <a:gd name="connsiteX2" fmla="*/ 4532 w 9063"/>
                <a:gd name="connsiteY2" fmla="*/ 11049 h 11648"/>
                <a:gd name="connsiteX3" fmla="*/ 9064 w 9063"/>
                <a:gd name="connsiteY3" fmla="*/ 8405 h 11648"/>
                <a:gd name="connsiteX4" fmla="*/ 4532 w 9063"/>
                <a:gd name="connsiteY4" fmla="*/ 600 h 1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48">
                  <a:moveTo>
                    <a:pt x="4532" y="600"/>
                  </a:moveTo>
                  <a:cubicBezTo>
                    <a:pt x="2014" y="-910"/>
                    <a:pt x="0" y="600"/>
                    <a:pt x="0" y="3244"/>
                  </a:cubicBezTo>
                  <a:cubicBezTo>
                    <a:pt x="155" y="6429"/>
                    <a:pt x="1844" y="9336"/>
                    <a:pt x="4532" y="11049"/>
                  </a:cubicBezTo>
                  <a:cubicBezTo>
                    <a:pt x="7049" y="12559"/>
                    <a:pt x="9064" y="11049"/>
                    <a:pt x="9064" y="8405"/>
                  </a:cubicBezTo>
                  <a:cubicBezTo>
                    <a:pt x="8909" y="5220"/>
                    <a:pt x="7219" y="2312"/>
                    <a:pt x="4532" y="60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30" name="Полилиния: фигура 129">
              <a:extLst>
                <a:ext uri="{FF2B5EF4-FFF2-40B4-BE49-F238E27FC236}">
                  <a16:creationId xmlns:a16="http://schemas.microsoft.com/office/drawing/2014/main" id="{E84C8A3E-84C3-4ACF-B1AC-27869A977B0A}"/>
                </a:ext>
              </a:extLst>
            </p:cNvPr>
            <p:cNvSpPr/>
            <p:nvPr/>
          </p:nvSpPr>
          <p:spPr>
            <a:xfrm>
              <a:off x="8338658" y="5659190"/>
              <a:ext cx="8848" cy="11721"/>
            </a:xfrm>
            <a:custGeom>
              <a:avLst/>
              <a:gdLst>
                <a:gd name="connsiteX0" fmla="*/ 6687 w 8848"/>
                <a:gd name="connsiteY0" fmla="*/ 2710 h 11721"/>
                <a:gd name="connsiteX1" fmla="*/ 519 w 8848"/>
                <a:gd name="connsiteY1" fmla="*/ 948 h 11721"/>
                <a:gd name="connsiteX2" fmla="*/ 2155 w 8848"/>
                <a:gd name="connsiteY2" fmla="*/ 9131 h 11721"/>
                <a:gd name="connsiteX3" fmla="*/ 8324 w 8848"/>
                <a:gd name="connsiteY3" fmla="*/ 10767 h 11721"/>
                <a:gd name="connsiteX4" fmla="*/ 6687 w 8848"/>
                <a:gd name="connsiteY4" fmla="*/ 2710 h 1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 h="11721">
                  <a:moveTo>
                    <a:pt x="6687" y="2710"/>
                  </a:moveTo>
                  <a:cubicBezTo>
                    <a:pt x="4547" y="-59"/>
                    <a:pt x="1778" y="-814"/>
                    <a:pt x="519" y="948"/>
                  </a:cubicBezTo>
                  <a:cubicBezTo>
                    <a:pt x="-562" y="3768"/>
                    <a:pt x="76" y="6953"/>
                    <a:pt x="2155" y="9131"/>
                  </a:cubicBezTo>
                  <a:cubicBezTo>
                    <a:pt x="4296" y="11774"/>
                    <a:pt x="7065" y="12529"/>
                    <a:pt x="8324" y="10767"/>
                  </a:cubicBezTo>
                  <a:cubicBezTo>
                    <a:pt x="9415" y="7998"/>
                    <a:pt x="8774" y="4838"/>
                    <a:pt x="6687" y="271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31" name="Полилиния: фигура 130">
              <a:extLst>
                <a:ext uri="{FF2B5EF4-FFF2-40B4-BE49-F238E27FC236}">
                  <a16:creationId xmlns:a16="http://schemas.microsoft.com/office/drawing/2014/main" id="{FB945A30-004F-4D73-BAAD-E0F44F32C3B4}"/>
                </a:ext>
              </a:extLst>
            </p:cNvPr>
            <p:cNvSpPr/>
            <p:nvPr/>
          </p:nvSpPr>
          <p:spPr>
            <a:xfrm>
              <a:off x="8329881" y="5664653"/>
              <a:ext cx="9026" cy="11729"/>
            </a:xfrm>
            <a:custGeom>
              <a:avLst/>
              <a:gdLst>
                <a:gd name="connsiteX0" fmla="*/ 8416 w 9026"/>
                <a:gd name="connsiteY0" fmla="*/ 5430 h 11729"/>
                <a:gd name="connsiteX1" fmla="*/ 2247 w 9026"/>
                <a:gd name="connsiteY1" fmla="*/ 17 h 11729"/>
                <a:gd name="connsiteX2" fmla="*/ 611 w 9026"/>
                <a:gd name="connsiteY2" fmla="*/ 6186 h 11729"/>
                <a:gd name="connsiteX3" fmla="*/ 6779 w 9026"/>
                <a:gd name="connsiteY3" fmla="*/ 11725 h 11729"/>
                <a:gd name="connsiteX4" fmla="*/ 8416 w 9026"/>
                <a:gd name="connsiteY4" fmla="*/ 5430 h 11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29">
                  <a:moveTo>
                    <a:pt x="8416" y="5430"/>
                  </a:moveTo>
                  <a:cubicBezTo>
                    <a:pt x="7157" y="2283"/>
                    <a:pt x="4387" y="-234"/>
                    <a:pt x="2247" y="17"/>
                  </a:cubicBezTo>
                  <a:cubicBezTo>
                    <a:pt x="107" y="269"/>
                    <a:pt x="-648" y="2913"/>
                    <a:pt x="611" y="6186"/>
                  </a:cubicBezTo>
                  <a:cubicBezTo>
                    <a:pt x="1870" y="9459"/>
                    <a:pt x="4639" y="11851"/>
                    <a:pt x="6779" y="11725"/>
                  </a:cubicBezTo>
                  <a:cubicBezTo>
                    <a:pt x="8919" y="11599"/>
                    <a:pt x="9675" y="8703"/>
                    <a:pt x="8416" y="543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32" name="Полилиния: фигура 131">
              <a:extLst>
                <a:ext uri="{FF2B5EF4-FFF2-40B4-BE49-F238E27FC236}">
                  <a16:creationId xmlns:a16="http://schemas.microsoft.com/office/drawing/2014/main" id="{6A37A3B6-3A78-4F7C-B5BB-789FBEB53A66}"/>
                </a:ext>
              </a:extLst>
            </p:cNvPr>
            <p:cNvSpPr/>
            <p:nvPr/>
          </p:nvSpPr>
          <p:spPr>
            <a:xfrm>
              <a:off x="8317903" y="5661733"/>
              <a:ext cx="9063" cy="11663"/>
            </a:xfrm>
            <a:custGeom>
              <a:avLst/>
              <a:gdLst>
                <a:gd name="connsiteX0" fmla="*/ 9064 w 9063"/>
                <a:gd name="connsiteY0" fmla="*/ 8476 h 11663"/>
                <a:gd name="connsiteX1" fmla="*/ 4532 w 9063"/>
                <a:gd name="connsiteY1" fmla="*/ 546 h 11663"/>
                <a:gd name="connsiteX2" fmla="*/ 0 w 9063"/>
                <a:gd name="connsiteY2" fmla="*/ 3189 h 11663"/>
                <a:gd name="connsiteX3" fmla="*/ 4532 w 9063"/>
                <a:gd name="connsiteY3" fmla="*/ 10994 h 11663"/>
                <a:gd name="connsiteX4" fmla="*/ 9064 w 9063"/>
                <a:gd name="connsiteY4" fmla="*/ 8476 h 11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63">
                  <a:moveTo>
                    <a:pt x="9064" y="8476"/>
                  </a:moveTo>
                  <a:cubicBezTo>
                    <a:pt x="8832" y="5279"/>
                    <a:pt x="7165" y="2371"/>
                    <a:pt x="4532" y="546"/>
                  </a:cubicBezTo>
                  <a:cubicBezTo>
                    <a:pt x="2014" y="-839"/>
                    <a:pt x="0" y="546"/>
                    <a:pt x="0" y="3189"/>
                  </a:cubicBezTo>
                  <a:cubicBezTo>
                    <a:pt x="155" y="6374"/>
                    <a:pt x="1844" y="9282"/>
                    <a:pt x="4532" y="10994"/>
                  </a:cubicBezTo>
                  <a:cubicBezTo>
                    <a:pt x="6924" y="12505"/>
                    <a:pt x="9064" y="11372"/>
                    <a:pt x="9064" y="847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33" name="Полилиния: фигура 132">
              <a:extLst>
                <a:ext uri="{FF2B5EF4-FFF2-40B4-BE49-F238E27FC236}">
                  <a16:creationId xmlns:a16="http://schemas.microsoft.com/office/drawing/2014/main" id="{381C6CD4-A8D7-4B69-BFC5-0E9208432B60}"/>
                </a:ext>
              </a:extLst>
            </p:cNvPr>
            <p:cNvSpPr/>
            <p:nvPr/>
          </p:nvSpPr>
          <p:spPr>
            <a:xfrm>
              <a:off x="8305797" y="5651254"/>
              <a:ext cx="8854" cy="11630"/>
            </a:xfrm>
            <a:custGeom>
              <a:avLst/>
              <a:gdLst>
                <a:gd name="connsiteX0" fmla="*/ 8330 w 8854"/>
                <a:gd name="connsiteY0" fmla="*/ 10647 h 11630"/>
                <a:gd name="connsiteX1" fmla="*/ 6693 w 8854"/>
                <a:gd name="connsiteY1" fmla="*/ 2591 h 11630"/>
                <a:gd name="connsiteX2" fmla="*/ 525 w 8854"/>
                <a:gd name="connsiteY2" fmla="*/ 954 h 11630"/>
                <a:gd name="connsiteX3" fmla="*/ 2162 w 8854"/>
                <a:gd name="connsiteY3" fmla="*/ 9011 h 11630"/>
                <a:gd name="connsiteX4" fmla="*/ 8330 w 8854"/>
                <a:gd name="connsiteY4" fmla="*/ 10647 h 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 h="11630">
                  <a:moveTo>
                    <a:pt x="8330" y="10647"/>
                  </a:moveTo>
                  <a:cubicBezTo>
                    <a:pt x="9421" y="7878"/>
                    <a:pt x="8781" y="4718"/>
                    <a:pt x="6693" y="2591"/>
                  </a:cubicBezTo>
                  <a:cubicBezTo>
                    <a:pt x="4553" y="-53"/>
                    <a:pt x="1784" y="-808"/>
                    <a:pt x="525" y="954"/>
                  </a:cubicBezTo>
                  <a:cubicBezTo>
                    <a:pt x="-566" y="3724"/>
                    <a:pt x="74" y="6883"/>
                    <a:pt x="2162" y="9011"/>
                  </a:cubicBezTo>
                  <a:cubicBezTo>
                    <a:pt x="4302" y="12158"/>
                    <a:pt x="7071" y="12158"/>
                    <a:pt x="8330" y="10647"/>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34" name="Полилиния: фигура 133">
              <a:extLst>
                <a:ext uri="{FF2B5EF4-FFF2-40B4-BE49-F238E27FC236}">
                  <a16:creationId xmlns:a16="http://schemas.microsoft.com/office/drawing/2014/main" id="{6B49E039-E898-4DA4-ABE7-3B4218B30B5A}"/>
                </a:ext>
              </a:extLst>
            </p:cNvPr>
            <p:cNvSpPr/>
            <p:nvPr/>
          </p:nvSpPr>
          <p:spPr>
            <a:xfrm>
              <a:off x="8296647" y="5635964"/>
              <a:ext cx="9110" cy="11716"/>
            </a:xfrm>
            <a:custGeom>
              <a:avLst/>
              <a:gdLst>
                <a:gd name="connsiteX0" fmla="*/ 6779 w 9110"/>
                <a:gd name="connsiteY0" fmla="*/ 11712 h 11716"/>
                <a:gd name="connsiteX1" fmla="*/ 8416 w 9110"/>
                <a:gd name="connsiteY1" fmla="*/ 5543 h 11716"/>
                <a:gd name="connsiteX2" fmla="*/ 2247 w 9110"/>
                <a:gd name="connsiteY2" fmla="*/ 5 h 11716"/>
                <a:gd name="connsiteX3" fmla="*/ 611 w 9110"/>
                <a:gd name="connsiteY3" fmla="*/ 6173 h 11716"/>
                <a:gd name="connsiteX4" fmla="*/ 6779 w 9110"/>
                <a:gd name="connsiteY4" fmla="*/ 11712 h 1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0" h="11716">
                  <a:moveTo>
                    <a:pt x="6779" y="11712"/>
                  </a:moveTo>
                  <a:cubicBezTo>
                    <a:pt x="9045" y="11712"/>
                    <a:pt x="9800" y="8691"/>
                    <a:pt x="8416" y="5543"/>
                  </a:cubicBezTo>
                  <a:cubicBezTo>
                    <a:pt x="7031" y="2396"/>
                    <a:pt x="4387" y="-121"/>
                    <a:pt x="2247" y="5"/>
                  </a:cubicBezTo>
                  <a:cubicBezTo>
                    <a:pt x="107" y="130"/>
                    <a:pt x="-648" y="3026"/>
                    <a:pt x="611" y="6173"/>
                  </a:cubicBezTo>
                  <a:cubicBezTo>
                    <a:pt x="1870" y="9320"/>
                    <a:pt x="4639" y="11838"/>
                    <a:pt x="6779" y="117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35" name="Полилиния: фигура 134">
              <a:extLst>
                <a:ext uri="{FF2B5EF4-FFF2-40B4-BE49-F238E27FC236}">
                  <a16:creationId xmlns:a16="http://schemas.microsoft.com/office/drawing/2014/main" id="{E4228F07-EA54-4C2D-9A07-4167260B8215}"/>
                </a:ext>
              </a:extLst>
            </p:cNvPr>
            <p:cNvSpPr/>
            <p:nvPr/>
          </p:nvSpPr>
          <p:spPr>
            <a:xfrm>
              <a:off x="8293230" y="5620134"/>
              <a:ext cx="9063" cy="11596"/>
            </a:xfrm>
            <a:custGeom>
              <a:avLst/>
              <a:gdLst>
                <a:gd name="connsiteX0" fmla="*/ 4532 w 9063"/>
                <a:gd name="connsiteY0" fmla="*/ 11051 h 11596"/>
                <a:gd name="connsiteX1" fmla="*/ 9064 w 9063"/>
                <a:gd name="connsiteY1" fmla="*/ 8408 h 11596"/>
                <a:gd name="connsiteX2" fmla="*/ 4532 w 9063"/>
                <a:gd name="connsiteY2" fmla="*/ 603 h 11596"/>
                <a:gd name="connsiteX3" fmla="*/ 0 w 9063"/>
                <a:gd name="connsiteY3" fmla="*/ 3120 h 11596"/>
                <a:gd name="connsiteX4" fmla="*/ 4532 w 9063"/>
                <a:gd name="connsiteY4" fmla="*/ 11051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6">
                  <a:moveTo>
                    <a:pt x="4532" y="11051"/>
                  </a:moveTo>
                  <a:cubicBezTo>
                    <a:pt x="7050" y="12436"/>
                    <a:pt x="9064" y="11051"/>
                    <a:pt x="9064" y="8408"/>
                  </a:cubicBezTo>
                  <a:cubicBezTo>
                    <a:pt x="8909" y="5223"/>
                    <a:pt x="7219" y="2315"/>
                    <a:pt x="4532" y="603"/>
                  </a:cubicBezTo>
                  <a:cubicBezTo>
                    <a:pt x="2014" y="-908"/>
                    <a:pt x="0" y="603"/>
                    <a:pt x="0" y="3120"/>
                  </a:cubicBezTo>
                  <a:cubicBezTo>
                    <a:pt x="176" y="6330"/>
                    <a:pt x="1856" y="9264"/>
                    <a:pt x="4532" y="1105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36" name="Полилиния: фигура 135">
              <a:extLst>
                <a:ext uri="{FF2B5EF4-FFF2-40B4-BE49-F238E27FC236}">
                  <a16:creationId xmlns:a16="http://schemas.microsoft.com/office/drawing/2014/main" id="{AF5B3CCF-3409-4C86-BA1C-2F66621894AE}"/>
                </a:ext>
              </a:extLst>
            </p:cNvPr>
            <p:cNvSpPr/>
            <p:nvPr/>
          </p:nvSpPr>
          <p:spPr>
            <a:xfrm>
              <a:off x="8296229" y="5607791"/>
              <a:ext cx="8967" cy="11634"/>
            </a:xfrm>
            <a:custGeom>
              <a:avLst/>
              <a:gdLst>
                <a:gd name="connsiteX0" fmla="*/ 2162 w 8967"/>
                <a:gd name="connsiteY0" fmla="*/ 9044 h 11634"/>
                <a:gd name="connsiteX1" fmla="*/ 8456 w 8967"/>
                <a:gd name="connsiteY1" fmla="*/ 10680 h 11634"/>
                <a:gd name="connsiteX2" fmla="*/ 6693 w 8967"/>
                <a:gd name="connsiteY2" fmla="*/ 2623 h 11634"/>
                <a:gd name="connsiteX3" fmla="*/ 525 w 8967"/>
                <a:gd name="connsiteY3" fmla="*/ 987 h 11634"/>
                <a:gd name="connsiteX4" fmla="*/ 2162 w 8967"/>
                <a:gd name="connsiteY4" fmla="*/ 9044 h 1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7" h="11634">
                  <a:moveTo>
                    <a:pt x="2162" y="9044"/>
                  </a:moveTo>
                  <a:cubicBezTo>
                    <a:pt x="4428" y="11687"/>
                    <a:pt x="7197" y="12442"/>
                    <a:pt x="8456" y="10680"/>
                  </a:cubicBezTo>
                  <a:cubicBezTo>
                    <a:pt x="9550" y="7885"/>
                    <a:pt x="8855" y="4701"/>
                    <a:pt x="6693" y="2623"/>
                  </a:cubicBezTo>
                  <a:cubicBezTo>
                    <a:pt x="4553" y="-146"/>
                    <a:pt x="1784" y="-775"/>
                    <a:pt x="525" y="987"/>
                  </a:cubicBezTo>
                  <a:cubicBezTo>
                    <a:pt x="-566" y="3756"/>
                    <a:pt x="74" y="6916"/>
                    <a:pt x="2162" y="904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37" name="Полилиния: фигура 136">
              <a:extLst>
                <a:ext uri="{FF2B5EF4-FFF2-40B4-BE49-F238E27FC236}">
                  <a16:creationId xmlns:a16="http://schemas.microsoft.com/office/drawing/2014/main" id="{8000E9CE-07D7-4C9C-A0C9-282C8EA9370D}"/>
                </a:ext>
              </a:extLst>
            </p:cNvPr>
            <p:cNvSpPr/>
            <p:nvPr/>
          </p:nvSpPr>
          <p:spPr>
            <a:xfrm>
              <a:off x="8304860" y="5602353"/>
              <a:ext cx="9149" cy="11716"/>
            </a:xfrm>
            <a:custGeom>
              <a:avLst/>
              <a:gdLst>
                <a:gd name="connsiteX0" fmla="*/ 580 w 9149"/>
                <a:gd name="connsiteY0" fmla="*/ 6173 h 11716"/>
                <a:gd name="connsiteX1" fmla="*/ 6874 w 9149"/>
                <a:gd name="connsiteY1" fmla="*/ 11712 h 11716"/>
                <a:gd name="connsiteX2" fmla="*/ 8511 w 9149"/>
                <a:gd name="connsiteY2" fmla="*/ 5543 h 11716"/>
                <a:gd name="connsiteX3" fmla="*/ 2342 w 9149"/>
                <a:gd name="connsiteY3" fmla="*/ 5 h 11716"/>
                <a:gd name="connsiteX4" fmla="*/ 580 w 9149"/>
                <a:gd name="connsiteY4" fmla="*/ 6173 h 1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 h="11716">
                  <a:moveTo>
                    <a:pt x="580" y="6173"/>
                  </a:moveTo>
                  <a:cubicBezTo>
                    <a:pt x="1839" y="9446"/>
                    <a:pt x="4608" y="11838"/>
                    <a:pt x="6874" y="11712"/>
                  </a:cubicBezTo>
                  <a:cubicBezTo>
                    <a:pt x="9140" y="11586"/>
                    <a:pt x="9770" y="8690"/>
                    <a:pt x="8511" y="5543"/>
                  </a:cubicBezTo>
                  <a:cubicBezTo>
                    <a:pt x="7252" y="2396"/>
                    <a:pt x="4482" y="-121"/>
                    <a:pt x="2342" y="5"/>
                  </a:cubicBezTo>
                  <a:cubicBezTo>
                    <a:pt x="202" y="130"/>
                    <a:pt x="-679" y="3026"/>
                    <a:pt x="580" y="61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38" name="Рисунок 22">
              <a:extLst>
                <a:ext uri="{FF2B5EF4-FFF2-40B4-BE49-F238E27FC236}">
                  <a16:creationId xmlns:a16="http://schemas.microsoft.com/office/drawing/2014/main" id="{E58AEE1D-1B50-4BA2-8185-A4027F314A10}"/>
                </a:ext>
              </a:extLst>
            </p:cNvPr>
            <p:cNvGrpSpPr/>
            <p:nvPr/>
          </p:nvGrpSpPr>
          <p:grpSpPr>
            <a:xfrm>
              <a:off x="8304811" y="5619031"/>
              <a:ext cx="33272" cy="39405"/>
              <a:chOff x="8304811" y="5619031"/>
              <a:chExt cx="33272" cy="39405"/>
            </a:xfrm>
            <a:solidFill>
              <a:srgbClr val="121822"/>
            </a:solidFill>
          </p:grpSpPr>
          <p:sp>
            <p:nvSpPr>
              <p:cNvPr id="271" name="Полилиния: фигура 270">
                <a:extLst>
                  <a:ext uri="{FF2B5EF4-FFF2-40B4-BE49-F238E27FC236}">
                    <a16:creationId xmlns:a16="http://schemas.microsoft.com/office/drawing/2014/main" id="{FD19215C-64B4-4354-92B1-EFBCF1B0CA5C}"/>
                  </a:ext>
                </a:extLst>
              </p:cNvPr>
              <p:cNvSpPr/>
              <p:nvPr/>
            </p:nvSpPr>
            <p:spPr>
              <a:xfrm>
                <a:off x="8308462" y="5619031"/>
                <a:ext cx="29622" cy="37456"/>
              </a:xfrm>
              <a:custGeom>
                <a:avLst/>
                <a:gdLst>
                  <a:gd name="connsiteX0" fmla="*/ 5287 w 29622"/>
                  <a:gd name="connsiteY0" fmla="*/ 1076 h 37456"/>
                  <a:gd name="connsiteX1" fmla="*/ 14225 w 29622"/>
                  <a:gd name="connsiteY1" fmla="*/ 1076 h 37456"/>
                  <a:gd name="connsiteX2" fmla="*/ 15484 w 29622"/>
                  <a:gd name="connsiteY2" fmla="*/ 1076 h 37456"/>
                  <a:gd name="connsiteX3" fmla="*/ 27443 w 29622"/>
                  <a:gd name="connsiteY3" fmla="*/ 15679 h 37456"/>
                  <a:gd name="connsiteX4" fmla="*/ 29583 w 29622"/>
                  <a:gd name="connsiteY4" fmla="*/ 25624 h 37456"/>
                  <a:gd name="connsiteX5" fmla="*/ 25429 w 29622"/>
                  <a:gd name="connsiteY5" fmla="*/ 34688 h 37456"/>
                  <a:gd name="connsiteX6" fmla="*/ 20645 w 29622"/>
                  <a:gd name="connsiteY6" fmla="*/ 37457 h 37456"/>
                  <a:gd name="connsiteX7" fmla="*/ 24799 w 29622"/>
                  <a:gd name="connsiteY7" fmla="*/ 28393 h 37456"/>
                  <a:gd name="connsiteX8" fmla="*/ 22659 w 29622"/>
                  <a:gd name="connsiteY8" fmla="*/ 18448 h 37456"/>
                  <a:gd name="connsiteX9" fmla="*/ 10071 w 29622"/>
                  <a:gd name="connsiteY9" fmla="*/ 3846 h 37456"/>
                  <a:gd name="connsiteX10" fmla="*/ 8938 w 29622"/>
                  <a:gd name="connsiteY10" fmla="*/ 3846 h 37456"/>
                  <a:gd name="connsiteX11" fmla="*/ 0 w 29622"/>
                  <a:gd name="connsiteY11" fmla="*/ 3846 h 3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22" h="37456">
                    <a:moveTo>
                      <a:pt x="5287" y="1076"/>
                    </a:moveTo>
                    <a:cubicBezTo>
                      <a:pt x="8093" y="-359"/>
                      <a:pt x="11419" y="-359"/>
                      <a:pt x="14225" y="1076"/>
                    </a:cubicBezTo>
                    <a:lnTo>
                      <a:pt x="15484" y="1076"/>
                    </a:lnTo>
                    <a:cubicBezTo>
                      <a:pt x="20870" y="4601"/>
                      <a:pt x="25045" y="9699"/>
                      <a:pt x="27443" y="15679"/>
                    </a:cubicBezTo>
                    <a:cubicBezTo>
                      <a:pt x="28825" y="18813"/>
                      <a:pt x="29554" y="22200"/>
                      <a:pt x="29583" y="25624"/>
                    </a:cubicBezTo>
                    <a:cubicBezTo>
                      <a:pt x="29896" y="29161"/>
                      <a:pt x="28316" y="32610"/>
                      <a:pt x="25429" y="34688"/>
                    </a:cubicBezTo>
                    <a:lnTo>
                      <a:pt x="20645" y="37457"/>
                    </a:lnTo>
                    <a:cubicBezTo>
                      <a:pt x="23533" y="35380"/>
                      <a:pt x="25113" y="31931"/>
                      <a:pt x="24799" y="28393"/>
                    </a:cubicBezTo>
                    <a:cubicBezTo>
                      <a:pt x="24681" y="24982"/>
                      <a:pt x="23956" y="21608"/>
                      <a:pt x="22659" y="18448"/>
                    </a:cubicBezTo>
                    <a:cubicBezTo>
                      <a:pt x="20124" y="12368"/>
                      <a:pt x="15714" y="7245"/>
                      <a:pt x="10071" y="3846"/>
                    </a:cubicBezTo>
                    <a:lnTo>
                      <a:pt x="8938" y="3846"/>
                    </a:lnTo>
                    <a:cubicBezTo>
                      <a:pt x="6166" y="2272"/>
                      <a:pt x="2772" y="2272"/>
                      <a:pt x="0" y="384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72" name="Полилиния: фигура 271">
                <a:extLst>
                  <a:ext uri="{FF2B5EF4-FFF2-40B4-BE49-F238E27FC236}">
                    <a16:creationId xmlns:a16="http://schemas.microsoft.com/office/drawing/2014/main" id="{8E3B434F-BE25-4238-8F06-A42B92E93DB4}"/>
                  </a:ext>
                </a:extLst>
              </p:cNvPr>
              <p:cNvSpPr/>
              <p:nvPr/>
            </p:nvSpPr>
            <p:spPr>
              <a:xfrm>
                <a:off x="8304811" y="5621993"/>
                <a:ext cx="28449" cy="36443"/>
              </a:xfrm>
              <a:custGeom>
                <a:avLst/>
                <a:gdLst>
                  <a:gd name="connsiteX0" fmla="*/ 14225 w 28449"/>
                  <a:gd name="connsiteY0" fmla="*/ 1891 h 36443"/>
                  <a:gd name="connsiteX1" fmla="*/ 0 w 28449"/>
                  <a:gd name="connsiteY1" fmla="*/ 10073 h 36443"/>
                  <a:gd name="connsiteX2" fmla="*/ 14225 w 28449"/>
                  <a:gd name="connsiteY2" fmla="*/ 34495 h 36443"/>
                  <a:gd name="connsiteX3" fmla="*/ 28450 w 28449"/>
                  <a:gd name="connsiteY3" fmla="*/ 26438 h 36443"/>
                  <a:gd name="connsiteX4" fmla="*/ 14225 w 28449"/>
                  <a:gd name="connsiteY4" fmla="*/ 1891 h 36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 h="36443">
                    <a:moveTo>
                      <a:pt x="14225" y="1891"/>
                    </a:moveTo>
                    <a:cubicBezTo>
                      <a:pt x="6420" y="-2515"/>
                      <a:pt x="126" y="1009"/>
                      <a:pt x="0" y="10073"/>
                    </a:cubicBezTo>
                    <a:cubicBezTo>
                      <a:pt x="594" y="20005"/>
                      <a:pt x="5874" y="29069"/>
                      <a:pt x="14225" y="34495"/>
                    </a:cubicBezTo>
                    <a:cubicBezTo>
                      <a:pt x="22030" y="39026"/>
                      <a:pt x="28324" y="35376"/>
                      <a:pt x="28450" y="26438"/>
                    </a:cubicBezTo>
                    <a:cubicBezTo>
                      <a:pt x="27935" y="16443"/>
                      <a:pt x="22640" y="7304"/>
                      <a:pt x="14225" y="189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39" name="Полилиния: фигура 138">
              <a:extLst>
                <a:ext uri="{FF2B5EF4-FFF2-40B4-BE49-F238E27FC236}">
                  <a16:creationId xmlns:a16="http://schemas.microsoft.com/office/drawing/2014/main" id="{E7FCAEA3-7695-435F-B8C4-3F6DD8053643}"/>
                </a:ext>
              </a:extLst>
            </p:cNvPr>
            <p:cNvSpPr/>
            <p:nvPr/>
          </p:nvSpPr>
          <p:spPr>
            <a:xfrm>
              <a:off x="8267801" y="5578617"/>
              <a:ext cx="98063" cy="125863"/>
            </a:xfrm>
            <a:custGeom>
              <a:avLst/>
              <a:gdLst>
                <a:gd name="connsiteX0" fmla="*/ 0 w 98063"/>
                <a:gd name="connsiteY0" fmla="*/ 34441 h 125863"/>
                <a:gd name="connsiteX1" fmla="*/ 48843 w 98063"/>
                <a:gd name="connsiteY1" fmla="*/ 119161 h 125863"/>
                <a:gd name="connsiteX2" fmla="*/ 98064 w 98063"/>
                <a:gd name="connsiteY2" fmla="*/ 91089 h 125863"/>
                <a:gd name="connsiteX3" fmla="*/ 49221 w 98063"/>
                <a:gd name="connsiteY3" fmla="*/ 6495 h 125863"/>
                <a:gd name="connsiteX4" fmla="*/ 0 w 98063"/>
                <a:gd name="connsiteY4" fmla="*/ 34441 h 125863"/>
                <a:gd name="connsiteX5" fmla="*/ 21149 w 98063"/>
                <a:gd name="connsiteY5" fmla="*/ 40232 h 125863"/>
                <a:gd name="connsiteX6" fmla="*/ 28576 w 98063"/>
                <a:gd name="connsiteY6" fmla="*/ 20216 h 125863"/>
                <a:gd name="connsiteX7" fmla="*/ 49095 w 98063"/>
                <a:gd name="connsiteY7" fmla="*/ 23993 h 125863"/>
                <a:gd name="connsiteX8" fmla="*/ 82832 w 98063"/>
                <a:gd name="connsiteY8" fmla="*/ 82277 h 125863"/>
                <a:gd name="connsiteX9" fmla="*/ 75405 w 98063"/>
                <a:gd name="connsiteY9" fmla="*/ 102293 h 125863"/>
                <a:gd name="connsiteX10" fmla="*/ 54886 w 98063"/>
                <a:gd name="connsiteY10" fmla="*/ 98642 h 125863"/>
                <a:gd name="connsiteX11" fmla="*/ 21149 w 98063"/>
                <a:gd name="connsiteY11" fmla="*/ 40609 h 12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63" h="125863">
                  <a:moveTo>
                    <a:pt x="0" y="34441"/>
                  </a:moveTo>
                  <a:cubicBezTo>
                    <a:pt x="1811" y="68858"/>
                    <a:pt x="19963" y="100342"/>
                    <a:pt x="48843" y="119161"/>
                  </a:cubicBezTo>
                  <a:cubicBezTo>
                    <a:pt x="75908" y="134771"/>
                    <a:pt x="97938" y="122183"/>
                    <a:pt x="98064" y="91089"/>
                  </a:cubicBezTo>
                  <a:cubicBezTo>
                    <a:pt x="96273" y="56698"/>
                    <a:pt x="78113" y="25239"/>
                    <a:pt x="49221" y="6495"/>
                  </a:cubicBezTo>
                  <a:cubicBezTo>
                    <a:pt x="22156" y="-8737"/>
                    <a:pt x="126" y="3725"/>
                    <a:pt x="0" y="34441"/>
                  </a:cubicBezTo>
                  <a:close/>
                  <a:moveTo>
                    <a:pt x="21149" y="40232"/>
                  </a:moveTo>
                  <a:cubicBezTo>
                    <a:pt x="20636" y="32805"/>
                    <a:pt x="23342" y="25516"/>
                    <a:pt x="28576" y="20216"/>
                  </a:cubicBezTo>
                  <a:cubicBezTo>
                    <a:pt x="35643" y="18580"/>
                    <a:pt x="43074" y="19952"/>
                    <a:pt x="49095" y="23993"/>
                  </a:cubicBezTo>
                  <a:cubicBezTo>
                    <a:pt x="69070" y="36858"/>
                    <a:pt x="81628" y="58548"/>
                    <a:pt x="82832" y="82277"/>
                  </a:cubicBezTo>
                  <a:cubicBezTo>
                    <a:pt x="83447" y="89717"/>
                    <a:pt x="80727" y="97056"/>
                    <a:pt x="75405" y="102293"/>
                  </a:cubicBezTo>
                  <a:cubicBezTo>
                    <a:pt x="68359" y="104093"/>
                    <a:pt x="60876" y="102771"/>
                    <a:pt x="54886" y="98642"/>
                  </a:cubicBezTo>
                  <a:cubicBezTo>
                    <a:pt x="35071" y="85739"/>
                    <a:pt x="22552" y="64213"/>
                    <a:pt x="21149" y="40609"/>
                  </a:cubicBezTo>
                  <a:close/>
                </a:path>
              </a:pathLst>
            </a:custGeom>
            <a:solidFill>
              <a:srgbClr val="FF0000"/>
            </a:solidFill>
            <a:ln w="3145" cap="flat">
              <a:solidFill>
                <a:schemeClr val="accent4">
                  <a:lumMod val="75000"/>
                </a:schemeClr>
              </a:solidFill>
              <a:prstDash val="solid"/>
              <a:miter/>
            </a:ln>
          </p:spPr>
          <p:txBody>
            <a:bodyPr rtlCol="0" anchor="ctr"/>
            <a:lstStyle/>
            <a:p>
              <a:endParaRPr lang="ru-UA"/>
            </a:p>
          </p:txBody>
        </p:sp>
        <p:grpSp>
          <p:nvGrpSpPr>
            <p:cNvPr id="140" name="Рисунок 22">
              <a:extLst>
                <a:ext uri="{FF2B5EF4-FFF2-40B4-BE49-F238E27FC236}">
                  <a16:creationId xmlns:a16="http://schemas.microsoft.com/office/drawing/2014/main" id="{07498943-71A9-4FE6-8FB0-32FD4BB41DE3}"/>
                </a:ext>
              </a:extLst>
            </p:cNvPr>
            <p:cNvGrpSpPr/>
            <p:nvPr/>
          </p:nvGrpSpPr>
          <p:grpSpPr>
            <a:xfrm>
              <a:off x="8453355" y="5661751"/>
              <a:ext cx="131609" cy="145351"/>
              <a:chOff x="8453355" y="5661751"/>
              <a:chExt cx="131609" cy="145351"/>
            </a:xfrm>
            <a:solidFill>
              <a:srgbClr val="121822"/>
            </a:solidFill>
          </p:grpSpPr>
          <p:sp>
            <p:nvSpPr>
              <p:cNvPr id="269" name="Полилиния: фигура 268">
                <a:extLst>
                  <a:ext uri="{FF2B5EF4-FFF2-40B4-BE49-F238E27FC236}">
                    <a16:creationId xmlns:a16="http://schemas.microsoft.com/office/drawing/2014/main" id="{5CD0F5EE-536F-4A0A-AA83-D48B21C32D2F}"/>
                  </a:ext>
                </a:extLst>
              </p:cNvPr>
              <p:cNvSpPr/>
              <p:nvPr/>
            </p:nvSpPr>
            <p:spPr>
              <a:xfrm>
                <a:off x="8467831" y="5661751"/>
                <a:ext cx="117132" cy="142021"/>
              </a:xfrm>
              <a:custGeom>
                <a:avLst/>
                <a:gdLst>
                  <a:gd name="connsiteX0" fmla="*/ 33233 w 117132"/>
                  <a:gd name="connsiteY0" fmla="*/ 3297 h 142021"/>
                  <a:gd name="connsiteX1" fmla="*/ 64201 w 117132"/>
                  <a:gd name="connsiteY1" fmla="*/ 4556 h 142021"/>
                  <a:gd name="connsiteX2" fmla="*/ 68103 w 117132"/>
                  <a:gd name="connsiteY2" fmla="*/ 6696 h 142021"/>
                  <a:gd name="connsiteX3" fmla="*/ 109645 w 117132"/>
                  <a:gd name="connsiteY3" fmla="*/ 57050 h 142021"/>
                  <a:gd name="connsiteX4" fmla="*/ 116947 w 117132"/>
                  <a:gd name="connsiteY4" fmla="*/ 91290 h 142021"/>
                  <a:gd name="connsiteX5" fmla="*/ 102722 w 117132"/>
                  <a:gd name="connsiteY5" fmla="*/ 122761 h 142021"/>
                  <a:gd name="connsiteX6" fmla="*/ 69488 w 117132"/>
                  <a:gd name="connsiteY6" fmla="*/ 142022 h 142021"/>
                  <a:gd name="connsiteX7" fmla="*/ 83839 w 117132"/>
                  <a:gd name="connsiteY7" fmla="*/ 110676 h 142021"/>
                  <a:gd name="connsiteX8" fmla="*/ 76412 w 117132"/>
                  <a:gd name="connsiteY8" fmla="*/ 76310 h 142021"/>
                  <a:gd name="connsiteX9" fmla="*/ 34870 w 117132"/>
                  <a:gd name="connsiteY9" fmla="*/ 25956 h 142021"/>
                  <a:gd name="connsiteX10" fmla="*/ 30968 w 117132"/>
                  <a:gd name="connsiteY10" fmla="*/ 23942 h 142021"/>
                  <a:gd name="connsiteX11" fmla="*/ 0 w 117132"/>
                  <a:gd name="connsiteY11" fmla="*/ 22557 h 14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132" h="142021">
                    <a:moveTo>
                      <a:pt x="33233" y="3297"/>
                    </a:moveTo>
                    <a:cubicBezTo>
                      <a:pt x="43115" y="-1512"/>
                      <a:pt x="54747" y="-1033"/>
                      <a:pt x="64201" y="4556"/>
                    </a:cubicBezTo>
                    <a:lnTo>
                      <a:pt x="68103" y="6696"/>
                    </a:lnTo>
                    <a:cubicBezTo>
                      <a:pt x="86885" y="18705"/>
                      <a:pt x="101425" y="36316"/>
                      <a:pt x="109645" y="57050"/>
                    </a:cubicBezTo>
                    <a:cubicBezTo>
                      <a:pt x="114290" y="67876"/>
                      <a:pt x="116770" y="79507"/>
                      <a:pt x="116947" y="91290"/>
                    </a:cubicBezTo>
                    <a:cubicBezTo>
                      <a:pt x="118231" y="103577"/>
                      <a:pt x="112792" y="115611"/>
                      <a:pt x="102722" y="122761"/>
                    </a:cubicBezTo>
                    <a:lnTo>
                      <a:pt x="69488" y="142022"/>
                    </a:lnTo>
                    <a:cubicBezTo>
                      <a:pt x="79546" y="134897"/>
                      <a:pt x="85022" y="122938"/>
                      <a:pt x="83839" y="110676"/>
                    </a:cubicBezTo>
                    <a:cubicBezTo>
                      <a:pt x="83575" y="98856"/>
                      <a:pt x="81057" y="87186"/>
                      <a:pt x="76412" y="76310"/>
                    </a:cubicBezTo>
                    <a:cubicBezTo>
                      <a:pt x="68204" y="55577"/>
                      <a:pt x="53665" y="37953"/>
                      <a:pt x="34870" y="25956"/>
                    </a:cubicBezTo>
                    <a:lnTo>
                      <a:pt x="30968" y="23942"/>
                    </a:lnTo>
                    <a:cubicBezTo>
                      <a:pt x="21551" y="18265"/>
                      <a:pt x="9891" y="17749"/>
                      <a:pt x="0" y="22557"/>
                    </a:cubicBezTo>
                    <a:close/>
                  </a:path>
                </a:pathLst>
              </a:custGeom>
              <a:solidFill>
                <a:srgbClr val="FF0000"/>
              </a:solidFill>
              <a:ln w="3145" cap="flat">
                <a:solidFill>
                  <a:schemeClr val="accent4">
                    <a:lumMod val="75000"/>
                  </a:schemeClr>
                </a:solidFill>
                <a:prstDash val="solid"/>
                <a:miter/>
              </a:ln>
            </p:spPr>
            <p:txBody>
              <a:bodyPr rtlCol="0" anchor="ctr"/>
              <a:lstStyle/>
              <a:p>
                <a:endParaRPr lang="ru-UA"/>
              </a:p>
            </p:txBody>
          </p:sp>
          <p:sp>
            <p:nvSpPr>
              <p:cNvPr id="270" name="Полилиния: фигура 269">
                <a:extLst>
                  <a:ext uri="{FF2B5EF4-FFF2-40B4-BE49-F238E27FC236}">
                    <a16:creationId xmlns:a16="http://schemas.microsoft.com/office/drawing/2014/main" id="{D4CA84C1-3738-4A6C-A408-E67E392D56AC}"/>
                  </a:ext>
                </a:extLst>
              </p:cNvPr>
              <p:cNvSpPr/>
              <p:nvPr/>
            </p:nvSpPr>
            <p:spPr>
              <a:xfrm>
                <a:off x="8453355" y="5681005"/>
                <a:ext cx="98063" cy="126097"/>
              </a:xfrm>
              <a:custGeom>
                <a:avLst/>
                <a:gdLst>
                  <a:gd name="connsiteX0" fmla="*/ 49095 w 98063"/>
                  <a:gd name="connsiteY0" fmla="*/ 6703 h 126097"/>
                  <a:gd name="connsiteX1" fmla="*/ 0 w 98063"/>
                  <a:gd name="connsiteY1" fmla="*/ 34775 h 126097"/>
                  <a:gd name="connsiteX2" fmla="*/ 48843 w 98063"/>
                  <a:gd name="connsiteY2" fmla="*/ 119369 h 126097"/>
                  <a:gd name="connsiteX3" fmla="*/ 98064 w 98063"/>
                  <a:gd name="connsiteY3" fmla="*/ 91423 h 126097"/>
                  <a:gd name="connsiteX4" fmla="*/ 49095 w 98063"/>
                  <a:gd name="connsiteY4" fmla="*/ 6703 h 12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3" h="126097">
                    <a:moveTo>
                      <a:pt x="49095" y="6703"/>
                    </a:moveTo>
                    <a:cubicBezTo>
                      <a:pt x="22030" y="-8907"/>
                      <a:pt x="0" y="3681"/>
                      <a:pt x="0" y="34775"/>
                    </a:cubicBezTo>
                    <a:cubicBezTo>
                      <a:pt x="1791" y="69166"/>
                      <a:pt x="19951" y="100625"/>
                      <a:pt x="48843" y="119369"/>
                    </a:cubicBezTo>
                    <a:cubicBezTo>
                      <a:pt x="75908" y="134979"/>
                      <a:pt x="97938" y="122516"/>
                      <a:pt x="98064" y="91423"/>
                    </a:cubicBezTo>
                    <a:cubicBezTo>
                      <a:pt x="96264" y="56968"/>
                      <a:pt x="78048" y="25459"/>
                      <a:pt x="49095" y="670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41" name="Полилиния: фигура 140">
              <a:extLst>
                <a:ext uri="{FF2B5EF4-FFF2-40B4-BE49-F238E27FC236}">
                  <a16:creationId xmlns:a16="http://schemas.microsoft.com/office/drawing/2014/main" id="{7DAC75A7-1A0C-4550-A5F1-56CB411AEC9E}"/>
                </a:ext>
              </a:extLst>
            </p:cNvPr>
            <p:cNvSpPr/>
            <p:nvPr/>
          </p:nvSpPr>
          <p:spPr>
            <a:xfrm>
              <a:off x="8468263" y="5700761"/>
              <a:ext cx="68009" cy="86806"/>
            </a:xfrm>
            <a:custGeom>
              <a:avLst/>
              <a:gdLst>
                <a:gd name="connsiteX0" fmla="*/ 198 w 68009"/>
                <a:gd name="connsiteY0" fmla="*/ 23704 h 86806"/>
                <a:gd name="connsiteX1" fmla="*/ 33935 w 68009"/>
                <a:gd name="connsiteY1" fmla="*/ 82114 h 86806"/>
                <a:gd name="connsiteX2" fmla="*/ 60496 w 68009"/>
                <a:gd name="connsiteY2" fmla="*/ 82870 h 86806"/>
                <a:gd name="connsiteX3" fmla="*/ 67924 w 68009"/>
                <a:gd name="connsiteY3" fmla="*/ 62854 h 86806"/>
                <a:gd name="connsiteX4" fmla="*/ 34187 w 68009"/>
                <a:gd name="connsiteY4" fmla="*/ 4444 h 86806"/>
                <a:gd name="connsiteX5" fmla="*/ 13667 w 68009"/>
                <a:gd name="connsiteY5" fmla="*/ 667 h 86806"/>
                <a:gd name="connsiteX6" fmla="*/ 198 w 68009"/>
                <a:gd name="connsiteY6" fmla="*/ 23704 h 8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09" h="86806">
                  <a:moveTo>
                    <a:pt x="198" y="23704"/>
                  </a:moveTo>
                  <a:cubicBezTo>
                    <a:pt x="1504" y="47433"/>
                    <a:pt x="14032" y="69123"/>
                    <a:pt x="33935" y="82114"/>
                  </a:cubicBezTo>
                  <a:cubicBezTo>
                    <a:pt x="41702" y="88081"/>
                    <a:pt x="52415" y="88383"/>
                    <a:pt x="60496" y="82870"/>
                  </a:cubicBezTo>
                  <a:cubicBezTo>
                    <a:pt x="65821" y="77633"/>
                    <a:pt x="68540" y="70294"/>
                    <a:pt x="67924" y="62854"/>
                  </a:cubicBezTo>
                  <a:cubicBezTo>
                    <a:pt x="66703" y="39100"/>
                    <a:pt x="54152" y="17372"/>
                    <a:pt x="34187" y="4444"/>
                  </a:cubicBezTo>
                  <a:cubicBezTo>
                    <a:pt x="28157" y="415"/>
                    <a:pt x="20730" y="-957"/>
                    <a:pt x="13667" y="667"/>
                  </a:cubicBezTo>
                  <a:cubicBezTo>
                    <a:pt x="4416" y="4343"/>
                    <a:pt x="-1140" y="13847"/>
                    <a:pt x="198" y="2370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2" name="Полилиния: фигура 141">
              <a:extLst>
                <a:ext uri="{FF2B5EF4-FFF2-40B4-BE49-F238E27FC236}">
                  <a16:creationId xmlns:a16="http://schemas.microsoft.com/office/drawing/2014/main" id="{F2E267AE-BDBD-49C4-85F3-9AF952BBC399}"/>
                </a:ext>
              </a:extLst>
            </p:cNvPr>
            <p:cNvSpPr/>
            <p:nvPr/>
          </p:nvSpPr>
          <p:spPr>
            <a:xfrm>
              <a:off x="8473345" y="5699340"/>
              <a:ext cx="62927" cy="85038"/>
            </a:xfrm>
            <a:custGeom>
              <a:avLst/>
              <a:gdLst>
                <a:gd name="connsiteX0" fmla="*/ 1032 w 62927"/>
                <a:gd name="connsiteY0" fmla="*/ 22230 h 85038"/>
                <a:gd name="connsiteX1" fmla="*/ 34769 w 62927"/>
                <a:gd name="connsiteY1" fmla="*/ 80641 h 85038"/>
                <a:gd name="connsiteX2" fmla="*/ 55414 w 62927"/>
                <a:gd name="connsiteY2" fmla="*/ 84291 h 85038"/>
                <a:gd name="connsiteX3" fmla="*/ 62842 w 62927"/>
                <a:gd name="connsiteY3" fmla="*/ 64276 h 85038"/>
                <a:gd name="connsiteX4" fmla="*/ 29105 w 62927"/>
                <a:gd name="connsiteY4" fmla="*/ 5865 h 85038"/>
                <a:gd name="connsiteX5" fmla="*/ 5868 w 62927"/>
                <a:gd name="connsiteY5" fmla="*/ 3877 h 85038"/>
                <a:gd name="connsiteX6" fmla="*/ 1032 w 62927"/>
                <a:gd name="connsiteY6" fmla="*/ 22230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27" h="85038">
                  <a:moveTo>
                    <a:pt x="1032" y="22230"/>
                  </a:moveTo>
                  <a:cubicBezTo>
                    <a:pt x="2359" y="45960"/>
                    <a:pt x="14882" y="67637"/>
                    <a:pt x="34769" y="80641"/>
                  </a:cubicBezTo>
                  <a:cubicBezTo>
                    <a:pt x="40825" y="84707"/>
                    <a:pt x="48327" y="86029"/>
                    <a:pt x="55414" y="84291"/>
                  </a:cubicBezTo>
                  <a:cubicBezTo>
                    <a:pt x="60739" y="79055"/>
                    <a:pt x="63458" y="71716"/>
                    <a:pt x="62842" y="64276"/>
                  </a:cubicBezTo>
                  <a:cubicBezTo>
                    <a:pt x="61621" y="40521"/>
                    <a:pt x="49070" y="18794"/>
                    <a:pt x="29105" y="5865"/>
                  </a:cubicBezTo>
                  <a:cubicBezTo>
                    <a:pt x="23238" y="-1096"/>
                    <a:pt x="12834" y="-1990"/>
                    <a:pt x="5868" y="3877"/>
                  </a:cubicBezTo>
                  <a:cubicBezTo>
                    <a:pt x="544" y="8358"/>
                    <a:pt x="-1391" y="15710"/>
                    <a:pt x="1032" y="2223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3" name="Полилиния: фигура 142">
              <a:extLst>
                <a:ext uri="{FF2B5EF4-FFF2-40B4-BE49-F238E27FC236}">
                  <a16:creationId xmlns:a16="http://schemas.microsoft.com/office/drawing/2014/main" id="{728036A3-6CE5-4D10-9E87-3FDEAAC17175}"/>
                </a:ext>
              </a:extLst>
            </p:cNvPr>
            <p:cNvSpPr/>
            <p:nvPr/>
          </p:nvSpPr>
          <p:spPr>
            <a:xfrm>
              <a:off x="8502450" y="5707580"/>
              <a:ext cx="9063" cy="11640"/>
            </a:xfrm>
            <a:custGeom>
              <a:avLst/>
              <a:gdLst>
                <a:gd name="connsiteX0" fmla="*/ 0 w 9063"/>
                <a:gd name="connsiteY0" fmla="*/ 3164 h 11640"/>
                <a:gd name="connsiteX1" fmla="*/ 4532 w 9063"/>
                <a:gd name="connsiteY1" fmla="*/ 11095 h 11640"/>
                <a:gd name="connsiteX2" fmla="*/ 9064 w 9063"/>
                <a:gd name="connsiteY2" fmla="*/ 8451 h 11640"/>
                <a:gd name="connsiteX3" fmla="*/ 4532 w 9063"/>
                <a:gd name="connsiteY3" fmla="*/ 646 h 11640"/>
                <a:gd name="connsiteX4" fmla="*/ 0 w 9063"/>
                <a:gd name="connsiteY4" fmla="*/ 3164 h 1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40">
                  <a:moveTo>
                    <a:pt x="0" y="3164"/>
                  </a:moveTo>
                  <a:cubicBezTo>
                    <a:pt x="176" y="6374"/>
                    <a:pt x="1851" y="9307"/>
                    <a:pt x="4532" y="11095"/>
                  </a:cubicBezTo>
                  <a:cubicBezTo>
                    <a:pt x="7049" y="12479"/>
                    <a:pt x="9064" y="11095"/>
                    <a:pt x="9064" y="8451"/>
                  </a:cubicBezTo>
                  <a:cubicBezTo>
                    <a:pt x="8913" y="5266"/>
                    <a:pt x="7226" y="2358"/>
                    <a:pt x="4532" y="646"/>
                  </a:cubicBezTo>
                  <a:cubicBezTo>
                    <a:pt x="2014" y="-864"/>
                    <a:pt x="0" y="394"/>
                    <a:pt x="0" y="316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4" name="Полилиния: фигура 143">
              <a:extLst>
                <a:ext uri="{FF2B5EF4-FFF2-40B4-BE49-F238E27FC236}">
                  <a16:creationId xmlns:a16="http://schemas.microsoft.com/office/drawing/2014/main" id="{7FC97DD0-0844-4328-92DF-136EC6D3FCA8}"/>
                </a:ext>
              </a:extLst>
            </p:cNvPr>
            <p:cNvSpPr/>
            <p:nvPr/>
          </p:nvSpPr>
          <p:spPr>
            <a:xfrm>
              <a:off x="8514637" y="5718098"/>
              <a:ext cx="8970" cy="11689"/>
            </a:xfrm>
            <a:custGeom>
              <a:avLst/>
              <a:gdLst>
                <a:gd name="connsiteX0" fmla="*/ 527 w 8970"/>
                <a:gd name="connsiteY0" fmla="*/ 954 h 11689"/>
                <a:gd name="connsiteX1" fmla="*/ 2164 w 8970"/>
                <a:gd name="connsiteY1" fmla="*/ 9011 h 11689"/>
                <a:gd name="connsiteX2" fmla="*/ 8458 w 8970"/>
                <a:gd name="connsiteY2" fmla="*/ 10647 h 11689"/>
                <a:gd name="connsiteX3" fmla="*/ 6696 w 8970"/>
                <a:gd name="connsiteY3" fmla="*/ 2591 h 11689"/>
                <a:gd name="connsiteX4" fmla="*/ 527 w 8970"/>
                <a:gd name="connsiteY4" fmla="*/ 954 h 1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689">
                  <a:moveTo>
                    <a:pt x="527" y="954"/>
                  </a:moveTo>
                  <a:cubicBezTo>
                    <a:pt x="-568" y="3724"/>
                    <a:pt x="74" y="6883"/>
                    <a:pt x="2164" y="9011"/>
                  </a:cubicBezTo>
                  <a:cubicBezTo>
                    <a:pt x="4430" y="11780"/>
                    <a:pt x="7199" y="12536"/>
                    <a:pt x="8458" y="10647"/>
                  </a:cubicBezTo>
                  <a:cubicBezTo>
                    <a:pt x="9553" y="7853"/>
                    <a:pt x="8861" y="4668"/>
                    <a:pt x="6696" y="2591"/>
                  </a:cubicBezTo>
                  <a:cubicBezTo>
                    <a:pt x="4556" y="-53"/>
                    <a:pt x="1786" y="-808"/>
                    <a:pt x="527" y="95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5" name="Полилиния: фигура 144">
              <a:extLst>
                <a:ext uri="{FF2B5EF4-FFF2-40B4-BE49-F238E27FC236}">
                  <a16:creationId xmlns:a16="http://schemas.microsoft.com/office/drawing/2014/main" id="{D8A56E1E-12AF-4251-9AAF-7D8C7E2CB83F}"/>
                </a:ext>
              </a:extLst>
            </p:cNvPr>
            <p:cNvSpPr/>
            <p:nvPr/>
          </p:nvSpPr>
          <p:spPr>
            <a:xfrm>
              <a:off x="8523994" y="5733273"/>
              <a:ext cx="9026" cy="11728"/>
            </a:xfrm>
            <a:custGeom>
              <a:avLst/>
              <a:gdLst>
                <a:gd name="connsiteX0" fmla="*/ 2247 w 9026"/>
                <a:gd name="connsiteY0" fmla="*/ 5 h 11728"/>
                <a:gd name="connsiteX1" fmla="*/ 611 w 9026"/>
                <a:gd name="connsiteY1" fmla="*/ 6173 h 11728"/>
                <a:gd name="connsiteX2" fmla="*/ 6779 w 9026"/>
                <a:gd name="connsiteY2" fmla="*/ 11712 h 11728"/>
                <a:gd name="connsiteX3" fmla="*/ 8416 w 9026"/>
                <a:gd name="connsiteY3" fmla="*/ 5544 h 11728"/>
                <a:gd name="connsiteX4" fmla="*/ 2247 w 9026"/>
                <a:gd name="connsiteY4" fmla="*/ 5 h 1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28">
                  <a:moveTo>
                    <a:pt x="2247" y="5"/>
                  </a:moveTo>
                  <a:cubicBezTo>
                    <a:pt x="107" y="5"/>
                    <a:pt x="-648" y="3026"/>
                    <a:pt x="611" y="6173"/>
                  </a:cubicBezTo>
                  <a:cubicBezTo>
                    <a:pt x="1870" y="9320"/>
                    <a:pt x="4639" y="11964"/>
                    <a:pt x="6779" y="11712"/>
                  </a:cubicBezTo>
                  <a:cubicBezTo>
                    <a:pt x="8919" y="11460"/>
                    <a:pt x="9674" y="8817"/>
                    <a:pt x="8416" y="5544"/>
                  </a:cubicBezTo>
                  <a:cubicBezTo>
                    <a:pt x="7157" y="2271"/>
                    <a:pt x="4010" y="-121"/>
                    <a:pt x="2247" y="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6" name="Полилиния: фигура 145">
              <a:extLst>
                <a:ext uri="{FF2B5EF4-FFF2-40B4-BE49-F238E27FC236}">
                  <a16:creationId xmlns:a16="http://schemas.microsoft.com/office/drawing/2014/main" id="{CAD16343-B506-4057-830F-591B8F975B78}"/>
                </a:ext>
              </a:extLst>
            </p:cNvPr>
            <p:cNvSpPr/>
            <p:nvPr/>
          </p:nvSpPr>
          <p:spPr>
            <a:xfrm>
              <a:off x="8527123" y="5749223"/>
              <a:ext cx="9063" cy="11596"/>
            </a:xfrm>
            <a:custGeom>
              <a:avLst/>
              <a:gdLst>
                <a:gd name="connsiteX0" fmla="*/ 4532 w 9063"/>
                <a:gd name="connsiteY0" fmla="*/ 546 h 11596"/>
                <a:gd name="connsiteX1" fmla="*/ 0 w 9063"/>
                <a:gd name="connsiteY1" fmla="*/ 3189 h 11596"/>
                <a:gd name="connsiteX2" fmla="*/ 4532 w 9063"/>
                <a:gd name="connsiteY2" fmla="*/ 10994 h 11596"/>
                <a:gd name="connsiteX3" fmla="*/ 9064 w 9063"/>
                <a:gd name="connsiteY3" fmla="*/ 8476 h 11596"/>
                <a:gd name="connsiteX4" fmla="*/ 4532 w 9063"/>
                <a:gd name="connsiteY4" fmla="*/ 546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6">
                  <a:moveTo>
                    <a:pt x="4532" y="546"/>
                  </a:moveTo>
                  <a:cubicBezTo>
                    <a:pt x="2014" y="-839"/>
                    <a:pt x="0" y="546"/>
                    <a:pt x="0" y="3189"/>
                  </a:cubicBezTo>
                  <a:cubicBezTo>
                    <a:pt x="151" y="6374"/>
                    <a:pt x="1838" y="9282"/>
                    <a:pt x="4532" y="10994"/>
                  </a:cubicBezTo>
                  <a:cubicBezTo>
                    <a:pt x="7049" y="12505"/>
                    <a:pt x="9064" y="10994"/>
                    <a:pt x="9064" y="8476"/>
                  </a:cubicBezTo>
                  <a:cubicBezTo>
                    <a:pt x="8887" y="5266"/>
                    <a:pt x="7213" y="2333"/>
                    <a:pt x="4532" y="54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7" name="Полилиния: фигура 146">
              <a:extLst>
                <a:ext uri="{FF2B5EF4-FFF2-40B4-BE49-F238E27FC236}">
                  <a16:creationId xmlns:a16="http://schemas.microsoft.com/office/drawing/2014/main" id="{6C70DBFC-E4E3-45F8-A83A-685AE662FCAA}"/>
                </a:ext>
              </a:extLst>
            </p:cNvPr>
            <p:cNvSpPr/>
            <p:nvPr/>
          </p:nvSpPr>
          <p:spPr>
            <a:xfrm>
              <a:off x="8524204" y="5761528"/>
              <a:ext cx="8837" cy="11689"/>
            </a:xfrm>
            <a:custGeom>
              <a:avLst/>
              <a:gdLst>
                <a:gd name="connsiteX0" fmla="*/ 6696 w 8837"/>
                <a:gd name="connsiteY0" fmla="*/ 2591 h 11689"/>
                <a:gd name="connsiteX1" fmla="*/ 527 w 8837"/>
                <a:gd name="connsiteY1" fmla="*/ 954 h 11689"/>
                <a:gd name="connsiteX2" fmla="*/ 2164 w 8837"/>
                <a:gd name="connsiteY2" fmla="*/ 9011 h 11689"/>
                <a:gd name="connsiteX3" fmla="*/ 8332 w 8837"/>
                <a:gd name="connsiteY3" fmla="*/ 10647 h 11689"/>
                <a:gd name="connsiteX4" fmla="*/ 6696 w 8837"/>
                <a:gd name="connsiteY4" fmla="*/ 2591 h 1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7" h="11689">
                  <a:moveTo>
                    <a:pt x="6696" y="2591"/>
                  </a:moveTo>
                  <a:cubicBezTo>
                    <a:pt x="4556" y="-53"/>
                    <a:pt x="1786" y="-808"/>
                    <a:pt x="527" y="954"/>
                  </a:cubicBezTo>
                  <a:cubicBezTo>
                    <a:pt x="-568" y="3724"/>
                    <a:pt x="74" y="6883"/>
                    <a:pt x="2164" y="9011"/>
                  </a:cubicBezTo>
                  <a:cubicBezTo>
                    <a:pt x="4304" y="11780"/>
                    <a:pt x="7073" y="12536"/>
                    <a:pt x="8332" y="10647"/>
                  </a:cubicBezTo>
                  <a:cubicBezTo>
                    <a:pt x="9390" y="7865"/>
                    <a:pt x="8760" y="4731"/>
                    <a:pt x="6696" y="259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8" name="Полилиния: фигура 147">
              <a:extLst>
                <a:ext uri="{FF2B5EF4-FFF2-40B4-BE49-F238E27FC236}">
                  <a16:creationId xmlns:a16="http://schemas.microsoft.com/office/drawing/2014/main" id="{06EB1E2B-60CD-4409-8E41-940287A2C7B0}"/>
                </a:ext>
              </a:extLst>
            </p:cNvPr>
            <p:cNvSpPr/>
            <p:nvPr/>
          </p:nvSpPr>
          <p:spPr>
            <a:xfrm>
              <a:off x="8515434" y="5766884"/>
              <a:ext cx="9026" cy="11728"/>
            </a:xfrm>
            <a:custGeom>
              <a:avLst/>
              <a:gdLst>
                <a:gd name="connsiteX0" fmla="*/ 8416 w 9026"/>
                <a:gd name="connsiteY0" fmla="*/ 5544 h 11728"/>
                <a:gd name="connsiteX1" fmla="*/ 2247 w 9026"/>
                <a:gd name="connsiteY1" fmla="*/ 5 h 11728"/>
                <a:gd name="connsiteX2" fmla="*/ 611 w 9026"/>
                <a:gd name="connsiteY2" fmla="*/ 6173 h 11728"/>
                <a:gd name="connsiteX3" fmla="*/ 6779 w 9026"/>
                <a:gd name="connsiteY3" fmla="*/ 11712 h 11728"/>
                <a:gd name="connsiteX4" fmla="*/ 8416 w 9026"/>
                <a:gd name="connsiteY4" fmla="*/ 5544 h 11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28">
                  <a:moveTo>
                    <a:pt x="8416" y="5544"/>
                  </a:moveTo>
                  <a:cubicBezTo>
                    <a:pt x="7157" y="2271"/>
                    <a:pt x="4387" y="-121"/>
                    <a:pt x="2247" y="5"/>
                  </a:cubicBezTo>
                  <a:cubicBezTo>
                    <a:pt x="107" y="131"/>
                    <a:pt x="-648" y="3026"/>
                    <a:pt x="611" y="6173"/>
                  </a:cubicBezTo>
                  <a:cubicBezTo>
                    <a:pt x="1870" y="9320"/>
                    <a:pt x="4639" y="11964"/>
                    <a:pt x="6779" y="11712"/>
                  </a:cubicBezTo>
                  <a:cubicBezTo>
                    <a:pt x="8919" y="11460"/>
                    <a:pt x="9675" y="8691"/>
                    <a:pt x="8416" y="554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49" name="Полилиния: фигура 148">
              <a:extLst>
                <a:ext uri="{FF2B5EF4-FFF2-40B4-BE49-F238E27FC236}">
                  <a16:creationId xmlns:a16="http://schemas.microsoft.com/office/drawing/2014/main" id="{E48DB6E3-732F-40F8-8BEE-6F1076210A04}"/>
                </a:ext>
              </a:extLst>
            </p:cNvPr>
            <p:cNvSpPr/>
            <p:nvPr/>
          </p:nvSpPr>
          <p:spPr>
            <a:xfrm>
              <a:off x="8503331" y="5764022"/>
              <a:ext cx="9063" cy="11746"/>
            </a:xfrm>
            <a:custGeom>
              <a:avLst/>
              <a:gdLst>
                <a:gd name="connsiteX0" fmla="*/ 9064 w 9063"/>
                <a:gd name="connsiteY0" fmla="*/ 8405 h 11746"/>
                <a:gd name="connsiteX1" fmla="*/ 4532 w 9063"/>
                <a:gd name="connsiteY1" fmla="*/ 600 h 11746"/>
                <a:gd name="connsiteX2" fmla="*/ 0 w 9063"/>
                <a:gd name="connsiteY2" fmla="*/ 3244 h 11746"/>
                <a:gd name="connsiteX3" fmla="*/ 4532 w 9063"/>
                <a:gd name="connsiteY3" fmla="*/ 11049 h 11746"/>
                <a:gd name="connsiteX4" fmla="*/ 9064 w 9063"/>
                <a:gd name="connsiteY4" fmla="*/ 8405 h 11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746">
                  <a:moveTo>
                    <a:pt x="9064" y="8405"/>
                  </a:moveTo>
                  <a:cubicBezTo>
                    <a:pt x="8913" y="5220"/>
                    <a:pt x="7226" y="2312"/>
                    <a:pt x="4532" y="600"/>
                  </a:cubicBezTo>
                  <a:cubicBezTo>
                    <a:pt x="2014" y="-911"/>
                    <a:pt x="0" y="600"/>
                    <a:pt x="0" y="3244"/>
                  </a:cubicBezTo>
                  <a:cubicBezTo>
                    <a:pt x="176" y="6416"/>
                    <a:pt x="1863" y="9324"/>
                    <a:pt x="4532" y="11049"/>
                  </a:cubicBezTo>
                  <a:cubicBezTo>
                    <a:pt x="7049" y="12685"/>
                    <a:pt x="9064" y="11300"/>
                    <a:pt x="9064" y="840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50" name="Полилиния: фигура 149">
              <a:extLst>
                <a:ext uri="{FF2B5EF4-FFF2-40B4-BE49-F238E27FC236}">
                  <a16:creationId xmlns:a16="http://schemas.microsoft.com/office/drawing/2014/main" id="{37343881-A5EA-4D82-A425-4D935D803938}"/>
                </a:ext>
              </a:extLst>
            </p:cNvPr>
            <p:cNvSpPr/>
            <p:nvPr/>
          </p:nvSpPr>
          <p:spPr>
            <a:xfrm>
              <a:off x="8491315" y="5753346"/>
              <a:ext cx="8884" cy="11815"/>
            </a:xfrm>
            <a:custGeom>
              <a:avLst/>
              <a:gdLst>
                <a:gd name="connsiteX0" fmla="*/ 8365 w 8884"/>
                <a:gd name="connsiteY0" fmla="*/ 10773 h 11815"/>
                <a:gd name="connsiteX1" fmla="*/ 6729 w 8884"/>
                <a:gd name="connsiteY1" fmla="*/ 2591 h 11815"/>
                <a:gd name="connsiteX2" fmla="*/ 560 w 8884"/>
                <a:gd name="connsiteY2" fmla="*/ 954 h 11815"/>
                <a:gd name="connsiteX3" fmla="*/ 2197 w 8884"/>
                <a:gd name="connsiteY3" fmla="*/ 9137 h 11815"/>
                <a:gd name="connsiteX4" fmla="*/ 8365 w 8884"/>
                <a:gd name="connsiteY4" fmla="*/ 10773 h 11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4" h="11815">
                  <a:moveTo>
                    <a:pt x="8365" y="10773"/>
                  </a:moveTo>
                  <a:cubicBezTo>
                    <a:pt x="9448" y="7953"/>
                    <a:pt x="8806" y="4769"/>
                    <a:pt x="6729" y="2591"/>
                  </a:cubicBezTo>
                  <a:cubicBezTo>
                    <a:pt x="4463" y="-53"/>
                    <a:pt x="1693" y="-808"/>
                    <a:pt x="560" y="954"/>
                  </a:cubicBezTo>
                  <a:cubicBezTo>
                    <a:pt x="-585" y="3761"/>
                    <a:pt x="57" y="6984"/>
                    <a:pt x="2197" y="9137"/>
                  </a:cubicBezTo>
                  <a:cubicBezTo>
                    <a:pt x="4337" y="11906"/>
                    <a:pt x="7107" y="12661"/>
                    <a:pt x="8365" y="107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51" name="Полилиния: фигура 150">
              <a:extLst>
                <a:ext uri="{FF2B5EF4-FFF2-40B4-BE49-F238E27FC236}">
                  <a16:creationId xmlns:a16="http://schemas.microsoft.com/office/drawing/2014/main" id="{92B7BA8D-1D54-484B-B3F8-D6F359EF2FCE}"/>
                </a:ext>
              </a:extLst>
            </p:cNvPr>
            <p:cNvSpPr/>
            <p:nvPr/>
          </p:nvSpPr>
          <p:spPr>
            <a:xfrm>
              <a:off x="8481697" y="5738294"/>
              <a:ext cx="9026" cy="11617"/>
            </a:xfrm>
            <a:custGeom>
              <a:avLst/>
              <a:gdLst>
                <a:gd name="connsiteX0" fmla="*/ 6779 w 9026"/>
                <a:gd name="connsiteY0" fmla="*/ 11600 h 11617"/>
                <a:gd name="connsiteX1" fmla="*/ 8416 w 9026"/>
                <a:gd name="connsiteY1" fmla="*/ 5431 h 11617"/>
                <a:gd name="connsiteX2" fmla="*/ 2247 w 9026"/>
                <a:gd name="connsiteY2" fmla="*/ 18 h 11617"/>
                <a:gd name="connsiteX3" fmla="*/ 611 w 9026"/>
                <a:gd name="connsiteY3" fmla="*/ 6187 h 11617"/>
                <a:gd name="connsiteX4" fmla="*/ 6779 w 9026"/>
                <a:gd name="connsiteY4" fmla="*/ 11600 h 11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617">
                  <a:moveTo>
                    <a:pt x="6779" y="11600"/>
                  </a:moveTo>
                  <a:cubicBezTo>
                    <a:pt x="8919" y="11600"/>
                    <a:pt x="9675" y="8704"/>
                    <a:pt x="8416" y="5431"/>
                  </a:cubicBezTo>
                  <a:cubicBezTo>
                    <a:pt x="7157" y="2158"/>
                    <a:pt x="4387" y="-234"/>
                    <a:pt x="2247" y="18"/>
                  </a:cubicBezTo>
                  <a:cubicBezTo>
                    <a:pt x="107" y="270"/>
                    <a:pt x="-648" y="2914"/>
                    <a:pt x="611" y="6187"/>
                  </a:cubicBezTo>
                  <a:cubicBezTo>
                    <a:pt x="1870" y="9460"/>
                    <a:pt x="5143" y="11851"/>
                    <a:pt x="6779" y="1160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52" name="Полилиния: фигура 151">
              <a:extLst>
                <a:ext uri="{FF2B5EF4-FFF2-40B4-BE49-F238E27FC236}">
                  <a16:creationId xmlns:a16="http://schemas.microsoft.com/office/drawing/2014/main" id="{EFF95F0B-47EB-4E1E-A85A-95F26EB376C9}"/>
                </a:ext>
              </a:extLst>
            </p:cNvPr>
            <p:cNvSpPr/>
            <p:nvPr/>
          </p:nvSpPr>
          <p:spPr>
            <a:xfrm>
              <a:off x="8478657" y="5722409"/>
              <a:ext cx="9063" cy="11594"/>
            </a:xfrm>
            <a:custGeom>
              <a:avLst/>
              <a:gdLst>
                <a:gd name="connsiteX0" fmla="*/ 4532 w 9063"/>
                <a:gd name="connsiteY0" fmla="*/ 10994 h 11594"/>
                <a:gd name="connsiteX1" fmla="*/ 9064 w 9063"/>
                <a:gd name="connsiteY1" fmla="*/ 8350 h 11594"/>
                <a:gd name="connsiteX2" fmla="*/ 4532 w 9063"/>
                <a:gd name="connsiteY2" fmla="*/ 546 h 11594"/>
                <a:gd name="connsiteX3" fmla="*/ 0 w 9063"/>
                <a:gd name="connsiteY3" fmla="*/ 3189 h 11594"/>
                <a:gd name="connsiteX4" fmla="*/ 4532 w 9063"/>
                <a:gd name="connsiteY4" fmla="*/ 10994 h 11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594">
                  <a:moveTo>
                    <a:pt x="4532" y="10994"/>
                  </a:moveTo>
                  <a:cubicBezTo>
                    <a:pt x="7049" y="12505"/>
                    <a:pt x="9064" y="10994"/>
                    <a:pt x="9064" y="8350"/>
                  </a:cubicBezTo>
                  <a:cubicBezTo>
                    <a:pt x="8850" y="5191"/>
                    <a:pt x="7174" y="2295"/>
                    <a:pt x="4532" y="546"/>
                  </a:cubicBezTo>
                  <a:cubicBezTo>
                    <a:pt x="2014" y="-839"/>
                    <a:pt x="0" y="546"/>
                    <a:pt x="0" y="3189"/>
                  </a:cubicBezTo>
                  <a:cubicBezTo>
                    <a:pt x="155" y="6374"/>
                    <a:pt x="1844" y="9282"/>
                    <a:pt x="4532" y="1099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53" name="Полилиния: фигура 152">
              <a:extLst>
                <a:ext uri="{FF2B5EF4-FFF2-40B4-BE49-F238E27FC236}">
                  <a16:creationId xmlns:a16="http://schemas.microsoft.com/office/drawing/2014/main" id="{883AE597-B795-481F-A66B-440AC3529B71}"/>
                </a:ext>
              </a:extLst>
            </p:cNvPr>
            <p:cNvSpPr/>
            <p:nvPr/>
          </p:nvSpPr>
          <p:spPr>
            <a:xfrm>
              <a:off x="8481783" y="5710042"/>
              <a:ext cx="8848" cy="11721"/>
            </a:xfrm>
            <a:custGeom>
              <a:avLst/>
              <a:gdLst>
                <a:gd name="connsiteX0" fmla="*/ 2162 w 8848"/>
                <a:gd name="connsiteY0" fmla="*/ 9011 h 11721"/>
                <a:gd name="connsiteX1" fmla="*/ 8330 w 8848"/>
                <a:gd name="connsiteY1" fmla="*/ 10773 h 11721"/>
                <a:gd name="connsiteX2" fmla="*/ 6693 w 8848"/>
                <a:gd name="connsiteY2" fmla="*/ 2591 h 11721"/>
                <a:gd name="connsiteX3" fmla="*/ 525 w 8848"/>
                <a:gd name="connsiteY3" fmla="*/ 954 h 11721"/>
                <a:gd name="connsiteX4" fmla="*/ 2162 w 8848"/>
                <a:gd name="connsiteY4" fmla="*/ 9011 h 1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 h="11721">
                  <a:moveTo>
                    <a:pt x="2162" y="9011"/>
                  </a:moveTo>
                  <a:cubicBezTo>
                    <a:pt x="4427" y="11780"/>
                    <a:pt x="7071" y="12536"/>
                    <a:pt x="8330" y="10773"/>
                  </a:cubicBezTo>
                  <a:cubicBezTo>
                    <a:pt x="9413" y="7953"/>
                    <a:pt x="8770" y="4768"/>
                    <a:pt x="6693" y="2591"/>
                  </a:cubicBezTo>
                  <a:cubicBezTo>
                    <a:pt x="4553" y="-53"/>
                    <a:pt x="1784" y="-808"/>
                    <a:pt x="525" y="954"/>
                  </a:cubicBezTo>
                  <a:cubicBezTo>
                    <a:pt x="-566" y="3724"/>
                    <a:pt x="74" y="6883"/>
                    <a:pt x="2162" y="901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54" name="Полилиния: фигура 153">
              <a:extLst>
                <a:ext uri="{FF2B5EF4-FFF2-40B4-BE49-F238E27FC236}">
                  <a16:creationId xmlns:a16="http://schemas.microsoft.com/office/drawing/2014/main" id="{2E1E0ABE-0E82-468B-8F08-068545644AE2}"/>
                </a:ext>
              </a:extLst>
            </p:cNvPr>
            <p:cNvSpPr/>
            <p:nvPr/>
          </p:nvSpPr>
          <p:spPr>
            <a:xfrm>
              <a:off x="8490383" y="5704683"/>
              <a:ext cx="9026" cy="11616"/>
            </a:xfrm>
            <a:custGeom>
              <a:avLst/>
              <a:gdLst>
                <a:gd name="connsiteX0" fmla="*/ 611 w 9026"/>
                <a:gd name="connsiteY0" fmla="*/ 6186 h 11616"/>
                <a:gd name="connsiteX1" fmla="*/ 6779 w 9026"/>
                <a:gd name="connsiteY1" fmla="*/ 11600 h 11616"/>
                <a:gd name="connsiteX2" fmla="*/ 8416 w 9026"/>
                <a:gd name="connsiteY2" fmla="*/ 5431 h 11616"/>
                <a:gd name="connsiteX3" fmla="*/ 2247 w 9026"/>
                <a:gd name="connsiteY3" fmla="*/ 18 h 11616"/>
                <a:gd name="connsiteX4" fmla="*/ 611 w 9026"/>
                <a:gd name="connsiteY4" fmla="*/ 6186 h 1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616">
                  <a:moveTo>
                    <a:pt x="611" y="6186"/>
                  </a:moveTo>
                  <a:cubicBezTo>
                    <a:pt x="1870" y="9334"/>
                    <a:pt x="4639" y="11851"/>
                    <a:pt x="6779" y="11600"/>
                  </a:cubicBezTo>
                  <a:cubicBezTo>
                    <a:pt x="8919" y="11348"/>
                    <a:pt x="9675" y="8704"/>
                    <a:pt x="8416" y="5431"/>
                  </a:cubicBezTo>
                  <a:cubicBezTo>
                    <a:pt x="7157" y="2158"/>
                    <a:pt x="4387" y="-234"/>
                    <a:pt x="2247" y="18"/>
                  </a:cubicBezTo>
                  <a:cubicBezTo>
                    <a:pt x="107" y="270"/>
                    <a:pt x="-648" y="2914"/>
                    <a:pt x="611" y="618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55" name="Рисунок 22">
              <a:extLst>
                <a:ext uri="{FF2B5EF4-FFF2-40B4-BE49-F238E27FC236}">
                  <a16:creationId xmlns:a16="http://schemas.microsoft.com/office/drawing/2014/main" id="{D0592543-1BA5-44F5-8601-7E84D7E19D0A}"/>
                </a:ext>
              </a:extLst>
            </p:cNvPr>
            <p:cNvGrpSpPr/>
            <p:nvPr/>
          </p:nvGrpSpPr>
          <p:grpSpPr>
            <a:xfrm>
              <a:off x="8490365" y="5721328"/>
              <a:ext cx="33807" cy="40149"/>
              <a:chOff x="8490365" y="5721328"/>
              <a:chExt cx="33807" cy="40149"/>
            </a:xfrm>
            <a:solidFill>
              <a:srgbClr val="121822"/>
            </a:solidFill>
          </p:grpSpPr>
          <p:sp>
            <p:nvSpPr>
              <p:cNvPr id="267" name="Полилиния: фигура 266">
                <a:extLst>
                  <a:ext uri="{FF2B5EF4-FFF2-40B4-BE49-F238E27FC236}">
                    <a16:creationId xmlns:a16="http://schemas.microsoft.com/office/drawing/2014/main" id="{5677DD6F-060F-4C05-BAB8-963E18723A9E}"/>
                  </a:ext>
                </a:extLst>
              </p:cNvPr>
              <p:cNvSpPr/>
              <p:nvPr/>
            </p:nvSpPr>
            <p:spPr>
              <a:xfrm>
                <a:off x="8494519" y="5721328"/>
                <a:ext cx="29653" cy="37378"/>
              </a:xfrm>
              <a:custGeom>
                <a:avLst/>
                <a:gdLst>
                  <a:gd name="connsiteX0" fmla="*/ 4784 w 29653"/>
                  <a:gd name="connsiteY0" fmla="*/ 1124 h 37378"/>
                  <a:gd name="connsiteX1" fmla="*/ 13721 w 29653"/>
                  <a:gd name="connsiteY1" fmla="*/ 1124 h 37378"/>
                  <a:gd name="connsiteX2" fmla="*/ 14854 w 29653"/>
                  <a:gd name="connsiteY2" fmla="*/ 1124 h 37378"/>
                  <a:gd name="connsiteX3" fmla="*/ 27443 w 29653"/>
                  <a:gd name="connsiteY3" fmla="*/ 15600 h 37378"/>
                  <a:gd name="connsiteX4" fmla="*/ 29583 w 29653"/>
                  <a:gd name="connsiteY4" fmla="*/ 25545 h 37378"/>
                  <a:gd name="connsiteX5" fmla="*/ 25555 w 29653"/>
                  <a:gd name="connsiteY5" fmla="*/ 34609 h 37378"/>
                  <a:gd name="connsiteX6" fmla="*/ 20645 w 29653"/>
                  <a:gd name="connsiteY6" fmla="*/ 37378 h 37378"/>
                  <a:gd name="connsiteX7" fmla="*/ 24799 w 29653"/>
                  <a:gd name="connsiteY7" fmla="*/ 28315 h 37378"/>
                  <a:gd name="connsiteX8" fmla="*/ 22659 w 29653"/>
                  <a:gd name="connsiteY8" fmla="*/ 18496 h 37378"/>
                  <a:gd name="connsiteX9" fmla="*/ 10071 w 29653"/>
                  <a:gd name="connsiteY9" fmla="*/ 3893 h 37378"/>
                  <a:gd name="connsiteX10" fmla="*/ 8938 w 29653"/>
                  <a:gd name="connsiteY10" fmla="*/ 3893 h 37378"/>
                  <a:gd name="connsiteX11" fmla="*/ 0 w 29653"/>
                  <a:gd name="connsiteY11" fmla="*/ 3893 h 3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53" h="37378">
                    <a:moveTo>
                      <a:pt x="4784" y="1124"/>
                    </a:moveTo>
                    <a:cubicBezTo>
                      <a:pt x="7578" y="-375"/>
                      <a:pt x="10927" y="-375"/>
                      <a:pt x="13721" y="1124"/>
                    </a:cubicBezTo>
                    <a:lnTo>
                      <a:pt x="14854" y="1124"/>
                    </a:lnTo>
                    <a:cubicBezTo>
                      <a:pt x="20507" y="4459"/>
                      <a:pt x="24925" y="9545"/>
                      <a:pt x="27443" y="15600"/>
                    </a:cubicBezTo>
                    <a:cubicBezTo>
                      <a:pt x="28840" y="18722"/>
                      <a:pt x="29570" y="22121"/>
                      <a:pt x="29583" y="25545"/>
                    </a:cubicBezTo>
                    <a:cubicBezTo>
                      <a:pt x="30011" y="29082"/>
                      <a:pt x="28462" y="32557"/>
                      <a:pt x="25555" y="34609"/>
                    </a:cubicBezTo>
                    <a:lnTo>
                      <a:pt x="20645" y="37378"/>
                    </a:lnTo>
                    <a:cubicBezTo>
                      <a:pt x="23641" y="35389"/>
                      <a:pt x="25252" y="31877"/>
                      <a:pt x="24799" y="28315"/>
                    </a:cubicBezTo>
                    <a:cubicBezTo>
                      <a:pt x="24749" y="24928"/>
                      <a:pt x="24031" y="21592"/>
                      <a:pt x="22659" y="18496"/>
                    </a:cubicBezTo>
                    <a:cubicBezTo>
                      <a:pt x="20129" y="12403"/>
                      <a:pt x="15723" y="7292"/>
                      <a:pt x="10071" y="3893"/>
                    </a:cubicBezTo>
                    <a:lnTo>
                      <a:pt x="8938" y="3893"/>
                    </a:lnTo>
                    <a:cubicBezTo>
                      <a:pt x="6143" y="2395"/>
                      <a:pt x="2795" y="2395"/>
                      <a:pt x="0" y="389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68" name="Полилиния: фигура 267">
                <a:extLst>
                  <a:ext uri="{FF2B5EF4-FFF2-40B4-BE49-F238E27FC236}">
                    <a16:creationId xmlns:a16="http://schemas.microsoft.com/office/drawing/2014/main" id="{568DD99A-7AF1-4E35-8148-616EBBCC5AE4}"/>
                  </a:ext>
                </a:extLst>
              </p:cNvPr>
              <p:cNvSpPr/>
              <p:nvPr/>
            </p:nvSpPr>
            <p:spPr>
              <a:xfrm>
                <a:off x="8490365" y="5724405"/>
                <a:ext cx="28323" cy="37073"/>
              </a:xfrm>
              <a:custGeom>
                <a:avLst/>
                <a:gdLst>
                  <a:gd name="connsiteX0" fmla="*/ 14225 w 28323"/>
                  <a:gd name="connsiteY0" fmla="*/ 1949 h 37073"/>
                  <a:gd name="connsiteX1" fmla="*/ 0 w 28323"/>
                  <a:gd name="connsiteY1" fmla="*/ 10006 h 37073"/>
                  <a:gd name="connsiteX2" fmla="*/ 14099 w 28323"/>
                  <a:gd name="connsiteY2" fmla="*/ 35182 h 37073"/>
                  <a:gd name="connsiteX3" fmla="*/ 28324 w 28323"/>
                  <a:gd name="connsiteY3" fmla="*/ 27000 h 37073"/>
                  <a:gd name="connsiteX4" fmla="*/ 14225 w 28323"/>
                  <a:gd name="connsiteY4" fmla="*/ 1949 h 3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3" h="37073">
                    <a:moveTo>
                      <a:pt x="14225" y="1949"/>
                    </a:moveTo>
                    <a:cubicBezTo>
                      <a:pt x="6420" y="-2583"/>
                      <a:pt x="0" y="1068"/>
                      <a:pt x="0" y="10006"/>
                    </a:cubicBezTo>
                    <a:cubicBezTo>
                      <a:pt x="327" y="20190"/>
                      <a:pt x="5589" y="29581"/>
                      <a:pt x="14099" y="35182"/>
                    </a:cubicBezTo>
                    <a:cubicBezTo>
                      <a:pt x="22030" y="39588"/>
                      <a:pt x="28324" y="36064"/>
                      <a:pt x="28324" y="27000"/>
                    </a:cubicBezTo>
                    <a:cubicBezTo>
                      <a:pt x="27972" y="16854"/>
                      <a:pt x="22722" y="7513"/>
                      <a:pt x="14225" y="194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56" name="Полилиния: фигура 155">
              <a:extLst>
                <a:ext uri="{FF2B5EF4-FFF2-40B4-BE49-F238E27FC236}">
                  <a16:creationId xmlns:a16="http://schemas.microsoft.com/office/drawing/2014/main" id="{665E944B-BA76-4C52-9C4F-8DCB93CE8D17}"/>
                </a:ext>
              </a:extLst>
            </p:cNvPr>
            <p:cNvSpPr/>
            <p:nvPr/>
          </p:nvSpPr>
          <p:spPr>
            <a:xfrm>
              <a:off x="8453355" y="5681005"/>
              <a:ext cx="98063" cy="126097"/>
            </a:xfrm>
            <a:custGeom>
              <a:avLst/>
              <a:gdLst>
                <a:gd name="connsiteX0" fmla="*/ 0 w 98063"/>
                <a:gd name="connsiteY0" fmla="*/ 34775 h 126097"/>
                <a:gd name="connsiteX1" fmla="*/ 48843 w 98063"/>
                <a:gd name="connsiteY1" fmla="*/ 119369 h 126097"/>
                <a:gd name="connsiteX2" fmla="*/ 98064 w 98063"/>
                <a:gd name="connsiteY2" fmla="*/ 91423 h 126097"/>
                <a:gd name="connsiteX3" fmla="*/ 49095 w 98063"/>
                <a:gd name="connsiteY3" fmla="*/ 6703 h 126097"/>
                <a:gd name="connsiteX4" fmla="*/ 0 w 98063"/>
                <a:gd name="connsiteY4" fmla="*/ 34775 h 126097"/>
                <a:gd name="connsiteX5" fmla="*/ 21023 w 98063"/>
                <a:gd name="connsiteY5" fmla="*/ 40565 h 126097"/>
                <a:gd name="connsiteX6" fmla="*/ 30740 w 98063"/>
                <a:gd name="connsiteY6" fmla="*/ 19366 h 126097"/>
                <a:gd name="connsiteX7" fmla="*/ 49095 w 98063"/>
                <a:gd name="connsiteY7" fmla="*/ 24200 h 126097"/>
                <a:gd name="connsiteX8" fmla="*/ 82832 w 98063"/>
                <a:gd name="connsiteY8" fmla="*/ 82611 h 126097"/>
                <a:gd name="connsiteX9" fmla="*/ 75405 w 98063"/>
                <a:gd name="connsiteY9" fmla="*/ 102627 h 126097"/>
                <a:gd name="connsiteX10" fmla="*/ 54760 w 98063"/>
                <a:gd name="connsiteY10" fmla="*/ 98976 h 126097"/>
                <a:gd name="connsiteX11" fmla="*/ 21023 w 98063"/>
                <a:gd name="connsiteY11" fmla="*/ 40565 h 12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63" h="126097">
                  <a:moveTo>
                    <a:pt x="0" y="34775"/>
                  </a:moveTo>
                  <a:cubicBezTo>
                    <a:pt x="1791" y="69166"/>
                    <a:pt x="19951" y="100625"/>
                    <a:pt x="48843" y="119369"/>
                  </a:cubicBezTo>
                  <a:cubicBezTo>
                    <a:pt x="75908" y="134979"/>
                    <a:pt x="97938" y="122516"/>
                    <a:pt x="98064" y="91423"/>
                  </a:cubicBezTo>
                  <a:cubicBezTo>
                    <a:pt x="96264" y="56968"/>
                    <a:pt x="78048" y="25459"/>
                    <a:pt x="49095" y="6703"/>
                  </a:cubicBezTo>
                  <a:cubicBezTo>
                    <a:pt x="22533" y="-8907"/>
                    <a:pt x="0" y="3681"/>
                    <a:pt x="0" y="34775"/>
                  </a:cubicBezTo>
                  <a:close/>
                  <a:moveTo>
                    <a:pt x="21023" y="40565"/>
                  </a:moveTo>
                  <a:cubicBezTo>
                    <a:pt x="17852" y="32031"/>
                    <a:pt x="22202" y="22539"/>
                    <a:pt x="30740" y="19366"/>
                  </a:cubicBezTo>
                  <a:cubicBezTo>
                    <a:pt x="37262" y="16937"/>
                    <a:pt x="44613" y="18876"/>
                    <a:pt x="49095" y="24200"/>
                  </a:cubicBezTo>
                  <a:cubicBezTo>
                    <a:pt x="69060" y="37129"/>
                    <a:pt x="81611" y="58856"/>
                    <a:pt x="82832" y="82611"/>
                  </a:cubicBezTo>
                  <a:cubicBezTo>
                    <a:pt x="83449" y="90051"/>
                    <a:pt x="80730" y="97390"/>
                    <a:pt x="75405" y="102627"/>
                  </a:cubicBezTo>
                  <a:cubicBezTo>
                    <a:pt x="68317" y="104364"/>
                    <a:pt x="60815" y="103042"/>
                    <a:pt x="54760" y="98976"/>
                  </a:cubicBezTo>
                  <a:cubicBezTo>
                    <a:pt x="34873" y="85972"/>
                    <a:pt x="22349" y="64295"/>
                    <a:pt x="21023" y="40565"/>
                  </a:cubicBezTo>
                  <a:close/>
                </a:path>
              </a:pathLst>
            </a:custGeom>
            <a:solidFill>
              <a:srgbClr val="FF0000"/>
            </a:solidFill>
            <a:ln w="3145" cap="flat">
              <a:solidFill>
                <a:schemeClr val="accent4">
                  <a:lumMod val="75000"/>
                </a:schemeClr>
              </a:solidFill>
              <a:prstDash val="solid"/>
              <a:miter/>
            </a:ln>
          </p:spPr>
          <p:txBody>
            <a:bodyPr rtlCol="0" anchor="ctr"/>
            <a:lstStyle/>
            <a:p>
              <a:endParaRPr lang="ru-UA"/>
            </a:p>
          </p:txBody>
        </p:sp>
        <p:grpSp>
          <p:nvGrpSpPr>
            <p:cNvPr id="157" name="Рисунок 22">
              <a:extLst>
                <a:ext uri="{FF2B5EF4-FFF2-40B4-BE49-F238E27FC236}">
                  <a16:creationId xmlns:a16="http://schemas.microsoft.com/office/drawing/2014/main" id="{8A21D46A-99D1-4800-9441-D98F3D7AEA08}"/>
                </a:ext>
              </a:extLst>
            </p:cNvPr>
            <p:cNvGrpSpPr/>
            <p:nvPr/>
          </p:nvGrpSpPr>
          <p:grpSpPr>
            <a:xfrm>
              <a:off x="8640796" y="5772445"/>
              <a:ext cx="131231" cy="145409"/>
              <a:chOff x="8640796" y="5772445"/>
              <a:chExt cx="131231" cy="145409"/>
            </a:xfrm>
            <a:solidFill>
              <a:srgbClr val="121822"/>
            </a:solidFill>
          </p:grpSpPr>
          <p:sp>
            <p:nvSpPr>
              <p:cNvPr id="265" name="Полилиния: фигура 264">
                <a:extLst>
                  <a:ext uri="{FF2B5EF4-FFF2-40B4-BE49-F238E27FC236}">
                    <a16:creationId xmlns:a16="http://schemas.microsoft.com/office/drawing/2014/main" id="{3A4E9257-4874-4609-98E6-8F5ECBC335F8}"/>
                  </a:ext>
                </a:extLst>
              </p:cNvPr>
              <p:cNvSpPr/>
              <p:nvPr/>
            </p:nvSpPr>
            <p:spPr>
              <a:xfrm>
                <a:off x="8654896" y="5772445"/>
                <a:ext cx="117132" cy="142735"/>
              </a:xfrm>
              <a:custGeom>
                <a:avLst/>
                <a:gdLst>
                  <a:gd name="connsiteX0" fmla="*/ 33233 w 117132"/>
                  <a:gd name="connsiteY0" fmla="*/ 3381 h 142735"/>
                  <a:gd name="connsiteX1" fmla="*/ 64201 w 117132"/>
                  <a:gd name="connsiteY1" fmla="*/ 4640 h 142735"/>
                  <a:gd name="connsiteX2" fmla="*/ 68103 w 117132"/>
                  <a:gd name="connsiteY2" fmla="*/ 6780 h 142735"/>
                  <a:gd name="connsiteX3" fmla="*/ 109519 w 117132"/>
                  <a:gd name="connsiteY3" fmla="*/ 57134 h 142735"/>
                  <a:gd name="connsiteX4" fmla="*/ 116947 w 117132"/>
                  <a:gd name="connsiteY4" fmla="*/ 91375 h 142735"/>
                  <a:gd name="connsiteX5" fmla="*/ 102722 w 117132"/>
                  <a:gd name="connsiteY5" fmla="*/ 122846 h 142735"/>
                  <a:gd name="connsiteX6" fmla="*/ 69488 w 117132"/>
                  <a:gd name="connsiteY6" fmla="*/ 142735 h 142735"/>
                  <a:gd name="connsiteX7" fmla="*/ 83839 w 117132"/>
                  <a:gd name="connsiteY7" fmla="*/ 111264 h 142735"/>
                  <a:gd name="connsiteX8" fmla="*/ 76412 w 117132"/>
                  <a:gd name="connsiteY8" fmla="*/ 77024 h 142735"/>
                  <a:gd name="connsiteX9" fmla="*/ 34870 w 117132"/>
                  <a:gd name="connsiteY9" fmla="*/ 26670 h 142735"/>
                  <a:gd name="connsiteX10" fmla="*/ 30968 w 117132"/>
                  <a:gd name="connsiteY10" fmla="*/ 24530 h 142735"/>
                  <a:gd name="connsiteX11" fmla="*/ 0 w 117132"/>
                  <a:gd name="connsiteY11" fmla="*/ 23271 h 14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132" h="142735">
                    <a:moveTo>
                      <a:pt x="33233" y="3381"/>
                    </a:moveTo>
                    <a:cubicBezTo>
                      <a:pt x="43090" y="-1541"/>
                      <a:pt x="54772" y="-1062"/>
                      <a:pt x="64201" y="4640"/>
                    </a:cubicBezTo>
                    <a:lnTo>
                      <a:pt x="68103" y="6780"/>
                    </a:lnTo>
                    <a:cubicBezTo>
                      <a:pt x="86885" y="18764"/>
                      <a:pt x="101387" y="36388"/>
                      <a:pt x="109519" y="57134"/>
                    </a:cubicBezTo>
                    <a:cubicBezTo>
                      <a:pt x="114265" y="67935"/>
                      <a:pt x="116783" y="79579"/>
                      <a:pt x="116947" y="91375"/>
                    </a:cubicBezTo>
                    <a:cubicBezTo>
                      <a:pt x="118231" y="103661"/>
                      <a:pt x="112792" y="115695"/>
                      <a:pt x="102722" y="122846"/>
                    </a:cubicBezTo>
                    <a:lnTo>
                      <a:pt x="69488" y="142735"/>
                    </a:lnTo>
                    <a:cubicBezTo>
                      <a:pt x="79546" y="135560"/>
                      <a:pt x="85010" y="123563"/>
                      <a:pt x="83839" y="111264"/>
                    </a:cubicBezTo>
                    <a:cubicBezTo>
                      <a:pt x="83562" y="99482"/>
                      <a:pt x="81044" y="87862"/>
                      <a:pt x="76412" y="77024"/>
                    </a:cubicBezTo>
                    <a:cubicBezTo>
                      <a:pt x="68192" y="56291"/>
                      <a:pt x="53652" y="38679"/>
                      <a:pt x="34870" y="26670"/>
                    </a:cubicBezTo>
                    <a:lnTo>
                      <a:pt x="30968" y="24530"/>
                    </a:lnTo>
                    <a:cubicBezTo>
                      <a:pt x="21514" y="18941"/>
                      <a:pt x="9882" y="18462"/>
                      <a:pt x="0" y="23271"/>
                    </a:cubicBezTo>
                    <a:close/>
                  </a:path>
                </a:pathLst>
              </a:custGeom>
              <a:solidFill>
                <a:srgbClr val="FF0000"/>
              </a:solidFill>
              <a:ln w="3145" cap="flat">
                <a:solidFill>
                  <a:schemeClr val="accent4">
                    <a:lumMod val="75000"/>
                  </a:schemeClr>
                </a:solidFill>
                <a:prstDash val="solid"/>
                <a:miter/>
              </a:ln>
            </p:spPr>
            <p:txBody>
              <a:bodyPr rtlCol="0" anchor="ctr"/>
              <a:lstStyle/>
              <a:p>
                <a:endParaRPr lang="ru-UA"/>
              </a:p>
            </p:txBody>
          </p:sp>
          <p:sp>
            <p:nvSpPr>
              <p:cNvPr id="266" name="Полилиния: фигура 265">
                <a:extLst>
                  <a:ext uri="{FF2B5EF4-FFF2-40B4-BE49-F238E27FC236}">
                    <a16:creationId xmlns:a16="http://schemas.microsoft.com/office/drawing/2014/main" id="{706F76C9-66A3-447C-A739-91513CBC7595}"/>
                  </a:ext>
                </a:extLst>
              </p:cNvPr>
              <p:cNvSpPr/>
              <p:nvPr/>
            </p:nvSpPr>
            <p:spPr>
              <a:xfrm>
                <a:off x="8640796" y="5791783"/>
                <a:ext cx="98063" cy="126071"/>
              </a:xfrm>
              <a:custGeom>
                <a:avLst/>
                <a:gdLst>
                  <a:gd name="connsiteX0" fmla="*/ 49095 w 98063"/>
                  <a:gd name="connsiteY0" fmla="*/ 6703 h 126071"/>
                  <a:gd name="connsiteX1" fmla="*/ 0 w 98063"/>
                  <a:gd name="connsiteY1" fmla="*/ 34775 h 126071"/>
                  <a:gd name="connsiteX2" fmla="*/ 48843 w 98063"/>
                  <a:gd name="connsiteY2" fmla="*/ 119369 h 126071"/>
                  <a:gd name="connsiteX3" fmla="*/ 98064 w 98063"/>
                  <a:gd name="connsiteY3" fmla="*/ 91297 h 126071"/>
                  <a:gd name="connsiteX4" fmla="*/ 49095 w 98063"/>
                  <a:gd name="connsiteY4" fmla="*/ 6703 h 126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3" h="126071">
                    <a:moveTo>
                      <a:pt x="49095" y="6703"/>
                    </a:moveTo>
                    <a:cubicBezTo>
                      <a:pt x="22030" y="-8907"/>
                      <a:pt x="0" y="3681"/>
                      <a:pt x="0" y="34775"/>
                    </a:cubicBezTo>
                    <a:cubicBezTo>
                      <a:pt x="1788" y="69166"/>
                      <a:pt x="19953" y="100625"/>
                      <a:pt x="48843" y="119369"/>
                    </a:cubicBezTo>
                    <a:cubicBezTo>
                      <a:pt x="75908" y="134979"/>
                      <a:pt x="97938" y="122390"/>
                      <a:pt x="98064" y="91297"/>
                    </a:cubicBezTo>
                    <a:cubicBezTo>
                      <a:pt x="96163" y="56905"/>
                      <a:pt x="77973" y="25485"/>
                      <a:pt x="49095" y="670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58" name="Полилиния: фигура 157">
              <a:extLst>
                <a:ext uri="{FF2B5EF4-FFF2-40B4-BE49-F238E27FC236}">
                  <a16:creationId xmlns:a16="http://schemas.microsoft.com/office/drawing/2014/main" id="{C4C761F1-D6E0-409B-A29D-222D44AAF555}"/>
                </a:ext>
              </a:extLst>
            </p:cNvPr>
            <p:cNvSpPr/>
            <p:nvPr/>
          </p:nvSpPr>
          <p:spPr>
            <a:xfrm>
              <a:off x="8655777" y="5811540"/>
              <a:ext cx="67821" cy="86806"/>
            </a:xfrm>
            <a:custGeom>
              <a:avLst/>
              <a:gdLst>
                <a:gd name="connsiteX0" fmla="*/ 0 w 67821"/>
                <a:gd name="connsiteY0" fmla="*/ 23704 h 86806"/>
                <a:gd name="connsiteX1" fmla="*/ 33737 w 67821"/>
                <a:gd name="connsiteY1" fmla="*/ 82114 h 86806"/>
                <a:gd name="connsiteX2" fmla="*/ 60299 w 67821"/>
                <a:gd name="connsiteY2" fmla="*/ 82870 h 86806"/>
                <a:gd name="connsiteX3" fmla="*/ 67726 w 67821"/>
                <a:gd name="connsiteY3" fmla="*/ 62728 h 86806"/>
                <a:gd name="connsiteX4" fmla="*/ 33989 w 67821"/>
                <a:gd name="connsiteY4" fmla="*/ 4444 h 86806"/>
                <a:gd name="connsiteX5" fmla="*/ 13470 w 67821"/>
                <a:gd name="connsiteY5" fmla="*/ 667 h 86806"/>
                <a:gd name="connsiteX6" fmla="*/ 0 w 67821"/>
                <a:gd name="connsiteY6" fmla="*/ 23704 h 8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1" h="86806">
                  <a:moveTo>
                    <a:pt x="0" y="23704"/>
                  </a:moveTo>
                  <a:cubicBezTo>
                    <a:pt x="1309" y="47433"/>
                    <a:pt x="13835" y="69123"/>
                    <a:pt x="33737" y="82114"/>
                  </a:cubicBezTo>
                  <a:cubicBezTo>
                    <a:pt x="41504" y="88081"/>
                    <a:pt x="52217" y="88383"/>
                    <a:pt x="60299" y="82870"/>
                  </a:cubicBezTo>
                  <a:cubicBezTo>
                    <a:pt x="65661" y="77595"/>
                    <a:pt x="68380" y="70218"/>
                    <a:pt x="67726" y="62728"/>
                  </a:cubicBezTo>
                  <a:cubicBezTo>
                    <a:pt x="66417" y="39037"/>
                    <a:pt x="53891" y="17385"/>
                    <a:pt x="33989" y="4444"/>
                  </a:cubicBezTo>
                  <a:cubicBezTo>
                    <a:pt x="27959" y="415"/>
                    <a:pt x="20532" y="-957"/>
                    <a:pt x="13470" y="667"/>
                  </a:cubicBezTo>
                  <a:cubicBezTo>
                    <a:pt x="5287" y="2933"/>
                    <a:pt x="126" y="11241"/>
                    <a:pt x="0" y="2370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59" name="Полилиния: фигура 158">
              <a:extLst>
                <a:ext uri="{FF2B5EF4-FFF2-40B4-BE49-F238E27FC236}">
                  <a16:creationId xmlns:a16="http://schemas.microsoft.com/office/drawing/2014/main" id="{D54E6073-C99E-4C86-9ACC-2AF7113D83AC}"/>
                </a:ext>
              </a:extLst>
            </p:cNvPr>
            <p:cNvSpPr/>
            <p:nvPr/>
          </p:nvSpPr>
          <p:spPr>
            <a:xfrm>
              <a:off x="8660658" y="5810118"/>
              <a:ext cx="62940" cy="85038"/>
            </a:xfrm>
            <a:custGeom>
              <a:avLst/>
              <a:gdLst>
                <a:gd name="connsiteX0" fmla="*/ 1036 w 62940"/>
                <a:gd name="connsiteY0" fmla="*/ 22230 h 85038"/>
                <a:gd name="connsiteX1" fmla="*/ 34773 w 62940"/>
                <a:gd name="connsiteY1" fmla="*/ 80641 h 85038"/>
                <a:gd name="connsiteX2" fmla="*/ 55418 w 62940"/>
                <a:gd name="connsiteY2" fmla="*/ 84291 h 85038"/>
                <a:gd name="connsiteX3" fmla="*/ 62845 w 62940"/>
                <a:gd name="connsiteY3" fmla="*/ 64150 h 85038"/>
                <a:gd name="connsiteX4" fmla="*/ 29108 w 62940"/>
                <a:gd name="connsiteY4" fmla="*/ 5865 h 85038"/>
                <a:gd name="connsiteX5" fmla="*/ 5870 w 62940"/>
                <a:gd name="connsiteY5" fmla="*/ 3876 h 85038"/>
                <a:gd name="connsiteX6" fmla="*/ 1036 w 62940"/>
                <a:gd name="connsiteY6" fmla="*/ 22230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40" h="85038">
                  <a:moveTo>
                    <a:pt x="1036" y="22230"/>
                  </a:moveTo>
                  <a:cubicBezTo>
                    <a:pt x="2357" y="45960"/>
                    <a:pt x="14883" y="67637"/>
                    <a:pt x="34773" y="80641"/>
                  </a:cubicBezTo>
                  <a:cubicBezTo>
                    <a:pt x="40828" y="84707"/>
                    <a:pt x="48330" y="86029"/>
                    <a:pt x="55418" y="84291"/>
                  </a:cubicBezTo>
                  <a:cubicBezTo>
                    <a:pt x="60780" y="79017"/>
                    <a:pt x="63499" y="71640"/>
                    <a:pt x="62845" y="64150"/>
                  </a:cubicBezTo>
                  <a:cubicBezTo>
                    <a:pt x="61536" y="40458"/>
                    <a:pt x="49010" y="18806"/>
                    <a:pt x="29108" y="5865"/>
                  </a:cubicBezTo>
                  <a:cubicBezTo>
                    <a:pt x="23242" y="-1096"/>
                    <a:pt x="12844" y="-1990"/>
                    <a:pt x="5870" y="3876"/>
                  </a:cubicBezTo>
                  <a:cubicBezTo>
                    <a:pt x="545" y="8358"/>
                    <a:pt x="-1394" y="15710"/>
                    <a:pt x="1036" y="2223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0" name="Полилиния: фигура 159">
              <a:extLst>
                <a:ext uri="{FF2B5EF4-FFF2-40B4-BE49-F238E27FC236}">
                  <a16:creationId xmlns:a16="http://schemas.microsoft.com/office/drawing/2014/main" id="{49699B26-64D3-4FFA-9099-2010E1AA6821}"/>
                </a:ext>
              </a:extLst>
            </p:cNvPr>
            <p:cNvSpPr/>
            <p:nvPr/>
          </p:nvSpPr>
          <p:spPr>
            <a:xfrm>
              <a:off x="8689891" y="5818291"/>
              <a:ext cx="9063" cy="11707"/>
            </a:xfrm>
            <a:custGeom>
              <a:avLst/>
              <a:gdLst>
                <a:gd name="connsiteX0" fmla="*/ 0 w 9063"/>
                <a:gd name="connsiteY0" fmla="*/ 3232 h 11707"/>
                <a:gd name="connsiteX1" fmla="*/ 4532 w 9063"/>
                <a:gd name="connsiteY1" fmla="*/ 11162 h 11707"/>
                <a:gd name="connsiteX2" fmla="*/ 9064 w 9063"/>
                <a:gd name="connsiteY2" fmla="*/ 8519 h 11707"/>
                <a:gd name="connsiteX3" fmla="*/ 4532 w 9063"/>
                <a:gd name="connsiteY3" fmla="*/ 588 h 11707"/>
                <a:gd name="connsiteX4" fmla="*/ 0 w 9063"/>
                <a:gd name="connsiteY4" fmla="*/ 3232 h 1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707">
                  <a:moveTo>
                    <a:pt x="0" y="3232"/>
                  </a:moveTo>
                  <a:cubicBezTo>
                    <a:pt x="176" y="6442"/>
                    <a:pt x="1851" y="9375"/>
                    <a:pt x="4532" y="11162"/>
                  </a:cubicBezTo>
                  <a:cubicBezTo>
                    <a:pt x="7049" y="12547"/>
                    <a:pt x="9064" y="11162"/>
                    <a:pt x="9064" y="8519"/>
                  </a:cubicBezTo>
                  <a:cubicBezTo>
                    <a:pt x="8887" y="5309"/>
                    <a:pt x="7213" y="2376"/>
                    <a:pt x="4532" y="588"/>
                  </a:cubicBezTo>
                  <a:cubicBezTo>
                    <a:pt x="1888" y="-797"/>
                    <a:pt x="0" y="336"/>
                    <a:pt x="0" y="323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1" name="Полилиния: фигура 160">
              <a:extLst>
                <a:ext uri="{FF2B5EF4-FFF2-40B4-BE49-F238E27FC236}">
                  <a16:creationId xmlns:a16="http://schemas.microsoft.com/office/drawing/2014/main" id="{9B9170EF-DE37-4DF9-9C78-C13592FC6116}"/>
                </a:ext>
              </a:extLst>
            </p:cNvPr>
            <p:cNvSpPr/>
            <p:nvPr/>
          </p:nvSpPr>
          <p:spPr>
            <a:xfrm>
              <a:off x="8701953" y="5828788"/>
              <a:ext cx="8859" cy="11689"/>
            </a:xfrm>
            <a:custGeom>
              <a:avLst/>
              <a:gdLst>
                <a:gd name="connsiteX0" fmla="*/ 527 w 8859"/>
                <a:gd name="connsiteY0" fmla="*/ 1042 h 11689"/>
                <a:gd name="connsiteX1" fmla="*/ 2164 w 8859"/>
                <a:gd name="connsiteY1" fmla="*/ 9099 h 11689"/>
                <a:gd name="connsiteX2" fmla="*/ 8332 w 8859"/>
                <a:gd name="connsiteY2" fmla="*/ 10735 h 11689"/>
                <a:gd name="connsiteX3" fmla="*/ 6696 w 8859"/>
                <a:gd name="connsiteY3" fmla="*/ 2679 h 11689"/>
                <a:gd name="connsiteX4" fmla="*/ 527 w 8859"/>
                <a:gd name="connsiteY4" fmla="*/ 1042 h 1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 h="11689">
                  <a:moveTo>
                    <a:pt x="527" y="1042"/>
                  </a:moveTo>
                  <a:cubicBezTo>
                    <a:pt x="-568" y="3812"/>
                    <a:pt x="74" y="6971"/>
                    <a:pt x="2164" y="9099"/>
                  </a:cubicBezTo>
                  <a:cubicBezTo>
                    <a:pt x="4304" y="11742"/>
                    <a:pt x="7073" y="12498"/>
                    <a:pt x="8332" y="10735"/>
                  </a:cubicBezTo>
                  <a:cubicBezTo>
                    <a:pt x="9427" y="7966"/>
                    <a:pt x="8785" y="4806"/>
                    <a:pt x="6696" y="2679"/>
                  </a:cubicBezTo>
                  <a:cubicBezTo>
                    <a:pt x="4556" y="-91"/>
                    <a:pt x="1786" y="-846"/>
                    <a:pt x="527" y="104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2" name="Полилиния: фигура 161">
              <a:extLst>
                <a:ext uri="{FF2B5EF4-FFF2-40B4-BE49-F238E27FC236}">
                  <a16:creationId xmlns:a16="http://schemas.microsoft.com/office/drawing/2014/main" id="{B954380E-F323-440A-9A56-250532B7FD85}"/>
                </a:ext>
              </a:extLst>
            </p:cNvPr>
            <p:cNvSpPr/>
            <p:nvPr/>
          </p:nvSpPr>
          <p:spPr>
            <a:xfrm>
              <a:off x="8710933" y="5844051"/>
              <a:ext cx="9026" cy="11716"/>
            </a:xfrm>
            <a:custGeom>
              <a:avLst/>
              <a:gdLst>
                <a:gd name="connsiteX0" fmla="*/ 2247 w 9026"/>
                <a:gd name="connsiteY0" fmla="*/ 5 h 11716"/>
                <a:gd name="connsiteX1" fmla="*/ 611 w 9026"/>
                <a:gd name="connsiteY1" fmla="*/ 6173 h 11716"/>
                <a:gd name="connsiteX2" fmla="*/ 6779 w 9026"/>
                <a:gd name="connsiteY2" fmla="*/ 11712 h 11716"/>
                <a:gd name="connsiteX3" fmla="*/ 8416 w 9026"/>
                <a:gd name="connsiteY3" fmla="*/ 5543 h 11716"/>
                <a:gd name="connsiteX4" fmla="*/ 2247 w 9026"/>
                <a:gd name="connsiteY4" fmla="*/ 5 h 1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16">
                  <a:moveTo>
                    <a:pt x="2247" y="5"/>
                  </a:moveTo>
                  <a:cubicBezTo>
                    <a:pt x="107" y="5"/>
                    <a:pt x="-648" y="3026"/>
                    <a:pt x="611" y="6173"/>
                  </a:cubicBezTo>
                  <a:cubicBezTo>
                    <a:pt x="1870" y="9320"/>
                    <a:pt x="4639" y="11838"/>
                    <a:pt x="6779" y="11712"/>
                  </a:cubicBezTo>
                  <a:cubicBezTo>
                    <a:pt x="8919" y="11586"/>
                    <a:pt x="9675" y="8691"/>
                    <a:pt x="8416" y="5543"/>
                  </a:cubicBezTo>
                  <a:cubicBezTo>
                    <a:pt x="7157" y="2396"/>
                    <a:pt x="4136" y="-121"/>
                    <a:pt x="2247" y="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3" name="Полилиния: фигура 162">
              <a:extLst>
                <a:ext uri="{FF2B5EF4-FFF2-40B4-BE49-F238E27FC236}">
                  <a16:creationId xmlns:a16="http://schemas.microsoft.com/office/drawing/2014/main" id="{DA7B0D70-3761-4CAB-8911-F421C6269824}"/>
                </a:ext>
              </a:extLst>
            </p:cNvPr>
            <p:cNvSpPr/>
            <p:nvPr/>
          </p:nvSpPr>
          <p:spPr>
            <a:xfrm>
              <a:off x="8714313" y="5860001"/>
              <a:ext cx="9189" cy="11596"/>
            </a:xfrm>
            <a:custGeom>
              <a:avLst/>
              <a:gdLst>
                <a:gd name="connsiteX0" fmla="*/ 4658 w 9189"/>
                <a:gd name="connsiteY0" fmla="*/ 546 h 11596"/>
                <a:gd name="connsiteX1" fmla="*/ 0 w 9189"/>
                <a:gd name="connsiteY1" fmla="*/ 3189 h 11596"/>
                <a:gd name="connsiteX2" fmla="*/ 4658 w 9189"/>
                <a:gd name="connsiteY2" fmla="*/ 10994 h 11596"/>
                <a:gd name="connsiteX3" fmla="*/ 9190 w 9189"/>
                <a:gd name="connsiteY3" fmla="*/ 8476 h 11596"/>
                <a:gd name="connsiteX4" fmla="*/ 4658 w 9189"/>
                <a:gd name="connsiteY4" fmla="*/ 546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 h="11596">
                  <a:moveTo>
                    <a:pt x="4658" y="546"/>
                  </a:moveTo>
                  <a:cubicBezTo>
                    <a:pt x="2140" y="-839"/>
                    <a:pt x="0" y="546"/>
                    <a:pt x="0" y="3189"/>
                  </a:cubicBezTo>
                  <a:cubicBezTo>
                    <a:pt x="201" y="6387"/>
                    <a:pt x="1939" y="9295"/>
                    <a:pt x="4658" y="10994"/>
                  </a:cubicBezTo>
                  <a:cubicBezTo>
                    <a:pt x="7049" y="12505"/>
                    <a:pt x="9190" y="10994"/>
                    <a:pt x="9190" y="8476"/>
                  </a:cubicBezTo>
                  <a:cubicBezTo>
                    <a:pt x="8963" y="5279"/>
                    <a:pt x="7289" y="2371"/>
                    <a:pt x="4658" y="54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4" name="Полилиния: фигура 163">
              <a:extLst>
                <a:ext uri="{FF2B5EF4-FFF2-40B4-BE49-F238E27FC236}">
                  <a16:creationId xmlns:a16="http://schemas.microsoft.com/office/drawing/2014/main" id="{AADEA934-7027-4BF7-ABAE-D36A37413990}"/>
                </a:ext>
              </a:extLst>
            </p:cNvPr>
            <p:cNvSpPr/>
            <p:nvPr/>
          </p:nvSpPr>
          <p:spPr>
            <a:xfrm>
              <a:off x="8711408" y="5872274"/>
              <a:ext cx="8970" cy="11666"/>
            </a:xfrm>
            <a:custGeom>
              <a:avLst/>
              <a:gdLst>
                <a:gd name="connsiteX0" fmla="*/ 6807 w 8970"/>
                <a:gd name="connsiteY0" fmla="*/ 2623 h 11666"/>
                <a:gd name="connsiteX1" fmla="*/ 513 w 8970"/>
                <a:gd name="connsiteY1" fmla="*/ 987 h 11666"/>
                <a:gd name="connsiteX2" fmla="*/ 2275 w 8970"/>
                <a:gd name="connsiteY2" fmla="*/ 9043 h 11666"/>
                <a:gd name="connsiteX3" fmla="*/ 8443 w 8970"/>
                <a:gd name="connsiteY3" fmla="*/ 10680 h 11666"/>
                <a:gd name="connsiteX4" fmla="*/ 6807 w 8970"/>
                <a:gd name="connsiteY4" fmla="*/ 2623 h 11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666">
                  <a:moveTo>
                    <a:pt x="6807" y="2623"/>
                  </a:moveTo>
                  <a:cubicBezTo>
                    <a:pt x="4541" y="-146"/>
                    <a:pt x="1771" y="-775"/>
                    <a:pt x="513" y="987"/>
                  </a:cubicBezTo>
                  <a:cubicBezTo>
                    <a:pt x="-583" y="3782"/>
                    <a:pt x="110" y="6966"/>
                    <a:pt x="2275" y="9043"/>
                  </a:cubicBezTo>
                  <a:cubicBezTo>
                    <a:pt x="4415" y="11813"/>
                    <a:pt x="7185" y="12442"/>
                    <a:pt x="8443" y="10680"/>
                  </a:cubicBezTo>
                  <a:cubicBezTo>
                    <a:pt x="9539" y="7911"/>
                    <a:pt x="8897" y="4751"/>
                    <a:pt x="6807" y="262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5" name="Полилиния: фигура 164">
              <a:extLst>
                <a:ext uri="{FF2B5EF4-FFF2-40B4-BE49-F238E27FC236}">
                  <a16:creationId xmlns:a16="http://schemas.microsoft.com/office/drawing/2014/main" id="{114738AC-C391-4065-97D7-6C6472255F59}"/>
                </a:ext>
              </a:extLst>
            </p:cNvPr>
            <p:cNvSpPr/>
            <p:nvPr/>
          </p:nvSpPr>
          <p:spPr>
            <a:xfrm>
              <a:off x="8702711" y="5877662"/>
              <a:ext cx="9065" cy="11716"/>
            </a:xfrm>
            <a:custGeom>
              <a:avLst/>
              <a:gdLst>
                <a:gd name="connsiteX0" fmla="*/ 8455 w 9065"/>
                <a:gd name="connsiteY0" fmla="*/ 5544 h 11716"/>
                <a:gd name="connsiteX1" fmla="*/ 2287 w 9065"/>
                <a:gd name="connsiteY1" fmla="*/ 5 h 11716"/>
                <a:gd name="connsiteX2" fmla="*/ 524 w 9065"/>
                <a:gd name="connsiteY2" fmla="*/ 6173 h 11716"/>
                <a:gd name="connsiteX3" fmla="*/ 6819 w 9065"/>
                <a:gd name="connsiteY3" fmla="*/ 11712 h 11716"/>
                <a:gd name="connsiteX4" fmla="*/ 8455 w 9065"/>
                <a:gd name="connsiteY4" fmla="*/ 5544 h 1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 h="11716">
                  <a:moveTo>
                    <a:pt x="8455" y="5544"/>
                  </a:moveTo>
                  <a:cubicBezTo>
                    <a:pt x="7196" y="2271"/>
                    <a:pt x="4427" y="-121"/>
                    <a:pt x="2287" y="5"/>
                  </a:cubicBezTo>
                  <a:cubicBezTo>
                    <a:pt x="147" y="131"/>
                    <a:pt x="-609" y="3026"/>
                    <a:pt x="524" y="6173"/>
                  </a:cubicBezTo>
                  <a:cubicBezTo>
                    <a:pt x="1657" y="9320"/>
                    <a:pt x="4678" y="11838"/>
                    <a:pt x="6819" y="11712"/>
                  </a:cubicBezTo>
                  <a:cubicBezTo>
                    <a:pt x="8959" y="11586"/>
                    <a:pt x="9714" y="8691"/>
                    <a:pt x="8455" y="554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6" name="Полилиния: фигура 165">
              <a:extLst>
                <a:ext uri="{FF2B5EF4-FFF2-40B4-BE49-F238E27FC236}">
                  <a16:creationId xmlns:a16="http://schemas.microsoft.com/office/drawing/2014/main" id="{65DADA77-D638-4391-BDCF-008EB6C4CAC7}"/>
                </a:ext>
              </a:extLst>
            </p:cNvPr>
            <p:cNvSpPr/>
            <p:nvPr/>
          </p:nvSpPr>
          <p:spPr>
            <a:xfrm>
              <a:off x="8690647" y="5874798"/>
              <a:ext cx="9063" cy="11639"/>
            </a:xfrm>
            <a:custGeom>
              <a:avLst/>
              <a:gdLst>
                <a:gd name="connsiteX0" fmla="*/ 9064 w 9063"/>
                <a:gd name="connsiteY0" fmla="*/ 8408 h 11639"/>
                <a:gd name="connsiteX1" fmla="*/ 4532 w 9063"/>
                <a:gd name="connsiteY1" fmla="*/ 603 h 11639"/>
                <a:gd name="connsiteX2" fmla="*/ 0 w 9063"/>
                <a:gd name="connsiteY2" fmla="*/ 3120 h 11639"/>
                <a:gd name="connsiteX3" fmla="*/ 4532 w 9063"/>
                <a:gd name="connsiteY3" fmla="*/ 11051 h 11639"/>
                <a:gd name="connsiteX4" fmla="*/ 9064 w 9063"/>
                <a:gd name="connsiteY4" fmla="*/ 8408 h 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39">
                  <a:moveTo>
                    <a:pt x="9064" y="8408"/>
                  </a:moveTo>
                  <a:cubicBezTo>
                    <a:pt x="8913" y="5223"/>
                    <a:pt x="7213" y="2315"/>
                    <a:pt x="4532" y="603"/>
                  </a:cubicBezTo>
                  <a:cubicBezTo>
                    <a:pt x="2014" y="-908"/>
                    <a:pt x="0" y="603"/>
                    <a:pt x="0" y="3120"/>
                  </a:cubicBezTo>
                  <a:cubicBezTo>
                    <a:pt x="176" y="6330"/>
                    <a:pt x="1851" y="9264"/>
                    <a:pt x="4532" y="11051"/>
                  </a:cubicBezTo>
                  <a:cubicBezTo>
                    <a:pt x="7050" y="12436"/>
                    <a:pt x="9064" y="11303"/>
                    <a:pt x="9064" y="840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7" name="Полилиния: фигура 166">
              <a:extLst>
                <a:ext uri="{FF2B5EF4-FFF2-40B4-BE49-F238E27FC236}">
                  <a16:creationId xmlns:a16="http://schemas.microsoft.com/office/drawing/2014/main" id="{49D64240-6696-4C2D-81DB-3AB697084AE8}"/>
                </a:ext>
              </a:extLst>
            </p:cNvPr>
            <p:cNvSpPr/>
            <p:nvPr/>
          </p:nvSpPr>
          <p:spPr>
            <a:xfrm>
              <a:off x="8678538" y="5864250"/>
              <a:ext cx="8962" cy="11999"/>
            </a:xfrm>
            <a:custGeom>
              <a:avLst/>
              <a:gdLst>
                <a:gd name="connsiteX0" fmla="*/ 8458 w 8962"/>
                <a:gd name="connsiteY0" fmla="*/ 10773 h 11999"/>
                <a:gd name="connsiteX1" fmla="*/ 6696 w 8962"/>
                <a:gd name="connsiteY1" fmla="*/ 2591 h 11999"/>
                <a:gd name="connsiteX2" fmla="*/ 527 w 8962"/>
                <a:gd name="connsiteY2" fmla="*/ 954 h 11999"/>
                <a:gd name="connsiteX3" fmla="*/ 2164 w 8962"/>
                <a:gd name="connsiteY3" fmla="*/ 9011 h 11999"/>
                <a:gd name="connsiteX4" fmla="*/ 8458 w 8962"/>
                <a:gd name="connsiteY4" fmla="*/ 10773 h 1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 h="11999">
                  <a:moveTo>
                    <a:pt x="8458" y="10773"/>
                  </a:moveTo>
                  <a:cubicBezTo>
                    <a:pt x="9541" y="7941"/>
                    <a:pt x="8848" y="4731"/>
                    <a:pt x="6696" y="2591"/>
                  </a:cubicBezTo>
                  <a:cubicBezTo>
                    <a:pt x="4556" y="-53"/>
                    <a:pt x="1786" y="-808"/>
                    <a:pt x="527" y="954"/>
                  </a:cubicBezTo>
                  <a:cubicBezTo>
                    <a:pt x="-568" y="3724"/>
                    <a:pt x="74" y="6883"/>
                    <a:pt x="2164" y="9011"/>
                  </a:cubicBezTo>
                  <a:cubicBezTo>
                    <a:pt x="4430" y="11780"/>
                    <a:pt x="7199" y="13165"/>
                    <a:pt x="8458" y="1077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8" name="Полилиния: фигура 167">
              <a:extLst>
                <a:ext uri="{FF2B5EF4-FFF2-40B4-BE49-F238E27FC236}">
                  <a16:creationId xmlns:a16="http://schemas.microsoft.com/office/drawing/2014/main" id="{9FADC715-8BC3-4A1F-9696-F9B7D1102700}"/>
                </a:ext>
              </a:extLst>
            </p:cNvPr>
            <p:cNvSpPr/>
            <p:nvPr/>
          </p:nvSpPr>
          <p:spPr>
            <a:xfrm>
              <a:off x="8669517" y="5848960"/>
              <a:ext cx="9026" cy="11730"/>
            </a:xfrm>
            <a:custGeom>
              <a:avLst/>
              <a:gdLst>
                <a:gd name="connsiteX0" fmla="*/ 6779 w 9026"/>
                <a:gd name="connsiteY0" fmla="*/ 11712 h 11730"/>
                <a:gd name="connsiteX1" fmla="*/ 8416 w 9026"/>
                <a:gd name="connsiteY1" fmla="*/ 5544 h 11730"/>
                <a:gd name="connsiteX2" fmla="*/ 2247 w 9026"/>
                <a:gd name="connsiteY2" fmla="*/ 5 h 11730"/>
                <a:gd name="connsiteX3" fmla="*/ 611 w 9026"/>
                <a:gd name="connsiteY3" fmla="*/ 6299 h 11730"/>
                <a:gd name="connsiteX4" fmla="*/ 6779 w 9026"/>
                <a:gd name="connsiteY4" fmla="*/ 11712 h 1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6" h="11730">
                  <a:moveTo>
                    <a:pt x="6779" y="11712"/>
                  </a:moveTo>
                  <a:cubicBezTo>
                    <a:pt x="8919" y="11712"/>
                    <a:pt x="9675" y="8817"/>
                    <a:pt x="8416" y="5544"/>
                  </a:cubicBezTo>
                  <a:cubicBezTo>
                    <a:pt x="7157" y="2271"/>
                    <a:pt x="4387" y="-121"/>
                    <a:pt x="2247" y="5"/>
                  </a:cubicBezTo>
                  <a:cubicBezTo>
                    <a:pt x="107" y="131"/>
                    <a:pt x="-648" y="3026"/>
                    <a:pt x="611" y="6299"/>
                  </a:cubicBezTo>
                  <a:cubicBezTo>
                    <a:pt x="1870" y="9572"/>
                    <a:pt x="4639" y="11964"/>
                    <a:pt x="6779" y="117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69" name="Полилиния: фигура 168">
              <a:extLst>
                <a:ext uri="{FF2B5EF4-FFF2-40B4-BE49-F238E27FC236}">
                  <a16:creationId xmlns:a16="http://schemas.microsoft.com/office/drawing/2014/main" id="{E5AFD26D-519E-4CC7-B2F5-36A6D79BA8B1}"/>
                </a:ext>
              </a:extLst>
            </p:cNvPr>
            <p:cNvSpPr/>
            <p:nvPr/>
          </p:nvSpPr>
          <p:spPr>
            <a:xfrm>
              <a:off x="8665973" y="5833133"/>
              <a:ext cx="9063" cy="11648"/>
            </a:xfrm>
            <a:custGeom>
              <a:avLst/>
              <a:gdLst>
                <a:gd name="connsiteX0" fmla="*/ 4532 w 9063"/>
                <a:gd name="connsiteY0" fmla="*/ 11049 h 11648"/>
                <a:gd name="connsiteX1" fmla="*/ 9064 w 9063"/>
                <a:gd name="connsiteY1" fmla="*/ 8405 h 11648"/>
                <a:gd name="connsiteX2" fmla="*/ 4532 w 9063"/>
                <a:gd name="connsiteY2" fmla="*/ 600 h 11648"/>
                <a:gd name="connsiteX3" fmla="*/ 0 w 9063"/>
                <a:gd name="connsiteY3" fmla="*/ 3244 h 11648"/>
                <a:gd name="connsiteX4" fmla="*/ 4532 w 9063"/>
                <a:gd name="connsiteY4" fmla="*/ 11049 h 1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 h="11648">
                  <a:moveTo>
                    <a:pt x="4532" y="11049"/>
                  </a:moveTo>
                  <a:cubicBezTo>
                    <a:pt x="7050" y="12559"/>
                    <a:pt x="9064" y="11049"/>
                    <a:pt x="9064" y="8405"/>
                  </a:cubicBezTo>
                  <a:cubicBezTo>
                    <a:pt x="8913" y="5220"/>
                    <a:pt x="7226" y="2312"/>
                    <a:pt x="4532" y="600"/>
                  </a:cubicBezTo>
                  <a:cubicBezTo>
                    <a:pt x="2014" y="-910"/>
                    <a:pt x="0" y="600"/>
                    <a:pt x="0" y="3244"/>
                  </a:cubicBezTo>
                  <a:cubicBezTo>
                    <a:pt x="151" y="6428"/>
                    <a:pt x="1838" y="9336"/>
                    <a:pt x="4532" y="1104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70" name="Полилиния: фигура 169">
              <a:extLst>
                <a:ext uri="{FF2B5EF4-FFF2-40B4-BE49-F238E27FC236}">
                  <a16:creationId xmlns:a16="http://schemas.microsoft.com/office/drawing/2014/main" id="{094936FB-558E-4EEC-B935-128E63C53C66}"/>
                </a:ext>
              </a:extLst>
            </p:cNvPr>
            <p:cNvSpPr/>
            <p:nvPr/>
          </p:nvSpPr>
          <p:spPr>
            <a:xfrm>
              <a:off x="8669097" y="5820820"/>
              <a:ext cx="8851" cy="11721"/>
            </a:xfrm>
            <a:custGeom>
              <a:avLst/>
              <a:gdLst>
                <a:gd name="connsiteX0" fmla="*/ 2164 w 8851"/>
                <a:gd name="connsiteY0" fmla="*/ 9011 h 11721"/>
                <a:gd name="connsiteX1" fmla="*/ 8332 w 8851"/>
                <a:gd name="connsiteY1" fmla="*/ 10773 h 11721"/>
                <a:gd name="connsiteX2" fmla="*/ 6696 w 8851"/>
                <a:gd name="connsiteY2" fmla="*/ 2591 h 11721"/>
                <a:gd name="connsiteX3" fmla="*/ 527 w 8851"/>
                <a:gd name="connsiteY3" fmla="*/ 954 h 11721"/>
                <a:gd name="connsiteX4" fmla="*/ 2164 w 8851"/>
                <a:gd name="connsiteY4" fmla="*/ 9011 h 1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 h="11721">
                  <a:moveTo>
                    <a:pt x="2164" y="9011"/>
                  </a:moveTo>
                  <a:cubicBezTo>
                    <a:pt x="4304" y="11780"/>
                    <a:pt x="7073" y="12536"/>
                    <a:pt x="8332" y="10773"/>
                  </a:cubicBezTo>
                  <a:cubicBezTo>
                    <a:pt x="9415" y="7953"/>
                    <a:pt x="8773" y="4769"/>
                    <a:pt x="6696" y="2591"/>
                  </a:cubicBezTo>
                  <a:cubicBezTo>
                    <a:pt x="4556" y="-53"/>
                    <a:pt x="1786" y="-808"/>
                    <a:pt x="527" y="954"/>
                  </a:cubicBezTo>
                  <a:cubicBezTo>
                    <a:pt x="-568" y="3724"/>
                    <a:pt x="74" y="6883"/>
                    <a:pt x="2164" y="901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71" name="Полилиния: фигура 170">
              <a:extLst>
                <a:ext uri="{FF2B5EF4-FFF2-40B4-BE49-F238E27FC236}">
                  <a16:creationId xmlns:a16="http://schemas.microsoft.com/office/drawing/2014/main" id="{FADABC19-0FCA-4019-A119-6F47452BF7C7}"/>
                </a:ext>
              </a:extLst>
            </p:cNvPr>
            <p:cNvSpPr/>
            <p:nvPr/>
          </p:nvSpPr>
          <p:spPr>
            <a:xfrm>
              <a:off x="8677811" y="5815349"/>
              <a:ext cx="8914" cy="11729"/>
            </a:xfrm>
            <a:custGeom>
              <a:avLst/>
              <a:gdLst>
                <a:gd name="connsiteX0" fmla="*/ 499 w 8914"/>
                <a:gd name="connsiteY0" fmla="*/ 6299 h 11729"/>
                <a:gd name="connsiteX1" fmla="*/ 6667 w 8914"/>
                <a:gd name="connsiteY1" fmla="*/ 11712 h 11729"/>
                <a:gd name="connsiteX2" fmla="*/ 8304 w 8914"/>
                <a:gd name="connsiteY2" fmla="*/ 5544 h 11729"/>
                <a:gd name="connsiteX3" fmla="*/ 2135 w 8914"/>
                <a:gd name="connsiteY3" fmla="*/ 5 h 11729"/>
                <a:gd name="connsiteX4" fmla="*/ 499 w 8914"/>
                <a:gd name="connsiteY4" fmla="*/ 6299 h 11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4" h="11729">
                  <a:moveTo>
                    <a:pt x="499" y="6299"/>
                  </a:moveTo>
                  <a:cubicBezTo>
                    <a:pt x="1758" y="9446"/>
                    <a:pt x="4527" y="11964"/>
                    <a:pt x="6667" y="11712"/>
                  </a:cubicBezTo>
                  <a:cubicBezTo>
                    <a:pt x="8807" y="11460"/>
                    <a:pt x="9563" y="8817"/>
                    <a:pt x="8304" y="5544"/>
                  </a:cubicBezTo>
                  <a:cubicBezTo>
                    <a:pt x="7045" y="2271"/>
                    <a:pt x="4275" y="-121"/>
                    <a:pt x="2135" y="5"/>
                  </a:cubicBezTo>
                  <a:cubicBezTo>
                    <a:pt x="-5" y="131"/>
                    <a:pt x="-508" y="3026"/>
                    <a:pt x="499" y="629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72" name="Рисунок 22">
              <a:extLst>
                <a:ext uri="{FF2B5EF4-FFF2-40B4-BE49-F238E27FC236}">
                  <a16:creationId xmlns:a16="http://schemas.microsoft.com/office/drawing/2014/main" id="{8A183DAF-B5BE-482A-99B3-2916E3457286}"/>
                </a:ext>
              </a:extLst>
            </p:cNvPr>
            <p:cNvGrpSpPr/>
            <p:nvPr/>
          </p:nvGrpSpPr>
          <p:grpSpPr>
            <a:xfrm>
              <a:off x="8677681" y="5832049"/>
              <a:ext cx="33165" cy="39406"/>
              <a:chOff x="8677681" y="5832049"/>
              <a:chExt cx="33165" cy="39406"/>
            </a:xfrm>
            <a:solidFill>
              <a:srgbClr val="121822"/>
            </a:solidFill>
          </p:grpSpPr>
          <p:sp>
            <p:nvSpPr>
              <p:cNvPr id="263" name="Полилиния: фигура 262">
                <a:extLst>
                  <a:ext uri="{FF2B5EF4-FFF2-40B4-BE49-F238E27FC236}">
                    <a16:creationId xmlns:a16="http://schemas.microsoft.com/office/drawing/2014/main" id="{3FC90270-F1BE-4CED-AA3B-26CADEA2B23A}"/>
                  </a:ext>
                </a:extLst>
              </p:cNvPr>
              <p:cNvSpPr/>
              <p:nvPr/>
            </p:nvSpPr>
            <p:spPr>
              <a:xfrm>
                <a:off x="8681205" y="5832049"/>
                <a:ext cx="29640" cy="37434"/>
              </a:xfrm>
              <a:custGeom>
                <a:avLst/>
                <a:gdLst>
                  <a:gd name="connsiteX0" fmla="*/ 5413 w 29640"/>
                  <a:gd name="connsiteY0" fmla="*/ 1180 h 37434"/>
                  <a:gd name="connsiteX1" fmla="*/ 14351 w 29640"/>
                  <a:gd name="connsiteY1" fmla="*/ 1180 h 37434"/>
                  <a:gd name="connsiteX2" fmla="*/ 15484 w 29640"/>
                  <a:gd name="connsiteY2" fmla="*/ 1180 h 37434"/>
                  <a:gd name="connsiteX3" fmla="*/ 27443 w 29640"/>
                  <a:gd name="connsiteY3" fmla="*/ 15657 h 37434"/>
                  <a:gd name="connsiteX4" fmla="*/ 29583 w 29640"/>
                  <a:gd name="connsiteY4" fmla="*/ 25602 h 37434"/>
                  <a:gd name="connsiteX5" fmla="*/ 25429 w 29640"/>
                  <a:gd name="connsiteY5" fmla="*/ 34665 h 37434"/>
                  <a:gd name="connsiteX6" fmla="*/ 20645 w 29640"/>
                  <a:gd name="connsiteY6" fmla="*/ 37435 h 37434"/>
                  <a:gd name="connsiteX7" fmla="*/ 24799 w 29640"/>
                  <a:gd name="connsiteY7" fmla="*/ 28371 h 37434"/>
                  <a:gd name="connsiteX8" fmla="*/ 22659 w 29640"/>
                  <a:gd name="connsiteY8" fmla="*/ 18426 h 37434"/>
                  <a:gd name="connsiteX9" fmla="*/ 10071 w 29640"/>
                  <a:gd name="connsiteY9" fmla="*/ 3950 h 37434"/>
                  <a:gd name="connsiteX10" fmla="*/ 8938 w 29640"/>
                  <a:gd name="connsiteY10" fmla="*/ 3320 h 37434"/>
                  <a:gd name="connsiteX11" fmla="*/ 0 w 29640"/>
                  <a:gd name="connsiteY11" fmla="*/ 3320 h 3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0" h="37434">
                    <a:moveTo>
                      <a:pt x="5413" y="1180"/>
                    </a:moveTo>
                    <a:cubicBezTo>
                      <a:pt x="8183" y="-393"/>
                      <a:pt x="11581" y="-393"/>
                      <a:pt x="14351" y="1180"/>
                    </a:cubicBezTo>
                    <a:lnTo>
                      <a:pt x="15484" y="1180"/>
                    </a:lnTo>
                    <a:cubicBezTo>
                      <a:pt x="20897" y="4629"/>
                      <a:pt x="25076" y="9690"/>
                      <a:pt x="27443" y="15657"/>
                    </a:cubicBezTo>
                    <a:cubicBezTo>
                      <a:pt x="28802" y="18804"/>
                      <a:pt x="29532" y="22178"/>
                      <a:pt x="29583" y="25602"/>
                    </a:cubicBezTo>
                    <a:cubicBezTo>
                      <a:pt x="29973" y="29164"/>
                      <a:pt x="28374" y="32639"/>
                      <a:pt x="25429" y="34665"/>
                    </a:cubicBezTo>
                    <a:lnTo>
                      <a:pt x="20645" y="37435"/>
                    </a:lnTo>
                    <a:cubicBezTo>
                      <a:pt x="23591" y="35408"/>
                      <a:pt x="25189" y="31934"/>
                      <a:pt x="24799" y="28371"/>
                    </a:cubicBezTo>
                    <a:cubicBezTo>
                      <a:pt x="24736" y="24947"/>
                      <a:pt x="24006" y="21573"/>
                      <a:pt x="22659" y="18426"/>
                    </a:cubicBezTo>
                    <a:cubicBezTo>
                      <a:pt x="20129" y="12371"/>
                      <a:pt x="15710" y="7298"/>
                      <a:pt x="10071" y="3950"/>
                    </a:cubicBezTo>
                    <a:lnTo>
                      <a:pt x="8938" y="3320"/>
                    </a:lnTo>
                    <a:cubicBezTo>
                      <a:pt x="6168" y="1747"/>
                      <a:pt x="2769" y="1747"/>
                      <a:pt x="0" y="332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64" name="Полилиния: фигура 263">
                <a:extLst>
                  <a:ext uri="{FF2B5EF4-FFF2-40B4-BE49-F238E27FC236}">
                    <a16:creationId xmlns:a16="http://schemas.microsoft.com/office/drawing/2014/main" id="{643A5FDD-B582-46BE-8F64-B6FA51E37BB0}"/>
                  </a:ext>
                </a:extLst>
              </p:cNvPr>
              <p:cNvSpPr/>
              <p:nvPr/>
            </p:nvSpPr>
            <p:spPr>
              <a:xfrm>
                <a:off x="8677681" y="5835057"/>
                <a:ext cx="28323" cy="36399"/>
              </a:xfrm>
              <a:custGeom>
                <a:avLst/>
                <a:gdLst>
                  <a:gd name="connsiteX0" fmla="*/ 14225 w 28323"/>
                  <a:gd name="connsiteY0" fmla="*/ 1949 h 36399"/>
                  <a:gd name="connsiteX1" fmla="*/ 0 w 28323"/>
                  <a:gd name="connsiteY1" fmla="*/ 10006 h 36399"/>
                  <a:gd name="connsiteX2" fmla="*/ 14099 w 28323"/>
                  <a:gd name="connsiteY2" fmla="*/ 34427 h 36399"/>
                  <a:gd name="connsiteX3" fmla="*/ 28324 w 28323"/>
                  <a:gd name="connsiteY3" fmla="*/ 26371 h 36399"/>
                  <a:gd name="connsiteX4" fmla="*/ 14225 w 28323"/>
                  <a:gd name="connsiteY4" fmla="*/ 1949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3" h="36399">
                    <a:moveTo>
                      <a:pt x="14225" y="1949"/>
                    </a:moveTo>
                    <a:cubicBezTo>
                      <a:pt x="6420" y="-2583"/>
                      <a:pt x="0" y="1068"/>
                      <a:pt x="0" y="10006"/>
                    </a:cubicBezTo>
                    <a:cubicBezTo>
                      <a:pt x="491" y="19938"/>
                      <a:pt x="5740" y="29039"/>
                      <a:pt x="14099" y="34427"/>
                    </a:cubicBezTo>
                    <a:cubicBezTo>
                      <a:pt x="21904" y="38959"/>
                      <a:pt x="28324" y="35434"/>
                      <a:pt x="28324" y="26371"/>
                    </a:cubicBezTo>
                    <a:cubicBezTo>
                      <a:pt x="27783" y="16451"/>
                      <a:pt x="22546" y="7387"/>
                      <a:pt x="14225" y="194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73" name="Полилиния: фигура 172">
              <a:extLst>
                <a:ext uri="{FF2B5EF4-FFF2-40B4-BE49-F238E27FC236}">
                  <a16:creationId xmlns:a16="http://schemas.microsoft.com/office/drawing/2014/main" id="{AA75CD64-38A7-45E5-9FDA-81113FA32A9D}"/>
                </a:ext>
              </a:extLst>
            </p:cNvPr>
            <p:cNvSpPr/>
            <p:nvPr/>
          </p:nvSpPr>
          <p:spPr>
            <a:xfrm>
              <a:off x="8640671" y="5791973"/>
              <a:ext cx="98063" cy="126384"/>
            </a:xfrm>
            <a:custGeom>
              <a:avLst/>
              <a:gdLst>
                <a:gd name="connsiteX0" fmla="*/ 0 w 98063"/>
                <a:gd name="connsiteY0" fmla="*/ 35088 h 126384"/>
                <a:gd name="connsiteX1" fmla="*/ 48843 w 98063"/>
                <a:gd name="connsiteY1" fmla="*/ 119682 h 126384"/>
                <a:gd name="connsiteX2" fmla="*/ 98064 w 98063"/>
                <a:gd name="connsiteY2" fmla="*/ 91610 h 126384"/>
                <a:gd name="connsiteX3" fmla="*/ 49095 w 98063"/>
                <a:gd name="connsiteY3" fmla="*/ 7016 h 126384"/>
                <a:gd name="connsiteX4" fmla="*/ 0 w 98063"/>
                <a:gd name="connsiteY4" fmla="*/ 35088 h 126384"/>
                <a:gd name="connsiteX5" fmla="*/ 21023 w 98063"/>
                <a:gd name="connsiteY5" fmla="*/ 40879 h 126384"/>
                <a:gd name="connsiteX6" fmla="*/ 30741 w 98063"/>
                <a:gd name="connsiteY6" fmla="*/ 19680 h 126384"/>
                <a:gd name="connsiteX7" fmla="*/ 49095 w 98063"/>
                <a:gd name="connsiteY7" fmla="*/ 24514 h 126384"/>
                <a:gd name="connsiteX8" fmla="*/ 82832 w 98063"/>
                <a:gd name="connsiteY8" fmla="*/ 82798 h 126384"/>
                <a:gd name="connsiteX9" fmla="*/ 75405 w 98063"/>
                <a:gd name="connsiteY9" fmla="*/ 102940 h 126384"/>
                <a:gd name="connsiteX10" fmla="*/ 54760 w 98063"/>
                <a:gd name="connsiteY10" fmla="*/ 99289 h 126384"/>
                <a:gd name="connsiteX11" fmla="*/ 21023 w 98063"/>
                <a:gd name="connsiteY11" fmla="*/ 40375 h 12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63" h="126384">
                  <a:moveTo>
                    <a:pt x="0" y="35088"/>
                  </a:moveTo>
                  <a:cubicBezTo>
                    <a:pt x="1788" y="69480"/>
                    <a:pt x="19953" y="100938"/>
                    <a:pt x="48843" y="119682"/>
                  </a:cubicBezTo>
                  <a:cubicBezTo>
                    <a:pt x="75908" y="135292"/>
                    <a:pt x="97938" y="122704"/>
                    <a:pt x="98064" y="91610"/>
                  </a:cubicBezTo>
                  <a:cubicBezTo>
                    <a:pt x="96163" y="57219"/>
                    <a:pt x="77973" y="25798"/>
                    <a:pt x="49095" y="7016"/>
                  </a:cubicBezTo>
                  <a:cubicBezTo>
                    <a:pt x="22030" y="-9097"/>
                    <a:pt x="0" y="3491"/>
                    <a:pt x="0" y="35088"/>
                  </a:cubicBezTo>
                  <a:close/>
                  <a:moveTo>
                    <a:pt x="21023" y="40879"/>
                  </a:moveTo>
                  <a:cubicBezTo>
                    <a:pt x="17850" y="32344"/>
                    <a:pt x="22206" y="22852"/>
                    <a:pt x="30741" y="19680"/>
                  </a:cubicBezTo>
                  <a:cubicBezTo>
                    <a:pt x="37262" y="17250"/>
                    <a:pt x="44614" y="19189"/>
                    <a:pt x="49095" y="24514"/>
                  </a:cubicBezTo>
                  <a:cubicBezTo>
                    <a:pt x="68997" y="37455"/>
                    <a:pt x="81523" y="59107"/>
                    <a:pt x="82832" y="82798"/>
                  </a:cubicBezTo>
                  <a:cubicBezTo>
                    <a:pt x="83487" y="90288"/>
                    <a:pt x="80767" y="97665"/>
                    <a:pt x="75405" y="102940"/>
                  </a:cubicBezTo>
                  <a:cubicBezTo>
                    <a:pt x="68317" y="104677"/>
                    <a:pt x="60815" y="103355"/>
                    <a:pt x="54760" y="99289"/>
                  </a:cubicBezTo>
                  <a:cubicBezTo>
                    <a:pt x="34732" y="86184"/>
                    <a:pt x="22193" y="64281"/>
                    <a:pt x="21023" y="40375"/>
                  </a:cubicBezTo>
                  <a:close/>
                </a:path>
              </a:pathLst>
            </a:custGeom>
            <a:solidFill>
              <a:srgbClr val="FF0000"/>
            </a:solidFill>
            <a:ln w="3145" cap="flat">
              <a:solidFill>
                <a:schemeClr val="accent4">
                  <a:lumMod val="75000"/>
                </a:schemeClr>
              </a:solidFill>
              <a:prstDash val="solid"/>
              <a:miter/>
            </a:ln>
          </p:spPr>
          <p:txBody>
            <a:bodyPr rtlCol="0" anchor="ctr"/>
            <a:lstStyle/>
            <a:p>
              <a:endParaRPr lang="ru-UA"/>
            </a:p>
          </p:txBody>
        </p:sp>
        <p:sp>
          <p:nvSpPr>
            <p:cNvPr id="174" name="Полилиния: фигура 173">
              <a:extLst>
                <a:ext uri="{FF2B5EF4-FFF2-40B4-BE49-F238E27FC236}">
                  <a16:creationId xmlns:a16="http://schemas.microsoft.com/office/drawing/2014/main" id="{DDDB6903-36F8-4C2C-AECD-4DDE733BE220}"/>
                </a:ext>
              </a:extLst>
            </p:cNvPr>
            <p:cNvSpPr/>
            <p:nvPr/>
          </p:nvSpPr>
          <p:spPr>
            <a:xfrm>
              <a:off x="8748679" y="5446135"/>
              <a:ext cx="132682" cy="190840"/>
            </a:xfrm>
            <a:custGeom>
              <a:avLst/>
              <a:gdLst>
                <a:gd name="connsiteX0" fmla="*/ 22533 w 132682"/>
                <a:gd name="connsiteY0" fmla="*/ 0 h 190840"/>
                <a:gd name="connsiteX1" fmla="*/ 0 w 132682"/>
                <a:gd name="connsiteY1" fmla="*/ 96553 h 190840"/>
                <a:gd name="connsiteX2" fmla="*/ 54256 w 132682"/>
                <a:gd name="connsiteY2" fmla="*/ 182407 h 190840"/>
                <a:gd name="connsiteX3" fmla="*/ 132682 w 132682"/>
                <a:gd name="connsiteY3" fmla="*/ 190841 h 190840"/>
                <a:gd name="connsiteX4" fmla="*/ 22533 w 132682"/>
                <a:gd name="connsiteY4" fmla="*/ 0 h 190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82" h="190840">
                  <a:moveTo>
                    <a:pt x="22533" y="0"/>
                  </a:moveTo>
                  <a:lnTo>
                    <a:pt x="0" y="96553"/>
                  </a:lnTo>
                  <a:lnTo>
                    <a:pt x="54256" y="182407"/>
                  </a:lnTo>
                  <a:lnTo>
                    <a:pt x="132682" y="190841"/>
                  </a:lnTo>
                  <a:lnTo>
                    <a:pt x="22533" y="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75" name="Рисунок 22">
              <a:extLst>
                <a:ext uri="{FF2B5EF4-FFF2-40B4-BE49-F238E27FC236}">
                  <a16:creationId xmlns:a16="http://schemas.microsoft.com/office/drawing/2014/main" id="{D84E824C-7B63-492B-91F5-84D84B42F560}"/>
                </a:ext>
              </a:extLst>
            </p:cNvPr>
            <p:cNvGrpSpPr/>
            <p:nvPr/>
          </p:nvGrpSpPr>
          <p:grpSpPr>
            <a:xfrm>
              <a:off x="8746162" y="5247112"/>
              <a:ext cx="179888" cy="107127"/>
              <a:chOff x="8746162" y="5247112"/>
              <a:chExt cx="179888" cy="107127"/>
            </a:xfrm>
            <a:solidFill>
              <a:srgbClr val="121822"/>
            </a:solidFill>
          </p:grpSpPr>
          <p:sp>
            <p:nvSpPr>
              <p:cNvPr id="260" name="Полилиния: фигура 259">
                <a:extLst>
                  <a:ext uri="{FF2B5EF4-FFF2-40B4-BE49-F238E27FC236}">
                    <a16:creationId xmlns:a16="http://schemas.microsoft.com/office/drawing/2014/main" id="{BFAB395C-0DF7-463D-88BF-9A04D802EDFC}"/>
                  </a:ext>
                </a:extLst>
              </p:cNvPr>
              <p:cNvSpPr/>
              <p:nvPr/>
            </p:nvSpPr>
            <p:spPr>
              <a:xfrm>
                <a:off x="8746162" y="5311313"/>
                <a:ext cx="67599" cy="42926"/>
              </a:xfrm>
              <a:custGeom>
                <a:avLst/>
                <a:gdLst>
                  <a:gd name="connsiteX0" fmla="*/ 0 w 67599"/>
                  <a:gd name="connsiteY0" fmla="*/ 0 h 42926"/>
                  <a:gd name="connsiteX1" fmla="*/ 0 w 67599"/>
                  <a:gd name="connsiteY1" fmla="*/ 3902 h 42926"/>
                  <a:gd name="connsiteX2" fmla="*/ 67600 w 67599"/>
                  <a:gd name="connsiteY2" fmla="*/ 42927 h 42926"/>
                  <a:gd name="connsiteX3" fmla="*/ 67600 w 67599"/>
                  <a:gd name="connsiteY3" fmla="*/ 39024 h 42926"/>
                  <a:gd name="connsiteX4" fmla="*/ 0 w 67599"/>
                  <a:gd name="connsiteY4" fmla="*/ 0 h 4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99" h="42926">
                    <a:moveTo>
                      <a:pt x="0" y="0"/>
                    </a:moveTo>
                    <a:lnTo>
                      <a:pt x="0" y="3902"/>
                    </a:lnTo>
                    <a:lnTo>
                      <a:pt x="67600" y="42927"/>
                    </a:lnTo>
                    <a:lnTo>
                      <a:pt x="67600" y="39024"/>
                    </a:lnTo>
                    <a:lnTo>
                      <a:pt x="0" y="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61" name="Полилиния: фигура 260">
                <a:extLst>
                  <a:ext uri="{FF2B5EF4-FFF2-40B4-BE49-F238E27FC236}">
                    <a16:creationId xmlns:a16="http://schemas.microsoft.com/office/drawing/2014/main" id="{AEF6E9C2-E1BA-45B3-898A-F608D458CD81}"/>
                  </a:ext>
                </a:extLst>
              </p:cNvPr>
              <p:cNvSpPr/>
              <p:nvPr/>
            </p:nvSpPr>
            <p:spPr>
              <a:xfrm>
                <a:off x="8813762" y="5286136"/>
                <a:ext cx="112288" cy="68103"/>
              </a:xfrm>
              <a:custGeom>
                <a:avLst/>
                <a:gdLst>
                  <a:gd name="connsiteX0" fmla="*/ 0 w 112288"/>
                  <a:gd name="connsiteY0" fmla="*/ 64201 h 68103"/>
                  <a:gd name="connsiteX1" fmla="*/ 0 w 112288"/>
                  <a:gd name="connsiteY1" fmla="*/ 68104 h 68103"/>
                  <a:gd name="connsiteX2" fmla="*/ 112289 w 112288"/>
                  <a:gd name="connsiteY2" fmla="*/ 3902 h 68103"/>
                  <a:gd name="connsiteX3" fmla="*/ 112289 w 112288"/>
                  <a:gd name="connsiteY3" fmla="*/ 0 h 68103"/>
                  <a:gd name="connsiteX4" fmla="*/ 0 w 112288"/>
                  <a:gd name="connsiteY4" fmla="*/ 64201 h 68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88" h="68103">
                    <a:moveTo>
                      <a:pt x="0" y="64201"/>
                    </a:moveTo>
                    <a:lnTo>
                      <a:pt x="0" y="68104"/>
                    </a:lnTo>
                    <a:lnTo>
                      <a:pt x="112289" y="3902"/>
                    </a:lnTo>
                    <a:lnTo>
                      <a:pt x="112289" y="0"/>
                    </a:lnTo>
                    <a:lnTo>
                      <a:pt x="0" y="6420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62" name="Полилиния: фигура 261">
                <a:extLst>
                  <a:ext uri="{FF2B5EF4-FFF2-40B4-BE49-F238E27FC236}">
                    <a16:creationId xmlns:a16="http://schemas.microsoft.com/office/drawing/2014/main" id="{BD16B3D7-E820-4E74-9253-0102DB5A026F}"/>
                  </a:ext>
                </a:extLst>
              </p:cNvPr>
              <p:cNvSpPr/>
              <p:nvPr/>
            </p:nvSpPr>
            <p:spPr>
              <a:xfrm>
                <a:off x="8746162" y="5247112"/>
                <a:ext cx="179888" cy="103225"/>
              </a:xfrm>
              <a:custGeom>
                <a:avLst/>
                <a:gdLst>
                  <a:gd name="connsiteX0" fmla="*/ 0 w 179888"/>
                  <a:gd name="connsiteY0" fmla="*/ 64201 h 103225"/>
                  <a:gd name="connsiteX1" fmla="*/ 67600 w 179888"/>
                  <a:gd name="connsiteY1" fmla="*/ 103225 h 103225"/>
                  <a:gd name="connsiteX2" fmla="*/ 179889 w 179888"/>
                  <a:gd name="connsiteY2" fmla="*/ 39024 h 103225"/>
                  <a:gd name="connsiteX3" fmla="*/ 112289 w 179888"/>
                  <a:gd name="connsiteY3" fmla="*/ 0 h 103225"/>
                  <a:gd name="connsiteX4" fmla="*/ 0 w 179888"/>
                  <a:gd name="connsiteY4" fmla="*/ 64201 h 10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88" h="103225">
                    <a:moveTo>
                      <a:pt x="0" y="64201"/>
                    </a:moveTo>
                    <a:lnTo>
                      <a:pt x="67600" y="103225"/>
                    </a:lnTo>
                    <a:lnTo>
                      <a:pt x="179889" y="39024"/>
                    </a:lnTo>
                    <a:lnTo>
                      <a:pt x="112289" y="0"/>
                    </a:lnTo>
                    <a:lnTo>
                      <a:pt x="0" y="6420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76" name="Полилиния: фигура 175">
              <a:extLst>
                <a:ext uri="{FF2B5EF4-FFF2-40B4-BE49-F238E27FC236}">
                  <a16:creationId xmlns:a16="http://schemas.microsoft.com/office/drawing/2014/main" id="{0C6C579A-68A7-4A9A-8368-D849489E862D}"/>
                </a:ext>
              </a:extLst>
            </p:cNvPr>
            <p:cNvSpPr/>
            <p:nvPr/>
          </p:nvSpPr>
          <p:spPr>
            <a:xfrm>
              <a:off x="8880229" y="5250261"/>
              <a:ext cx="34744" cy="55387"/>
            </a:xfrm>
            <a:custGeom>
              <a:avLst/>
              <a:gdLst>
                <a:gd name="connsiteX0" fmla="*/ 34744 w 34744"/>
                <a:gd name="connsiteY0" fmla="*/ 12335 h 55387"/>
                <a:gd name="connsiteX1" fmla="*/ 17372 w 34744"/>
                <a:gd name="connsiteY1" fmla="*/ 2390 h 55387"/>
                <a:gd name="connsiteX2" fmla="*/ 0 w 34744"/>
                <a:gd name="connsiteY2" fmla="*/ 32350 h 55387"/>
                <a:gd name="connsiteX3" fmla="*/ 0 w 34744"/>
                <a:gd name="connsiteY3" fmla="*/ 55387 h 55387"/>
                <a:gd name="connsiteX4" fmla="*/ 34744 w 34744"/>
                <a:gd name="connsiteY4" fmla="*/ 35497 h 55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4" h="55387">
                  <a:moveTo>
                    <a:pt x="34744" y="12335"/>
                  </a:moveTo>
                  <a:cubicBezTo>
                    <a:pt x="34744" y="1257"/>
                    <a:pt x="26939" y="-3149"/>
                    <a:pt x="17372" y="2390"/>
                  </a:cubicBezTo>
                  <a:cubicBezTo>
                    <a:pt x="7075" y="8976"/>
                    <a:pt x="604" y="20141"/>
                    <a:pt x="0" y="32350"/>
                  </a:cubicBezTo>
                  <a:lnTo>
                    <a:pt x="0" y="55387"/>
                  </a:lnTo>
                  <a:lnTo>
                    <a:pt x="34744" y="35497"/>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77" name="Рисунок 22">
              <a:extLst>
                <a:ext uri="{FF2B5EF4-FFF2-40B4-BE49-F238E27FC236}">
                  <a16:creationId xmlns:a16="http://schemas.microsoft.com/office/drawing/2014/main" id="{0A735A00-ACF0-41E7-BAE6-2F51ADCEFBAE}"/>
                </a:ext>
              </a:extLst>
            </p:cNvPr>
            <p:cNvGrpSpPr/>
            <p:nvPr/>
          </p:nvGrpSpPr>
          <p:grpSpPr>
            <a:xfrm>
              <a:off x="8828364" y="5228934"/>
              <a:ext cx="84846" cy="76714"/>
              <a:chOff x="8828364" y="5228934"/>
              <a:chExt cx="84846" cy="76714"/>
            </a:xfrm>
          </p:grpSpPr>
          <p:sp>
            <p:nvSpPr>
              <p:cNvPr id="249" name="Полилиния: фигура 248">
                <a:extLst>
                  <a:ext uri="{FF2B5EF4-FFF2-40B4-BE49-F238E27FC236}">
                    <a16:creationId xmlns:a16="http://schemas.microsoft.com/office/drawing/2014/main" id="{C3BE90F3-6EDE-4DD0-AF39-466E7264225F}"/>
                  </a:ext>
                </a:extLst>
              </p:cNvPr>
              <p:cNvSpPr/>
              <p:nvPr/>
            </p:nvSpPr>
            <p:spPr>
              <a:xfrm>
                <a:off x="8857066" y="5228934"/>
                <a:ext cx="56144" cy="31647"/>
              </a:xfrm>
              <a:custGeom>
                <a:avLst/>
                <a:gdLst>
                  <a:gd name="connsiteX0" fmla="*/ 51864 w 56144"/>
                  <a:gd name="connsiteY0" fmla="*/ 31648 h 31647"/>
                  <a:gd name="connsiteX1" fmla="*/ 0 w 56144"/>
                  <a:gd name="connsiteY1" fmla="*/ 554 h 31647"/>
                  <a:gd name="connsiteX2" fmla="*/ 4280 w 56144"/>
                  <a:gd name="connsiteY2" fmla="*/ 554 h 31647"/>
                  <a:gd name="connsiteX3" fmla="*/ 56145 w 56144"/>
                  <a:gd name="connsiteY3" fmla="*/ 31648 h 31647"/>
                  <a:gd name="connsiteX4" fmla="*/ 51864 w 56144"/>
                  <a:gd name="connsiteY4" fmla="*/ 31648 h 31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4" h="31647">
                    <a:moveTo>
                      <a:pt x="51864" y="31648"/>
                    </a:moveTo>
                    <a:lnTo>
                      <a:pt x="0" y="554"/>
                    </a:lnTo>
                    <a:cubicBezTo>
                      <a:pt x="1334" y="-185"/>
                      <a:pt x="2946" y="-185"/>
                      <a:pt x="4280" y="554"/>
                    </a:cubicBezTo>
                    <a:lnTo>
                      <a:pt x="56145" y="31648"/>
                    </a:lnTo>
                    <a:cubicBezTo>
                      <a:pt x="54823" y="30856"/>
                      <a:pt x="53186" y="30856"/>
                      <a:pt x="51864" y="3164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0" name="Полилиния: фигура 249">
                <a:extLst>
                  <a:ext uri="{FF2B5EF4-FFF2-40B4-BE49-F238E27FC236}">
                    <a16:creationId xmlns:a16="http://schemas.microsoft.com/office/drawing/2014/main" id="{AE315788-32D7-4E7C-8C1A-64A18B653D23}"/>
                  </a:ext>
                </a:extLst>
              </p:cNvPr>
              <p:cNvSpPr/>
              <p:nvPr/>
            </p:nvSpPr>
            <p:spPr>
              <a:xfrm>
                <a:off x="8828490" y="5253028"/>
                <a:ext cx="51864" cy="52619"/>
              </a:xfrm>
              <a:custGeom>
                <a:avLst/>
                <a:gdLst>
                  <a:gd name="connsiteX0" fmla="*/ 51864 w 51864"/>
                  <a:gd name="connsiteY0" fmla="*/ 52620 h 52619"/>
                  <a:gd name="connsiteX1" fmla="*/ 126 w 51864"/>
                  <a:gd name="connsiteY1" fmla="*/ 22407 h 52619"/>
                  <a:gd name="connsiteX2" fmla="*/ 0 w 51864"/>
                  <a:gd name="connsiteY2" fmla="*/ 0 h 52619"/>
                  <a:gd name="connsiteX3" fmla="*/ 51864 w 51864"/>
                  <a:gd name="connsiteY3" fmla="*/ 30968 h 52619"/>
                  <a:gd name="connsiteX4" fmla="*/ 51864 w 51864"/>
                  <a:gd name="connsiteY4" fmla="*/ 52620 h 5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64" h="52619">
                    <a:moveTo>
                      <a:pt x="51864" y="52620"/>
                    </a:moveTo>
                    <a:lnTo>
                      <a:pt x="126" y="22407"/>
                    </a:lnTo>
                    <a:lnTo>
                      <a:pt x="0" y="0"/>
                    </a:lnTo>
                    <a:lnTo>
                      <a:pt x="51864" y="30968"/>
                    </a:lnTo>
                    <a:lnTo>
                      <a:pt x="51864" y="5262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1" name="Полилиния: фигура 250">
                <a:extLst>
                  <a:ext uri="{FF2B5EF4-FFF2-40B4-BE49-F238E27FC236}">
                    <a16:creationId xmlns:a16="http://schemas.microsoft.com/office/drawing/2014/main" id="{2A414536-DFBA-4DB0-A299-41F341B51DA6}"/>
                  </a:ext>
                </a:extLst>
              </p:cNvPr>
              <p:cNvSpPr/>
              <p:nvPr/>
            </p:nvSpPr>
            <p:spPr>
              <a:xfrm>
                <a:off x="8834407" y="5229488"/>
                <a:ext cx="74523" cy="44311"/>
              </a:xfrm>
              <a:custGeom>
                <a:avLst/>
                <a:gdLst>
                  <a:gd name="connsiteX0" fmla="*/ 51864 w 74523"/>
                  <a:gd name="connsiteY0" fmla="*/ 44311 h 44311"/>
                  <a:gd name="connsiteX1" fmla="*/ 0 w 74523"/>
                  <a:gd name="connsiteY1" fmla="*/ 13218 h 44311"/>
                  <a:gd name="connsiteX2" fmla="*/ 22659 w 74523"/>
                  <a:gd name="connsiteY2" fmla="*/ 0 h 44311"/>
                  <a:gd name="connsiteX3" fmla="*/ 74523 w 74523"/>
                  <a:gd name="connsiteY3" fmla="*/ 31093 h 44311"/>
                  <a:gd name="connsiteX4" fmla="*/ 51864 w 74523"/>
                  <a:gd name="connsiteY4" fmla="*/ 44311 h 4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23" h="44311">
                    <a:moveTo>
                      <a:pt x="51864" y="44311"/>
                    </a:moveTo>
                    <a:lnTo>
                      <a:pt x="0" y="13218"/>
                    </a:lnTo>
                    <a:lnTo>
                      <a:pt x="22659" y="0"/>
                    </a:lnTo>
                    <a:lnTo>
                      <a:pt x="74523" y="31093"/>
                    </a:lnTo>
                    <a:lnTo>
                      <a:pt x="51864" y="4431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252" name="Рисунок 22">
                <a:extLst>
                  <a:ext uri="{FF2B5EF4-FFF2-40B4-BE49-F238E27FC236}">
                    <a16:creationId xmlns:a16="http://schemas.microsoft.com/office/drawing/2014/main" id="{F1BA91CC-8CB6-487E-9476-956BCCA24D3C}"/>
                  </a:ext>
                </a:extLst>
              </p:cNvPr>
              <p:cNvGrpSpPr/>
              <p:nvPr/>
            </p:nvGrpSpPr>
            <p:grpSpPr>
              <a:xfrm>
                <a:off x="8828364" y="5242706"/>
                <a:ext cx="57780" cy="41290"/>
                <a:chOff x="8828364" y="5242706"/>
                <a:chExt cx="57780" cy="41290"/>
              </a:xfrm>
            </p:grpSpPr>
            <p:sp>
              <p:nvSpPr>
                <p:cNvPr id="253" name="Полилиния: фигура 252">
                  <a:extLst>
                    <a:ext uri="{FF2B5EF4-FFF2-40B4-BE49-F238E27FC236}">
                      <a16:creationId xmlns:a16="http://schemas.microsoft.com/office/drawing/2014/main" id="{2C250D23-5079-4BEE-8C37-7B1FD8E3076D}"/>
                    </a:ext>
                  </a:extLst>
                </p:cNvPr>
                <p:cNvSpPr/>
                <p:nvPr/>
              </p:nvSpPr>
              <p:spPr>
                <a:xfrm>
                  <a:off x="8828364" y="5242706"/>
                  <a:ext cx="57780" cy="41290"/>
                </a:xfrm>
                <a:custGeom>
                  <a:avLst/>
                  <a:gdLst>
                    <a:gd name="connsiteX0" fmla="*/ 51990 w 57780"/>
                    <a:gd name="connsiteY0" fmla="*/ 41290 h 41290"/>
                    <a:gd name="connsiteX1" fmla="*/ 0 w 57780"/>
                    <a:gd name="connsiteY1" fmla="*/ 10323 h 41290"/>
                    <a:gd name="connsiteX2" fmla="*/ 5917 w 57780"/>
                    <a:gd name="connsiteY2" fmla="*/ 0 h 41290"/>
                    <a:gd name="connsiteX3" fmla="*/ 57781 w 57780"/>
                    <a:gd name="connsiteY3" fmla="*/ 31093 h 41290"/>
                    <a:gd name="connsiteX4" fmla="*/ 51990 w 57780"/>
                    <a:gd name="connsiteY4" fmla="*/ 41290 h 4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0" h="41290">
                      <a:moveTo>
                        <a:pt x="51990" y="41290"/>
                      </a:moveTo>
                      <a:lnTo>
                        <a:pt x="0" y="10323"/>
                      </a:lnTo>
                      <a:cubicBezTo>
                        <a:pt x="113" y="6108"/>
                        <a:pt x="2341" y="2233"/>
                        <a:pt x="5917" y="0"/>
                      </a:cubicBezTo>
                      <a:lnTo>
                        <a:pt x="57781" y="31093"/>
                      </a:lnTo>
                      <a:cubicBezTo>
                        <a:pt x="54294" y="33330"/>
                        <a:pt x="52129" y="37145"/>
                        <a:pt x="51990" y="4129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54" name="Рисунок 22">
                  <a:extLst>
                    <a:ext uri="{FF2B5EF4-FFF2-40B4-BE49-F238E27FC236}">
                      <a16:creationId xmlns:a16="http://schemas.microsoft.com/office/drawing/2014/main" id="{E06C46EF-5210-4E1D-8A84-78F9FE854689}"/>
                    </a:ext>
                  </a:extLst>
                </p:cNvPr>
                <p:cNvGrpSpPr/>
                <p:nvPr/>
              </p:nvGrpSpPr>
              <p:grpSpPr>
                <a:xfrm>
                  <a:off x="8828364" y="5243083"/>
                  <a:ext cx="57277" cy="40912"/>
                  <a:chOff x="8828364" y="5243083"/>
                  <a:chExt cx="57277" cy="40912"/>
                </a:xfrm>
                <a:solidFill>
                  <a:srgbClr val="121822"/>
                </a:solidFill>
              </p:grpSpPr>
              <p:sp>
                <p:nvSpPr>
                  <p:cNvPr id="256" name="Полилиния: фигура 255">
                    <a:extLst>
                      <a:ext uri="{FF2B5EF4-FFF2-40B4-BE49-F238E27FC236}">
                        <a16:creationId xmlns:a16="http://schemas.microsoft.com/office/drawing/2014/main" id="{669A7ED6-0502-4988-A55B-E34108721B39}"/>
                      </a:ext>
                    </a:extLst>
                  </p:cNvPr>
                  <p:cNvSpPr/>
                  <p:nvPr/>
                </p:nvSpPr>
                <p:spPr>
                  <a:xfrm>
                    <a:off x="8828364" y="5251895"/>
                    <a:ext cx="51990" cy="32100"/>
                  </a:xfrm>
                  <a:custGeom>
                    <a:avLst/>
                    <a:gdLst>
                      <a:gd name="connsiteX0" fmla="*/ 51990 w 51990"/>
                      <a:gd name="connsiteY0" fmla="*/ 32101 h 32100"/>
                      <a:gd name="connsiteX1" fmla="*/ 0 w 51990"/>
                      <a:gd name="connsiteY1" fmla="*/ 1133 h 32100"/>
                      <a:gd name="connsiteX2" fmla="*/ 0 w 51990"/>
                      <a:gd name="connsiteY2" fmla="*/ 0 h 32100"/>
                      <a:gd name="connsiteX3" fmla="*/ 51864 w 51990"/>
                      <a:gd name="connsiteY3" fmla="*/ 31093 h 32100"/>
                      <a:gd name="connsiteX4" fmla="*/ 51864 w 51990"/>
                      <a:gd name="connsiteY4" fmla="*/ 32101 h 3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90" h="32100">
                        <a:moveTo>
                          <a:pt x="51990" y="32101"/>
                        </a:moveTo>
                        <a:lnTo>
                          <a:pt x="0" y="1133"/>
                        </a:lnTo>
                        <a:lnTo>
                          <a:pt x="0" y="0"/>
                        </a:lnTo>
                        <a:lnTo>
                          <a:pt x="51864" y="31093"/>
                        </a:lnTo>
                        <a:lnTo>
                          <a:pt x="51864" y="3210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7" name="Полилиния: фигура 256">
                    <a:extLst>
                      <a:ext uri="{FF2B5EF4-FFF2-40B4-BE49-F238E27FC236}">
                        <a16:creationId xmlns:a16="http://schemas.microsoft.com/office/drawing/2014/main" id="{EE07A091-247F-4110-A949-470E8C6AC6B7}"/>
                      </a:ext>
                    </a:extLst>
                  </p:cNvPr>
                  <p:cNvSpPr/>
                  <p:nvPr/>
                </p:nvSpPr>
                <p:spPr>
                  <a:xfrm>
                    <a:off x="8828364" y="5245349"/>
                    <a:ext cx="54759" cy="37639"/>
                  </a:xfrm>
                  <a:custGeom>
                    <a:avLst/>
                    <a:gdLst>
                      <a:gd name="connsiteX0" fmla="*/ 51990 w 54759"/>
                      <a:gd name="connsiteY0" fmla="*/ 37639 h 37639"/>
                      <a:gd name="connsiteX1" fmla="*/ 0 w 54759"/>
                      <a:gd name="connsiteY1" fmla="*/ 6546 h 37639"/>
                      <a:gd name="connsiteX2" fmla="*/ 2895 w 54759"/>
                      <a:gd name="connsiteY2" fmla="*/ 0 h 37639"/>
                      <a:gd name="connsiteX3" fmla="*/ 54760 w 54759"/>
                      <a:gd name="connsiteY3" fmla="*/ 31093 h 37639"/>
                      <a:gd name="connsiteX4" fmla="*/ 51864 w 54759"/>
                      <a:gd name="connsiteY4" fmla="*/ 37639 h 37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9" h="37639">
                        <a:moveTo>
                          <a:pt x="51990" y="37639"/>
                        </a:moveTo>
                        <a:lnTo>
                          <a:pt x="0" y="6546"/>
                        </a:lnTo>
                        <a:cubicBezTo>
                          <a:pt x="403" y="4154"/>
                          <a:pt x="1397" y="1902"/>
                          <a:pt x="2895" y="0"/>
                        </a:cubicBezTo>
                        <a:lnTo>
                          <a:pt x="54760" y="31093"/>
                        </a:lnTo>
                        <a:cubicBezTo>
                          <a:pt x="53211" y="32972"/>
                          <a:pt x="52217" y="35235"/>
                          <a:pt x="51864" y="3763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8" name="Полилиния: фигура 257">
                    <a:extLst>
                      <a:ext uri="{FF2B5EF4-FFF2-40B4-BE49-F238E27FC236}">
                        <a16:creationId xmlns:a16="http://schemas.microsoft.com/office/drawing/2014/main" id="{9E02D2FD-63D1-4491-A5D2-AD7DDB5417CA}"/>
                      </a:ext>
                    </a:extLst>
                  </p:cNvPr>
                  <p:cNvSpPr/>
                  <p:nvPr/>
                </p:nvSpPr>
                <p:spPr>
                  <a:xfrm>
                    <a:off x="8831385" y="5243083"/>
                    <a:ext cx="54256" cy="33359"/>
                  </a:xfrm>
                  <a:custGeom>
                    <a:avLst/>
                    <a:gdLst>
                      <a:gd name="connsiteX0" fmla="*/ 51864 w 54256"/>
                      <a:gd name="connsiteY0" fmla="*/ 33359 h 33359"/>
                      <a:gd name="connsiteX1" fmla="*/ 0 w 54256"/>
                      <a:gd name="connsiteY1" fmla="*/ 2266 h 33359"/>
                      <a:gd name="connsiteX2" fmla="*/ 2392 w 54256"/>
                      <a:gd name="connsiteY2" fmla="*/ 0 h 33359"/>
                      <a:gd name="connsiteX3" fmla="*/ 54256 w 54256"/>
                      <a:gd name="connsiteY3" fmla="*/ 31093 h 33359"/>
                      <a:gd name="connsiteX4" fmla="*/ 51864 w 54256"/>
                      <a:gd name="connsiteY4" fmla="*/ 33359 h 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 h="33359">
                        <a:moveTo>
                          <a:pt x="51864" y="33359"/>
                        </a:moveTo>
                        <a:lnTo>
                          <a:pt x="0" y="2266"/>
                        </a:lnTo>
                        <a:cubicBezTo>
                          <a:pt x="705" y="1416"/>
                          <a:pt x="1511" y="655"/>
                          <a:pt x="2392" y="0"/>
                        </a:cubicBezTo>
                        <a:lnTo>
                          <a:pt x="54256" y="31093"/>
                        </a:lnTo>
                        <a:cubicBezTo>
                          <a:pt x="53337" y="31713"/>
                          <a:pt x="52532" y="32478"/>
                          <a:pt x="51864" y="3335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59" name="Полилиния: фигура 258">
                    <a:extLst>
                      <a:ext uri="{FF2B5EF4-FFF2-40B4-BE49-F238E27FC236}">
                        <a16:creationId xmlns:a16="http://schemas.microsoft.com/office/drawing/2014/main" id="{B8907461-3B02-4C86-BBDC-60963DF08C8E}"/>
                      </a:ext>
                    </a:extLst>
                  </p:cNvPr>
                  <p:cNvSpPr/>
                  <p:nvPr/>
                </p:nvSpPr>
                <p:spPr>
                  <a:xfrm>
                    <a:off x="8833777" y="5243083"/>
                    <a:ext cx="51864" cy="31093"/>
                  </a:xfrm>
                  <a:custGeom>
                    <a:avLst/>
                    <a:gdLst>
                      <a:gd name="connsiteX0" fmla="*/ 51864 w 51864"/>
                      <a:gd name="connsiteY0" fmla="*/ 31093 h 31093"/>
                      <a:gd name="connsiteX1" fmla="*/ 0 w 51864"/>
                      <a:gd name="connsiteY1" fmla="*/ 0 h 31093"/>
                      <a:gd name="connsiteX2" fmla="*/ 0 w 51864"/>
                      <a:gd name="connsiteY2" fmla="*/ 0 h 31093"/>
                      <a:gd name="connsiteX3" fmla="*/ 51864 w 51864"/>
                      <a:gd name="connsiteY3" fmla="*/ 31093 h 31093"/>
                      <a:gd name="connsiteX4" fmla="*/ 51864 w 51864"/>
                      <a:gd name="connsiteY4" fmla="*/ 31093 h 31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64" h="31093">
                        <a:moveTo>
                          <a:pt x="51864" y="31093"/>
                        </a:moveTo>
                        <a:lnTo>
                          <a:pt x="0" y="0"/>
                        </a:lnTo>
                        <a:lnTo>
                          <a:pt x="0" y="0"/>
                        </a:lnTo>
                        <a:lnTo>
                          <a:pt x="51864" y="31093"/>
                        </a:lnTo>
                        <a:lnTo>
                          <a:pt x="51864" y="31093"/>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55" name="Полилиния: фигура 254">
                  <a:extLst>
                    <a:ext uri="{FF2B5EF4-FFF2-40B4-BE49-F238E27FC236}">
                      <a16:creationId xmlns:a16="http://schemas.microsoft.com/office/drawing/2014/main" id="{C9B6D74B-01B6-465F-8978-2DA4D0405C1F}"/>
                    </a:ext>
                  </a:extLst>
                </p:cNvPr>
                <p:cNvSpPr/>
                <p:nvPr/>
              </p:nvSpPr>
              <p:spPr>
                <a:xfrm>
                  <a:off x="8828364" y="5242706"/>
                  <a:ext cx="57780" cy="41290"/>
                </a:xfrm>
                <a:custGeom>
                  <a:avLst/>
                  <a:gdLst>
                    <a:gd name="connsiteX0" fmla="*/ 51990 w 57780"/>
                    <a:gd name="connsiteY0" fmla="*/ 41290 h 41290"/>
                    <a:gd name="connsiteX1" fmla="*/ 0 w 57780"/>
                    <a:gd name="connsiteY1" fmla="*/ 10323 h 41290"/>
                    <a:gd name="connsiteX2" fmla="*/ 5917 w 57780"/>
                    <a:gd name="connsiteY2" fmla="*/ 0 h 41290"/>
                    <a:gd name="connsiteX3" fmla="*/ 57781 w 57780"/>
                    <a:gd name="connsiteY3" fmla="*/ 31093 h 41290"/>
                    <a:gd name="connsiteX4" fmla="*/ 51990 w 57780"/>
                    <a:gd name="connsiteY4" fmla="*/ 41290 h 4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0" h="41290">
                      <a:moveTo>
                        <a:pt x="51990" y="41290"/>
                      </a:moveTo>
                      <a:lnTo>
                        <a:pt x="0" y="10323"/>
                      </a:lnTo>
                      <a:cubicBezTo>
                        <a:pt x="113" y="6108"/>
                        <a:pt x="2341" y="2233"/>
                        <a:pt x="5917" y="0"/>
                      </a:cubicBezTo>
                      <a:lnTo>
                        <a:pt x="57781" y="31093"/>
                      </a:lnTo>
                      <a:cubicBezTo>
                        <a:pt x="54294" y="33330"/>
                        <a:pt x="52129" y="37145"/>
                        <a:pt x="51990" y="41290"/>
                      </a:cubicBezTo>
                      <a:close/>
                    </a:path>
                  </a:pathLst>
                </a:custGeom>
                <a:noFill/>
                <a:ln w="3145" cap="flat">
                  <a:solidFill>
                    <a:schemeClr val="accent4">
                      <a:lumMod val="75000"/>
                    </a:schemeClr>
                  </a:solidFill>
                  <a:prstDash val="solid"/>
                  <a:miter/>
                </a:ln>
              </p:spPr>
              <p:txBody>
                <a:bodyPr rtlCol="0" anchor="ctr"/>
                <a:lstStyle/>
                <a:p>
                  <a:endParaRPr lang="ru-UA"/>
                </a:p>
              </p:txBody>
            </p:sp>
          </p:grpSp>
        </p:grpSp>
        <p:grpSp>
          <p:nvGrpSpPr>
            <p:cNvPr id="178" name="Рисунок 22">
              <a:extLst>
                <a:ext uri="{FF2B5EF4-FFF2-40B4-BE49-F238E27FC236}">
                  <a16:creationId xmlns:a16="http://schemas.microsoft.com/office/drawing/2014/main" id="{F87B0583-364F-4EF8-990B-F7110A0784BD}"/>
                </a:ext>
              </a:extLst>
            </p:cNvPr>
            <p:cNvGrpSpPr/>
            <p:nvPr/>
          </p:nvGrpSpPr>
          <p:grpSpPr>
            <a:xfrm>
              <a:off x="8828490" y="5219940"/>
              <a:ext cx="81447" cy="70853"/>
              <a:chOff x="8828490" y="5219940"/>
              <a:chExt cx="81447" cy="70853"/>
            </a:xfrm>
            <a:solidFill>
              <a:srgbClr val="121822"/>
            </a:solidFill>
          </p:grpSpPr>
          <p:sp>
            <p:nvSpPr>
              <p:cNvPr id="246" name="Полилиния: фигура 245">
                <a:extLst>
                  <a:ext uri="{FF2B5EF4-FFF2-40B4-BE49-F238E27FC236}">
                    <a16:creationId xmlns:a16="http://schemas.microsoft.com/office/drawing/2014/main" id="{DD24D767-8148-48F8-8F38-1F1A7227911A}"/>
                  </a:ext>
                </a:extLst>
              </p:cNvPr>
              <p:cNvSpPr/>
              <p:nvPr/>
            </p:nvSpPr>
            <p:spPr>
              <a:xfrm>
                <a:off x="8828490" y="5252399"/>
                <a:ext cx="51738" cy="38394"/>
              </a:xfrm>
              <a:custGeom>
                <a:avLst/>
                <a:gdLst>
                  <a:gd name="connsiteX0" fmla="*/ 51738 w 51738"/>
                  <a:gd name="connsiteY0" fmla="*/ 30212 h 38394"/>
                  <a:gd name="connsiteX1" fmla="*/ 0 w 51738"/>
                  <a:gd name="connsiteY1" fmla="*/ 0 h 38394"/>
                  <a:gd name="connsiteX2" fmla="*/ 0 w 51738"/>
                  <a:gd name="connsiteY2" fmla="*/ 8057 h 38394"/>
                  <a:gd name="connsiteX3" fmla="*/ 51738 w 51738"/>
                  <a:gd name="connsiteY3" fmla="*/ 38395 h 38394"/>
                  <a:gd name="connsiteX4" fmla="*/ 51738 w 51738"/>
                  <a:gd name="connsiteY4" fmla="*/ 30212 h 38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8" h="38394">
                    <a:moveTo>
                      <a:pt x="51738" y="30212"/>
                    </a:moveTo>
                    <a:lnTo>
                      <a:pt x="0" y="0"/>
                    </a:lnTo>
                    <a:lnTo>
                      <a:pt x="0" y="8057"/>
                    </a:lnTo>
                    <a:lnTo>
                      <a:pt x="51738" y="38395"/>
                    </a:lnTo>
                    <a:lnTo>
                      <a:pt x="51738" y="3021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47" name="Полилиния: фигура 246">
                <a:extLst>
                  <a:ext uri="{FF2B5EF4-FFF2-40B4-BE49-F238E27FC236}">
                    <a16:creationId xmlns:a16="http://schemas.microsoft.com/office/drawing/2014/main" id="{FD369A0E-89E1-410A-A6A2-191FECD53ECE}"/>
                  </a:ext>
                </a:extLst>
              </p:cNvPr>
              <p:cNvSpPr/>
              <p:nvPr/>
            </p:nvSpPr>
            <p:spPr>
              <a:xfrm>
                <a:off x="8850646" y="5219940"/>
                <a:ext cx="59291" cy="31451"/>
              </a:xfrm>
              <a:custGeom>
                <a:avLst/>
                <a:gdLst>
                  <a:gd name="connsiteX0" fmla="*/ 59291 w 59291"/>
                  <a:gd name="connsiteY0" fmla="*/ 31452 h 31451"/>
                  <a:gd name="connsiteX1" fmla="*/ 7553 w 59291"/>
                  <a:gd name="connsiteY1" fmla="*/ 1240 h 31451"/>
                  <a:gd name="connsiteX2" fmla="*/ 0 w 59291"/>
                  <a:gd name="connsiteY2" fmla="*/ 358 h 31451"/>
                  <a:gd name="connsiteX3" fmla="*/ 51738 w 59291"/>
                  <a:gd name="connsiteY3" fmla="*/ 30697 h 31451"/>
                  <a:gd name="connsiteX4" fmla="*/ 59291 w 59291"/>
                  <a:gd name="connsiteY4" fmla="*/ 31452 h 31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91" h="31451">
                    <a:moveTo>
                      <a:pt x="59291" y="31452"/>
                    </a:moveTo>
                    <a:lnTo>
                      <a:pt x="7553" y="1240"/>
                    </a:lnTo>
                    <a:cubicBezTo>
                      <a:pt x="5249" y="-17"/>
                      <a:pt x="2543" y="-333"/>
                      <a:pt x="0" y="358"/>
                    </a:cubicBezTo>
                    <a:lnTo>
                      <a:pt x="51738" y="30697"/>
                    </a:lnTo>
                    <a:cubicBezTo>
                      <a:pt x="54256" y="29954"/>
                      <a:pt x="56963" y="30224"/>
                      <a:pt x="59291" y="3145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48" name="Полилиния: фигура 247">
                <a:extLst>
                  <a:ext uri="{FF2B5EF4-FFF2-40B4-BE49-F238E27FC236}">
                    <a16:creationId xmlns:a16="http://schemas.microsoft.com/office/drawing/2014/main" id="{E98DB976-8D90-429B-B694-848843163DC3}"/>
                  </a:ext>
                </a:extLst>
              </p:cNvPr>
              <p:cNvSpPr/>
              <p:nvPr/>
            </p:nvSpPr>
            <p:spPr>
              <a:xfrm>
                <a:off x="8828490" y="5241447"/>
                <a:ext cx="53878" cy="41164"/>
              </a:xfrm>
              <a:custGeom>
                <a:avLst/>
                <a:gdLst>
                  <a:gd name="connsiteX0" fmla="*/ 53878 w 53878"/>
                  <a:gd name="connsiteY0" fmla="*/ 30338 h 41164"/>
                  <a:gd name="connsiteX1" fmla="*/ 2140 w 53878"/>
                  <a:gd name="connsiteY1" fmla="*/ 0 h 41164"/>
                  <a:gd name="connsiteX2" fmla="*/ 0 w 53878"/>
                  <a:gd name="connsiteY2" fmla="*/ 10952 h 41164"/>
                  <a:gd name="connsiteX3" fmla="*/ 51738 w 53878"/>
                  <a:gd name="connsiteY3" fmla="*/ 41164 h 41164"/>
                  <a:gd name="connsiteX4" fmla="*/ 53878 w 53878"/>
                  <a:gd name="connsiteY4" fmla="*/ 30338 h 4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78" h="41164">
                    <a:moveTo>
                      <a:pt x="53878" y="30338"/>
                    </a:moveTo>
                    <a:lnTo>
                      <a:pt x="2140" y="0"/>
                    </a:lnTo>
                    <a:cubicBezTo>
                      <a:pt x="780" y="3493"/>
                      <a:pt x="50" y="7203"/>
                      <a:pt x="0" y="10952"/>
                    </a:cubicBezTo>
                    <a:lnTo>
                      <a:pt x="51738" y="41164"/>
                    </a:lnTo>
                    <a:cubicBezTo>
                      <a:pt x="51801" y="37457"/>
                      <a:pt x="52532" y="33791"/>
                      <a:pt x="53878" y="3033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79" name="Полилиния: фигура 178">
              <a:extLst>
                <a:ext uri="{FF2B5EF4-FFF2-40B4-BE49-F238E27FC236}">
                  <a16:creationId xmlns:a16="http://schemas.microsoft.com/office/drawing/2014/main" id="{BF159619-8B31-41A5-941C-13888D58F0AF}"/>
                </a:ext>
              </a:extLst>
            </p:cNvPr>
            <p:cNvSpPr/>
            <p:nvPr/>
          </p:nvSpPr>
          <p:spPr>
            <a:xfrm>
              <a:off x="8880229" y="5250387"/>
              <a:ext cx="34744" cy="44684"/>
            </a:xfrm>
            <a:custGeom>
              <a:avLst/>
              <a:gdLst>
                <a:gd name="connsiteX0" fmla="*/ 17372 w 34744"/>
                <a:gd name="connsiteY0" fmla="*/ 2390 h 44684"/>
                <a:gd name="connsiteX1" fmla="*/ 0 w 34744"/>
                <a:gd name="connsiteY1" fmla="*/ 32350 h 44684"/>
                <a:gd name="connsiteX2" fmla="*/ 17498 w 34744"/>
                <a:gd name="connsiteY2" fmla="*/ 42295 h 44684"/>
                <a:gd name="connsiteX3" fmla="*/ 34744 w 34744"/>
                <a:gd name="connsiteY3" fmla="*/ 12335 h 44684"/>
                <a:gd name="connsiteX4" fmla="*/ 17372 w 34744"/>
                <a:gd name="connsiteY4" fmla="*/ 2390 h 4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4" h="44684">
                  <a:moveTo>
                    <a:pt x="17372" y="2390"/>
                  </a:moveTo>
                  <a:cubicBezTo>
                    <a:pt x="7075" y="8976"/>
                    <a:pt x="604" y="20141"/>
                    <a:pt x="0" y="32350"/>
                  </a:cubicBezTo>
                  <a:cubicBezTo>
                    <a:pt x="0" y="43428"/>
                    <a:pt x="7805" y="47834"/>
                    <a:pt x="17498" y="42295"/>
                  </a:cubicBezTo>
                  <a:cubicBezTo>
                    <a:pt x="27745" y="35680"/>
                    <a:pt x="34178" y="24520"/>
                    <a:pt x="34744" y="12335"/>
                  </a:cubicBezTo>
                  <a:cubicBezTo>
                    <a:pt x="34744" y="1257"/>
                    <a:pt x="26939" y="-3149"/>
                    <a:pt x="17372" y="239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80" name="Полилиния: фигура 179">
              <a:extLst>
                <a:ext uri="{FF2B5EF4-FFF2-40B4-BE49-F238E27FC236}">
                  <a16:creationId xmlns:a16="http://schemas.microsoft.com/office/drawing/2014/main" id="{B6460876-CDF1-4152-978C-89F931B34BF7}"/>
                </a:ext>
              </a:extLst>
            </p:cNvPr>
            <p:cNvSpPr/>
            <p:nvPr/>
          </p:nvSpPr>
          <p:spPr>
            <a:xfrm>
              <a:off x="8882746" y="5252777"/>
              <a:ext cx="29834" cy="39905"/>
            </a:xfrm>
            <a:custGeom>
              <a:avLst/>
              <a:gdLst>
                <a:gd name="connsiteX0" fmla="*/ 7175 w 29834"/>
                <a:gd name="connsiteY0" fmla="*/ 39905 h 39905"/>
                <a:gd name="connsiteX1" fmla="*/ 13721 w 29834"/>
                <a:gd name="connsiteY1" fmla="*/ 37765 h 39905"/>
                <a:gd name="connsiteX2" fmla="*/ 29835 w 29834"/>
                <a:gd name="connsiteY2" fmla="*/ 9945 h 39905"/>
                <a:gd name="connsiteX3" fmla="*/ 22659 w 29834"/>
                <a:gd name="connsiteY3" fmla="*/ 0 h 39905"/>
                <a:gd name="connsiteX4" fmla="*/ 16113 w 29834"/>
                <a:gd name="connsiteY4" fmla="*/ 2140 h 39905"/>
                <a:gd name="connsiteX5" fmla="*/ 0 w 29834"/>
                <a:gd name="connsiteY5" fmla="*/ 29961 h 39905"/>
                <a:gd name="connsiteX6" fmla="*/ 7175 w 29834"/>
                <a:gd name="connsiteY6" fmla="*/ 39905 h 3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4" h="39905">
                  <a:moveTo>
                    <a:pt x="7175" y="39905"/>
                  </a:moveTo>
                  <a:cubicBezTo>
                    <a:pt x="9504" y="39777"/>
                    <a:pt x="11770" y="39039"/>
                    <a:pt x="13721" y="37765"/>
                  </a:cubicBezTo>
                  <a:cubicBezTo>
                    <a:pt x="23225" y="31595"/>
                    <a:pt x="29205" y="21258"/>
                    <a:pt x="29835" y="9945"/>
                  </a:cubicBezTo>
                  <a:cubicBezTo>
                    <a:pt x="29835" y="3777"/>
                    <a:pt x="27065" y="0"/>
                    <a:pt x="22659" y="0"/>
                  </a:cubicBezTo>
                  <a:cubicBezTo>
                    <a:pt x="20318" y="91"/>
                    <a:pt x="18052" y="832"/>
                    <a:pt x="16113" y="2140"/>
                  </a:cubicBezTo>
                  <a:cubicBezTo>
                    <a:pt x="6546" y="8252"/>
                    <a:pt x="541" y="18622"/>
                    <a:pt x="0" y="29961"/>
                  </a:cubicBezTo>
                  <a:cubicBezTo>
                    <a:pt x="0" y="36129"/>
                    <a:pt x="2643" y="39905"/>
                    <a:pt x="7175" y="3990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81" name="Полилиния: фигура 180">
              <a:extLst>
                <a:ext uri="{FF2B5EF4-FFF2-40B4-BE49-F238E27FC236}">
                  <a16:creationId xmlns:a16="http://schemas.microsoft.com/office/drawing/2014/main" id="{F9804A48-5EBC-41F6-A610-2D3CAEE828AA}"/>
                </a:ext>
              </a:extLst>
            </p:cNvPr>
            <p:cNvSpPr/>
            <p:nvPr/>
          </p:nvSpPr>
          <p:spPr>
            <a:xfrm>
              <a:off x="8885138" y="5255798"/>
              <a:ext cx="24925" cy="34366"/>
            </a:xfrm>
            <a:custGeom>
              <a:avLst/>
              <a:gdLst>
                <a:gd name="connsiteX0" fmla="*/ 4784 w 24925"/>
                <a:gd name="connsiteY0" fmla="*/ 34366 h 34366"/>
                <a:gd name="connsiteX1" fmla="*/ 10071 w 24925"/>
                <a:gd name="connsiteY1" fmla="*/ 32604 h 34366"/>
                <a:gd name="connsiteX2" fmla="*/ 24925 w 24925"/>
                <a:gd name="connsiteY2" fmla="*/ 7427 h 34366"/>
                <a:gd name="connsiteX3" fmla="*/ 20267 w 24925"/>
                <a:gd name="connsiteY3" fmla="*/ 0 h 34366"/>
                <a:gd name="connsiteX4" fmla="*/ 14854 w 24925"/>
                <a:gd name="connsiteY4" fmla="*/ 1636 h 34366"/>
                <a:gd name="connsiteX5" fmla="*/ 0 w 24925"/>
                <a:gd name="connsiteY5" fmla="*/ 27443 h 34366"/>
                <a:gd name="connsiteX6" fmla="*/ 4784 w 24925"/>
                <a:gd name="connsiteY6" fmla="*/ 34366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5" h="34366">
                  <a:moveTo>
                    <a:pt x="4784" y="34366"/>
                  </a:moveTo>
                  <a:cubicBezTo>
                    <a:pt x="6672" y="34244"/>
                    <a:pt x="8485" y="33638"/>
                    <a:pt x="10071" y="32604"/>
                  </a:cubicBezTo>
                  <a:cubicBezTo>
                    <a:pt x="18719" y="27026"/>
                    <a:pt x="24220" y="17693"/>
                    <a:pt x="24925" y="7427"/>
                  </a:cubicBezTo>
                  <a:cubicBezTo>
                    <a:pt x="24925" y="4658"/>
                    <a:pt x="24296" y="0"/>
                    <a:pt x="20267" y="0"/>
                  </a:cubicBezTo>
                  <a:cubicBezTo>
                    <a:pt x="18367" y="128"/>
                    <a:pt x="16516" y="687"/>
                    <a:pt x="14854" y="1636"/>
                  </a:cubicBezTo>
                  <a:cubicBezTo>
                    <a:pt x="6168" y="7470"/>
                    <a:pt x="680" y="17003"/>
                    <a:pt x="0" y="27443"/>
                  </a:cubicBezTo>
                  <a:cubicBezTo>
                    <a:pt x="0" y="29960"/>
                    <a:pt x="629" y="34366"/>
                    <a:pt x="4784" y="3436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82" name="Полилиния: фигура 181">
              <a:extLst>
                <a:ext uri="{FF2B5EF4-FFF2-40B4-BE49-F238E27FC236}">
                  <a16:creationId xmlns:a16="http://schemas.microsoft.com/office/drawing/2014/main" id="{DE9B7481-C5B9-4613-8A43-58F282FD8703}"/>
                </a:ext>
              </a:extLst>
            </p:cNvPr>
            <p:cNvSpPr/>
            <p:nvPr/>
          </p:nvSpPr>
          <p:spPr>
            <a:xfrm>
              <a:off x="8834784" y="5220802"/>
              <a:ext cx="67599" cy="43052"/>
            </a:xfrm>
            <a:custGeom>
              <a:avLst/>
              <a:gdLst>
                <a:gd name="connsiteX0" fmla="*/ 10952 w 67599"/>
                <a:gd name="connsiteY0" fmla="*/ 2014 h 43052"/>
                <a:gd name="connsiteX1" fmla="*/ 15861 w 67599"/>
                <a:gd name="connsiteY1" fmla="*/ 0 h 43052"/>
                <a:gd name="connsiteX2" fmla="*/ 67600 w 67599"/>
                <a:gd name="connsiteY2" fmla="*/ 30338 h 43052"/>
                <a:gd name="connsiteX3" fmla="*/ 62816 w 67599"/>
                <a:gd name="connsiteY3" fmla="*/ 32352 h 43052"/>
                <a:gd name="connsiteX4" fmla="*/ 51864 w 67599"/>
                <a:gd name="connsiteY4" fmla="*/ 43053 h 43052"/>
                <a:gd name="connsiteX5" fmla="*/ 0 w 67599"/>
                <a:gd name="connsiteY5" fmla="*/ 12966 h 43052"/>
                <a:gd name="connsiteX6" fmla="*/ 10952 w 67599"/>
                <a:gd name="connsiteY6" fmla="*/ 2014 h 4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99" h="43052">
                  <a:moveTo>
                    <a:pt x="10952" y="2014"/>
                  </a:moveTo>
                  <a:cubicBezTo>
                    <a:pt x="12488" y="1119"/>
                    <a:pt x="14137" y="442"/>
                    <a:pt x="15861" y="0"/>
                  </a:cubicBezTo>
                  <a:lnTo>
                    <a:pt x="67600" y="30338"/>
                  </a:lnTo>
                  <a:cubicBezTo>
                    <a:pt x="65913" y="30761"/>
                    <a:pt x="64302" y="31440"/>
                    <a:pt x="62816" y="32352"/>
                  </a:cubicBezTo>
                  <a:cubicBezTo>
                    <a:pt x="58398" y="35040"/>
                    <a:pt x="54659" y="38699"/>
                    <a:pt x="51864" y="43053"/>
                  </a:cubicBezTo>
                  <a:lnTo>
                    <a:pt x="0" y="12966"/>
                  </a:lnTo>
                  <a:cubicBezTo>
                    <a:pt x="2782" y="8544"/>
                    <a:pt x="6533" y="4801"/>
                    <a:pt x="10952" y="201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83" name="Полилиния: фигура 182">
              <a:extLst>
                <a:ext uri="{FF2B5EF4-FFF2-40B4-BE49-F238E27FC236}">
                  <a16:creationId xmlns:a16="http://schemas.microsoft.com/office/drawing/2014/main" id="{A285766B-EBD3-4A6A-A8CF-F44B26EA2E80}"/>
                </a:ext>
              </a:extLst>
            </p:cNvPr>
            <p:cNvSpPr/>
            <p:nvPr/>
          </p:nvSpPr>
          <p:spPr>
            <a:xfrm>
              <a:off x="8830630" y="5233265"/>
              <a:ext cx="56018" cy="38520"/>
            </a:xfrm>
            <a:custGeom>
              <a:avLst/>
              <a:gdLst>
                <a:gd name="connsiteX0" fmla="*/ 56019 w 56018"/>
                <a:gd name="connsiteY0" fmla="*/ 30086 h 38520"/>
                <a:gd name="connsiteX1" fmla="*/ 51738 w 56018"/>
                <a:gd name="connsiteY1" fmla="*/ 38521 h 38520"/>
                <a:gd name="connsiteX2" fmla="*/ 0 w 56018"/>
                <a:gd name="connsiteY2" fmla="*/ 8183 h 38520"/>
                <a:gd name="connsiteX3" fmla="*/ 4154 w 56018"/>
                <a:gd name="connsiteY3" fmla="*/ 0 h 38520"/>
              </a:gdLst>
              <a:ahLst/>
              <a:cxnLst>
                <a:cxn ang="0">
                  <a:pos x="connsiteX0" y="connsiteY0"/>
                </a:cxn>
                <a:cxn ang="0">
                  <a:pos x="connsiteX1" y="connsiteY1"/>
                </a:cxn>
                <a:cxn ang="0">
                  <a:pos x="connsiteX2" y="connsiteY2"/>
                </a:cxn>
                <a:cxn ang="0">
                  <a:pos x="connsiteX3" y="connsiteY3"/>
                </a:cxn>
              </a:cxnLst>
              <a:rect l="l" t="t" r="r" b="b"/>
              <a:pathLst>
                <a:path w="56018" h="38520">
                  <a:moveTo>
                    <a:pt x="56019" y="30086"/>
                  </a:moveTo>
                  <a:cubicBezTo>
                    <a:pt x="54294" y="32738"/>
                    <a:pt x="52859" y="35565"/>
                    <a:pt x="51738" y="38521"/>
                  </a:cubicBezTo>
                  <a:lnTo>
                    <a:pt x="0" y="8183"/>
                  </a:lnTo>
                  <a:cubicBezTo>
                    <a:pt x="1032" y="5288"/>
                    <a:pt x="2430" y="2538"/>
                    <a:pt x="4154" y="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84" name="Полилиния: фигура 183">
              <a:extLst>
                <a:ext uri="{FF2B5EF4-FFF2-40B4-BE49-F238E27FC236}">
                  <a16:creationId xmlns:a16="http://schemas.microsoft.com/office/drawing/2014/main" id="{D198ABE5-5AE8-493D-878D-5B1B83BAB10C}"/>
                </a:ext>
              </a:extLst>
            </p:cNvPr>
            <p:cNvSpPr/>
            <p:nvPr/>
          </p:nvSpPr>
          <p:spPr>
            <a:xfrm>
              <a:off x="8845484" y="5270677"/>
              <a:ext cx="34744" cy="54734"/>
            </a:xfrm>
            <a:custGeom>
              <a:avLst/>
              <a:gdLst>
                <a:gd name="connsiteX0" fmla="*/ 34744 w 34744"/>
                <a:gd name="connsiteY0" fmla="*/ 12312 h 54734"/>
                <a:gd name="connsiteX1" fmla="*/ 17372 w 34744"/>
                <a:gd name="connsiteY1" fmla="*/ 2367 h 54734"/>
                <a:gd name="connsiteX2" fmla="*/ 0 w 34744"/>
                <a:gd name="connsiteY2" fmla="*/ 32453 h 54734"/>
                <a:gd name="connsiteX3" fmla="*/ 0 w 34744"/>
                <a:gd name="connsiteY3" fmla="*/ 54735 h 54734"/>
                <a:gd name="connsiteX4" fmla="*/ 34492 w 34744"/>
                <a:gd name="connsiteY4" fmla="*/ 34971 h 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4" h="54734">
                  <a:moveTo>
                    <a:pt x="34744" y="12312"/>
                  </a:moveTo>
                  <a:cubicBezTo>
                    <a:pt x="34744" y="1360"/>
                    <a:pt x="26939" y="-3172"/>
                    <a:pt x="17372" y="2367"/>
                  </a:cubicBezTo>
                  <a:cubicBezTo>
                    <a:pt x="7037" y="8978"/>
                    <a:pt x="566" y="20199"/>
                    <a:pt x="0" y="32453"/>
                  </a:cubicBezTo>
                  <a:lnTo>
                    <a:pt x="0" y="54735"/>
                  </a:lnTo>
                  <a:lnTo>
                    <a:pt x="34492" y="3497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85" name="Рисунок 22">
              <a:extLst>
                <a:ext uri="{FF2B5EF4-FFF2-40B4-BE49-F238E27FC236}">
                  <a16:creationId xmlns:a16="http://schemas.microsoft.com/office/drawing/2014/main" id="{FF127F2A-C8EB-4465-950C-951E8900C414}"/>
                </a:ext>
              </a:extLst>
            </p:cNvPr>
            <p:cNvGrpSpPr/>
            <p:nvPr/>
          </p:nvGrpSpPr>
          <p:grpSpPr>
            <a:xfrm>
              <a:off x="8793746" y="5249413"/>
              <a:ext cx="84971" cy="75998"/>
              <a:chOff x="8793746" y="5249413"/>
              <a:chExt cx="84971" cy="75998"/>
            </a:xfrm>
          </p:grpSpPr>
          <p:sp>
            <p:nvSpPr>
              <p:cNvPr id="236" name="Полилиния: фигура 235">
                <a:extLst>
                  <a:ext uri="{FF2B5EF4-FFF2-40B4-BE49-F238E27FC236}">
                    <a16:creationId xmlns:a16="http://schemas.microsoft.com/office/drawing/2014/main" id="{B39B1860-CE24-45ED-91F2-C7AAB10FFCC6}"/>
                  </a:ext>
                </a:extLst>
              </p:cNvPr>
              <p:cNvSpPr/>
              <p:nvPr/>
            </p:nvSpPr>
            <p:spPr>
              <a:xfrm>
                <a:off x="8822322" y="5249413"/>
                <a:ext cx="56396" cy="31561"/>
              </a:xfrm>
              <a:custGeom>
                <a:avLst/>
                <a:gdLst>
                  <a:gd name="connsiteX0" fmla="*/ 51864 w 56396"/>
                  <a:gd name="connsiteY0" fmla="*/ 31561 h 31561"/>
                  <a:gd name="connsiteX1" fmla="*/ 0 w 56396"/>
                  <a:gd name="connsiteY1" fmla="*/ 594 h 31561"/>
                  <a:gd name="connsiteX2" fmla="*/ 4280 w 56396"/>
                  <a:gd name="connsiteY2" fmla="*/ 594 h 31561"/>
                  <a:gd name="connsiteX3" fmla="*/ 56396 w 56396"/>
                  <a:gd name="connsiteY3" fmla="*/ 31184 h 31561"/>
                  <a:gd name="connsiteX4" fmla="*/ 52116 w 56396"/>
                  <a:gd name="connsiteY4" fmla="*/ 31184 h 31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96" h="31561">
                    <a:moveTo>
                      <a:pt x="51864" y="31561"/>
                    </a:moveTo>
                    <a:lnTo>
                      <a:pt x="0" y="594"/>
                    </a:lnTo>
                    <a:cubicBezTo>
                      <a:pt x="1322" y="-198"/>
                      <a:pt x="2958" y="-198"/>
                      <a:pt x="4280" y="594"/>
                    </a:cubicBezTo>
                    <a:lnTo>
                      <a:pt x="56396" y="31184"/>
                    </a:lnTo>
                    <a:cubicBezTo>
                      <a:pt x="55075" y="30392"/>
                      <a:pt x="53438" y="30392"/>
                      <a:pt x="52116" y="3118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37" name="Полилиния: фигура 236">
                <a:extLst>
                  <a:ext uri="{FF2B5EF4-FFF2-40B4-BE49-F238E27FC236}">
                    <a16:creationId xmlns:a16="http://schemas.microsoft.com/office/drawing/2014/main" id="{AE6E7381-1B61-4EEF-9CA5-5B4153889405}"/>
                  </a:ext>
                </a:extLst>
              </p:cNvPr>
              <p:cNvSpPr/>
              <p:nvPr/>
            </p:nvSpPr>
            <p:spPr>
              <a:xfrm>
                <a:off x="8793746" y="5273422"/>
                <a:ext cx="52116" cy="51990"/>
              </a:xfrm>
              <a:custGeom>
                <a:avLst/>
                <a:gdLst>
                  <a:gd name="connsiteX0" fmla="*/ 52116 w 52116"/>
                  <a:gd name="connsiteY0" fmla="*/ 51990 h 51990"/>
                  <a:gd name="connsiteX1" fmla="*/ 126 w 52116"/>
                  <a:gd name="connsiteY1" fmla="*/ 22408 h 51990"/>
                  <a:gd name="connsiteX2" fmla="*/ 0 w 52116"/>
                  <a:gd name="connsiteY2" fmla="*/ 0 h 51990"/>
                  <a:gd name="connsiteX3" fmla="*/ 51864 w 52116"/>
                  <a:gd name="connsiteY3" fmla="*/ 31093 h 51990"/>
                  <a:gd name="connsiteX4" fmla="*/ 52116 w 52116"/>
                  <a:gd name="connsiteY4" fmla="*/ 51990 h 5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6" h="51990">
                    <a:moveTo>
                      <a:pt x="52116" y="51990"/>
                    </a:moveTo>
                    <a:lnTo>
                      <a:pt x="126" y="22408"/>
                    </a:lnTo>
                    <a:lnTo>
                      <a:pt x="0" y="0"/>
                    </a:lnTo>
                    <a:lnTo>
                      <a:pt x="51864" y="31093"/>
                    </a:lnTo>
                    <a:lnTo>
                      <a:pt x="52116" y="5199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38" name="Полилиния: фигура 237">
                <a:extLst>
                  <a:ext uri="{FF2B5EF4-FFF2-40B4-BE49-F238E27FC236}">
                    <a16:creationId xmlns:a16="http://schemas.microsoft.com/office/drawing/2014/main" id="{6DCC4FC0-B9A7-4F43-B2AD-1FBAF23A9641}"/>
                  </a:ext>
                </a:extLst>
              </p:cNvPr>
              <p:cNvSpPr/>
              <p:nvPr/>
            </p:nvSpPr>
            <p:spPr>
              <a:xfrm>
                <a:off x="8799663" y="5250007"/>
                <a:ext cx="74523" cy="44185"/>
              </a:xfrm>
              <a:custGeom>
                <a:avLst/>
                <a:gdLst>
                  <a:gd name="connsiteX0" fmla="*/ 51864 w 74523"/>
                  <a:gd name="connsiteY0" fmla="*/ 44185 h 44185"/>
                  <a:gd name="connsiteX1" fmla="*/ 0 w 74523"/>
                  <a:gd name="connsiteY1" fmla="*/ 13218 h 44185"/>
                  <a:gd name="connsiteX2" fmla="*/ 22659 w 74523"/>
                  <a:gd name="connsiteY2" fmla="*/ 0 h 44185"/>
                  <a:gd name="connsiteX3" fmla="*/ 74524 w 74523"/>
                  <a:gd name="connsiteY3" fmla="*/ 30968 h 44185"/>
                  <a:gd name="connsiteX4" fmla="*/ 51864 w 74523"/>
                  <a:gd name="connsiteY4" fmla="*/ 44185 h 44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23" h="44185">
                    <a:moveTo>
                      <a:pt x="51864" y="44185"/>
                    </a:moveTo>
                    <a:lnTo>
                      <a:pt x="0" y="13218"/>
                    </a:lnTo>
                    <a:lnTo>
                      <a:pt x="22659" y="0"/>
                    </a:lnTo>
                    <a:lnTo>
                      <a:pt x="74524" y="30968"/>
                    </a:lnTo>
                    <a:lnTo>
                      <a:pt x="51864" y="44185"/>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39" name="Полилиния: фигура 238">
                <a:extLst>
                  <a:ext uri="{FF2B5EF4-FFF2-40B4-BE49-F238E27FC236}">
                    <a16:creationId xmlns:a16="http://schemas.microsoft.com/office/drawing/2014/main" id="{6DAC8FB4-CEDC-4650-A883-6F890200F11B}"/>
                  </a:ext>
                </a:extLst>
              </p:cNvPr>
              <p:cNvSpPr/>
              <p:nvPr/>
            </p:nvSpPr>
            <p:spPr>
              <a:xfrm>
                <a:off x="8793746" y="5262973"/>
                <a:ext cx="57780" cy="41541"/>
              </a:xfrm>
              <a:custGeom>
                <a:avLst/>
                <a:gdLst>
                  <a:gd name="connsiteX0" fmla="*/ 51864 w 57780"/>
                  <a:gd name="connsiteY0" fmla="*/ 41542 h 41541"/>
                  <a:gd name="connsiteX1" fmla="*/ 0 w 57780"/>
                  <a:gd name="connsiteY1" fmla="*/ 10197 h 41541"/>
                  <a:gd name="connsiteX2" fmla="*/ 5917 w 57780"/>
                  <a:gd name="connsiteY2" fmla="*/ 0 h 41541"/>
                  <a:gd name="connsiteX3" fmla="*/ 57781 w 57780"/>
                  <a:gd name="connsiteY3" fmla="*/ 30968 h 41541"/>
                  <a:gd name="connsiteX4" fmla="*/ 51864 w 57780"/>
                  <a:gd name="connsiteY4" fmla="*/ 41542 h 4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0" h="41541">
                    <a:moveTo>
                      <a:pt x="51864" y="41542"/>
                    </a:moveTo>
                    <a:lnTo>
                      <a:pt x="0" y="10197"/>
                    </a:lnTo>
                    <a:cubicBezTo>
                      <a:pt x="164" y="6027"/>
                      <a:pt x="2379" y="2208"/>
                      <a:pt x="5917" y="0"/>
                    </a:cubicBezTo>
                    <a:lnTo>
                      <a:pt x="57781" y="30968"/>
                    </a:lnTo>
                    <a:cubicBezTo>
                      <a:pt x="54130" y="33249"/>
                      <a:pt x="51902" y="37238"/>
                      <a:pt x="51864" y="41542"/>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40" name="Рисунок 22">
                <a:extLst>
                  <a:ext uri="{FF2B5EF4-FFF2-40B4-BE49-F238E27FC236}">
                    <a16:creationId xmlns:a16="http://schemas.microsoft.com/office/drawing/2014/main" id="{D3E5F8F6-72BA-413B-9B1D-7DB924A03ED0}"/>
                  </a:ext>
                </a:extLst>
              </p:cNvPr>
              <p:cNvGrpSpPr/>
              <p:nvPr/>
            </p:nvGrpSpPr>
            <p:grpSpPr>
              <a:xfrm>
                <a:off x="8793746" y="5263603"/>
                <a:ext cx="57151" cy="40912"/>
                <a:chOff x="8793746" y="5263603"/>
                <a:chExt cx="57151" cy="40912"/>
              </a:xfrm>
              <a:solidFill>
                <a:srgbClr val="121822"/>
              </a:solidFill>
            </p:grpSpPr>
            <p:sp>
              <p:nvSpPr>
                <p:cNvPr id="242" name="Полилиния: фигура 241">
                  <a:extLst>
                    <a:ext uri="{FF2B5EF4-FFF2-40B4-BE49-F238E27FC236}">
                      <a16:creationId xmlns:a16="http://schemas.microsoft.com/office/drawing/2014/main" id="{E06F9443-4EDF-46F8-B8E4-AD916BB84363}"/>
                    </a:ext>
                  </a:extLst>
                </p:cNvPr>
                <p:cNvSpPr/>
                <p:nvPr/>
              </p:nvSpPr>
              <p:spPr>
                <a:xfrm>
                  <a:off x="8793746" y="5272163"/>
                  <a:ext cx="51864" cy="32352"/>
                </a:xfrm>
                <a:custGeom>
                  <a:avLst/>
                  <a:gdLst>
                    <a:gd name="connsiteX0" fmla="*/ 51864 w 51864"/>
                    <a:gd name="connsiteY0" fmla="*/ 32352 h 32352"/>
                    <a:gd name="connsiteX1" fmla="*/ 0 w 51864"/>
                    <a:gd name="connsiteY1" fmla="*/ 1007 h 32352"/>
                    <a:gd name="connsiteX2" fmla="*/ 0 w 51864"/>
                    <a:gd name="connsiteY2" fmla="*/ 0 h 32352"/>
                    <a:gd name="connsiteX3" fmla="*/ 51864 w 51864"/>
                    <a:gd name="connsiteY3" fmla="*/ 30968 h 32352"/>
                    <a:gd name="connsiteX4" fmla="*/ 51864 w 51864"/>
                    <a:gd name="connsiteY4" fmla="*/ 32101 h 32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64" h="32352">
                      <a:moveTo>
                        <a:pt x="51864" y="32352"/>
                      </a:moveTo>
                      <a:lnTo>
                        <a:pt x="0" y="1007"/>
                      </a:lnTo>
                      <a:lnTo>
                        <a:pt x="0" y="0"/>
                      </a:lnTo>
                      <a:lnTo>
                        <a:pt x="51864" y="30968"/>
                      </a:lnTo>
                      <a:lnTo>
                        <a:pt x="51864" y="3210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43" name="Полилиния: фигура 242">
                  <a:extLst>
                    <a:ext uri="{FF2B5EF4-FFF2-40B4-BE49-F238E27FC236}">
                      <a16:creationId xmlns:a16="http://schemas.microsoft.com/office/drawing/2014/main" id="{4C3C1107-E2C3-42AB-A6BE-8A1F4AC6AFE6}"/>
                    </a:ext>
                  </a:extLst>
                </p:cNvPr>
                <p:cNvSpPr/>
                <p:nvPr/>
              </p:nvSpPr>
              <p:spPr>
                <a:xfrm>
                  <a:off x="8793746" y="5265869"/>
                  <a:ext cx="54759" cy="37513"/>
                </a:xfrm>
                <a:custGeom>
                  <a:avLst/>
                  <a:gdLst>
                    <a:gd name="connsiteX0" fmla="*/ 51864 w 54759"/>
                    <a:gd name="connsiteY0" fmla="*/ 37514 h 37513"/>
                    <a:gd name="connsiteX1" fmla="*/ 0 w 54759"/>
                    <a:gd name="connsiteY1" fmla="*/ 6546 h 37513"/>
                    <a:gd name="connsiteX2" fmla="*/ 2895 w 54759"/>
                    <a:gd name="connsiteY2" fmla="*/ 0 h 37513"/>
                    <a:gd name="connsiteX3" fmla="*/ 54760 w 54759"/>
                    <a:gd name="connsiteY3" fmla="*/ 30968 h 37513"/>
                    <a:gd name="connsiteX4" fmla="*/ 51864 w 54759"/>
                    <a:gd name="connsiteY4" fmla="*/ 37514 h 3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9" h="37513">
                      <a:moveTo>
                        <a:pt x="51864" y="37514"/>
                      </a:moveTo>
                      <a:lnTo>
                        <a:pt x="0" y="6546"/>
                      </a:lnTo>
                      <a:cubicBezTo>
                        <a:pt x="352" y="4142"/>
                        <a:pt x="1347" y="1878"/>
                        <a:pt x="2895" y="0"/>
                      </a:cubicBezTo>
                      <a:lnTo>
                        <a:pt x="54760" y="30968"/>
                      </a:lnTo>
                      <a:cubicBezTo>
                        <a:pt x="53211" y="32846"/>
                        <a:pt x="52217" y="35109"/>
                        <a:pt x="51864" y="3751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44" name="Полилиния: фигура 243">
                  <a:extLst>
                    <a:ext uri="{FF2B5EF4-FFF2-40B4-BE49-F238E27FC236}">
                      <a16:creationId xmlns:a16="http://schemas.microsoft.com/office/drawing/2014/main" id="{88B79AA1-0977-44D2-BEA9-1A05C2E13703}"/>
                    </a:ext>
                  </a:extLst>
                </p:cNvPr>
                <p:cNvSpPr/>
                <p:nvPr/>
              </p:nvSpPr>
              <p:spPr>
                <a:xfrm>
                  <a:off x="8796641" y="5263603"/>
                  <a:ext cx="54256" cy="33233"/>
                </a:xfrm>
                <a:custGeom>
                  <a:avLst/>
                  <a:gdLst>
                    <a:gd name="connsiteX0" fmla="*/ 51864 w 54256"/>
                    <a:gd name="connsiteY0" fmla="*/ 33233 h 33233"/>
                    <a:gd name="connsiteX1" fmla="*/ 0 w 54256"/>
                    <a:gd name="connsiteY1" fmla="*/ 2266 h 33233"/>
                    <a:gd name="connsiteX2" fmla="*/ 2392 w 54256"/>
                    <a:gd name="connsiteY2" fmla="*/ 0 h 33233"/>
                    <a:gd name="connsiteX3" fmla="*/ 54256 w 54256"/>
                    <a:gd name="connsiteY3" fmla="*/ 30968 h 33233"/>
                    <a:gd name="connsiteX4" fmla="*/ 51864 w 54256"/>
                    <a:gd name="connsiteY4" fmla="*/ 33233 h 33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 h="33233">
                      <a:moveTo>
                        <a:pt x="51864" y="33233"/>
                      </a:moveTo>
                      <a:lnTo>
                        <a:pt x="0" y="2266"/>
                      </a:lnTo>
                      <a:cubicBezTo>
                        <a:pt x="667" y="1385"/>
                        <a:pt x="1473" y="619"/>
                        <a:pt x="2392" y="0"/>
                      </a:cubicBezTo>
                      <a:lnTo>
                        <a:pt x="54256" y="30968"/>
                      </a:lnTo>
                      <a:cubicBezTo>
                        <a:pt x="53375" y="31622"/>
                        <a:pt x="52569" y="32383"/>
                        <a:pt x="51864" y="33233"/>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45" name="Полилиния: фигура 244">
                  <a:extLst>
                    <a:ext uri="{FF2B5EF4-FFF2-40B4-BE49-F238E27FC236}">
                      <a16:creationId xmlns:a16="http://schemas.microsoft.com/office/drawing/2014/main" id="{474A5DE4-45BA-43CE-9A4C-646A7C192E0B}"/>
                    </a:ext>
                  </a:extLst>
                </p:cNvPr>
                <p:cNvSpPr/>
                <p:nvPr/>
              </p:nvSpPr>
              <p:spPr>
                <a:xfrm>
                  <a:off x="8799033" y="5263603"/>
                  <a:ext cx="51864" cy="30967"/>
                </a:xfrm>
                <a:custGeom>
                  <a:avLst/>
                  <a:gdLst>
                    <a:gd name="connsiteX0" fmla="*/ 51864 w 51864"/>
                    <a:gd name="connsiteY0" fmla="*/ 30968 h 30967"/>
                    <a:gd name="connsiteX1" fmla="*/ 0 w 51864"/>
                    <a:gd name="connsiteY1" fmla="*/ 0 h 30967"/>
                    <a:gd name="connsiteX2" fmla="*/ 0 w 51864"/>
                    <a:gd name="connsiteY2" fmla="*/ 0 h 30967"/>
                    <a:gd name="connsiteX3" fmla="*/ 51864 w 51864"/>
                    <a:gd name="connsiteY3" fmla="*/ 30968 h 30967"/>
                    <a:gd name="connsiteX4" fmla="*/ 51235 w 51864"/>
                    <a:gd name="connsiteY4" fmla="*/ 30968 h 30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64" h="30967">
                      <a:moveTo>
                        <a:pt x="51864" y="30968"/>
                      </a:moveTo>
                      <a:lnTo>
                        <a:pt x="0" y="0"/>
                      </a:lnTo>
                      <a:lnTo>
                        <a:pt x="0" y="0"/>
                      </a:lnTo>
                      <a:lnTo>
                        <a:pt x="51864" y="30968"/>
                      </a:lnTo>
                      <a:lnTo>
                        <a:pt x="51235" y="30968"/>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41" name="Полилиния: фигура 240">
                <a:extLst>
                  <a:ext uri="{FF2B5EF4-FFF2-40B4-BE49-F238E27FC236}">
                    <a16:creationId xmlns:a16="http://schemas.microsoft.com/office/drawing/2014/main" id="{36A8FCDA-EC5C-4D6E-A845-FB95E4D29817}"/>
                  </a:ext>
                </a:extLst>
              </p:cNvPr>
              <p:cNvSpPr/>
              <p:nvPr/>
            </p:nvSpPr>
            <p:spPr>
              <a:xfrm>
                <a:off x="8793746" y="5262973"/>
                <a:ext cx="57780" cy="41541"/>
              </a:xfrm>
              <a:custGeom>
                <a:avLst/>
                <a:gdLst>
                  <a:gd name="connsiteX0" fmla="*/ 51864 w 57780"/>
                  <a:gd name="connsiteY0" fmla="*/ 41542 h 41541"/>
                  <a:gd name="connsiteX1" fmla="*/ 0 w 57780"/>
                  <a:gd name="connsiteY1" fmla="*/ 10197 h 41541"/>
                  <a:gd name="connsiteX2" fmla="*/ 5917 w 57780"/>
                  <a:gd name="connsiteY2" fmla="*/ 0 h 41541"/>
                  <a:gd name="connsiteX3" fmla="*/ 57781 w 57780"/>
                  <a:gd name="connsiteY3" fmla="*/ 30968 h 41541"/>
                  <a:gd name="connsiteX4" fmla="*/ 51864 w 57780"/>
                  <a:gd name="connsiteY4" fmla="*/ 41542 h 4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0" h="41541">
                    <a:moveTo>
                      <a:pt x="51864" y="41542"/>
                    </a:moveTo>
                    <a:lnTo>
                      <a:pt x="0" y="10197"/>
                    </a:lnTo>
                    <a:cubicBezTo>
                      <a:pt x="164" y="6027"/>
                      <a:pt x="2379" y="2208"/>
                      <a:pt x="5917" y="0"/>
                    </a:cubicBezTo>
                    <a:lnTo>
                      <a:pt x="57781" y="30968"/>
                    </a:lnTo>
                    <a:cubicBezTo>
                      <a:pt x="54130" y="33249"/>
                      <a:pt x="51902" y="37238"/>
                      <a:pt x="51864" y="41542"/>
                    </a:cubicBezTo>
                    <a:close/>
                  </a:path>
                </a:pathLst>
              </a:custGeom>
              <a:noFill/>
              <a:ln w="3145" cap="flat">
                <a:solidFill>
                  <a:schemeClr val="accent4">
                    <a:lumMod val="75000"/>
                  </a:schemeClr>
                </a:solidFill>
                <a:prstDash val="solid"/>
                <a:miter/>
              </a:ln>
            </p:spPr>
            <p:txBody>
              <a:bodyPr rtlCol="0" anchor="ctr"/>
              <a:lstStyle/>
              <a:p>
                <a:endParaRPr lang="ru-UA"/>
              </a:p>
            </p:txBody>
          </p:sp>
        </p:grpSp>
        <p:grpSp>
          <p:nvGrpSpPr>
            <p:cNvPr id="186" name="Рисунок 22">
              <a:extLst>
                <a:ext uri="{FF2B5EF4-FFF2-40B4-BE49-F238E27FC236}">
                  <a16:creationId xmlns:a16="http://schemas.microsoft.com/office/drawing/2014/main" id="{535F9356-B780-4195-A177-37B4B43F646C}"/>
                </a:ext>
              </a:extLst>
            </p:cNvPr>
            <p:cNvGrpSpPr/>
            <p:nvPr/>
          </p:nvGrpSpPr>
          <p:grpSpPr>
            <a:xfrm>
              <a:off x="8793746" y="5240366"/>
              <a:ext cx="81447" cy="70946"/>
              <a:chOff x="8793746" y="5240366"/>
              <a:chExt cx="81447" cy="70946"/>
            </a:xfrm>
            <a:solidFill>
              <a:srgbClr val="121822"/>
            </a:solidFill>
          </p:grpSpPr>
          <p:sp>
            <p:nvSpPr>
              <p:cNvPr id="233" name="Полилиния: фигура 232">
                <a:extLst>
                  <a:ext uri="{FF2B5EF4-FFF2-40B4-BE49-F238E27FC236}">
                    <a16:creationId xmlns:a16="http://schemas.microsoft.com/office/drawing/2014/main" id="{866A77B5-630E-4239-A627-4B2B10941C35}"/>
                  </a:ext>
                </a:extLst>
              </p:cNvPr>
              <p:cNvSpPr/>
              <p:nvPr/>
            </p:nvSpPr>
            <p:spPr>
              <a:xfrm>
                <a:off x="8793746" y="5272792"/>
                <a:ext cx="51738" cy="38520"/>
              </a:xfrm>
              <a:custGeom>
                <a:avLst/>
                <a:gdLst>
                  <a:gd name="connsiteX0" fmla="*/ 51738 w 51738"/>
                  <a:gd name="connsiteY0" fmla="*/ 30338 h 38520"/>
                  <a:gd name="connsiteX1" fmla="*/ 0 w 51738"/>
                  <a:gd name="connsiteY1" fmla="*/ 0 h 38520"/>
                  <a:gd name="connsiteX2" fmla="*/ 0 w 51738"/>
                  <a:gd name="connsiteY2" fmla="*/ 8183 h 38520"/>
                  <a:gd name="connsiteX3" fmla="*/ 51738 w 51738"/>
                  <a:gd name="connsiteY3" fmla="*/ 38521 h 38520"/>
                  <a:gd name="connsiteX4" fmla="*/ 51738 w 51738"/>
                  <a:gd name="connsiteY4" fmla="*/ 30338 h 38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8" h="38520">
                    <a:moveTo>
                      <a:pt x="51738" y="30338"/>
                    </a:moveTo>
                    <a:lnTo>
                      <a:pt x="0" y="0"/>
                    </a:lnTo>
                    <a:lnTo>
                      <a:pt x="0" y="8183"/>
                    </a:lnTo>
                    <a:lnTo>
                      <a:pt x="51738" y="38521"/>
                    </a:lnTo>
                    <a:lnTo>
                      <a:pt x="51738" y="30338"/>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34" name="Полилиния: фигура 233">
                <a:extLst>
                  <a:ext uri="{FF2B5EF4-FFF2-40B4-BE49-F238E27FC236}">
                    <a16:creationId xmlns:a16="http://schemas.microsoft.com/office/drawing/2014/main" id="{C06A2063-21DD-4CA5-89B0-B7362A637EC9}"/>
                  </a:ext>
                </a:extLst>
              </p:cNvPr>
              <p:cNvSpPr/>
              <p:nvPr/>
            </p:nvSpPr>
            <p:spPr>
              <a:xfrm>
                <a:off x="8815902" y="5240366"/>
                <a:ext cx="59291" cy="31544"/>
              </a:xfrm>
              <a:custGeom>
                <a:avLst/>
                <a:gdLst>
                  <a:gd name="connsiteX0" fmla="*/ 59292 w 59291"/>
                  <a:gd name="connsiteY0" fmla="*/ 31545 h 31544"/>
                  <a:gd name="connsiteX1" fmla="*/ 7553 w 59291"/>
                  <a:gd name="connsiteY1" fmla="*/ 1206 h 31544"/>
                  <a:gd name="connsiteX2" fmla="*/ 0 w 59291"/>
                  <a:gd name="connsiteY2" fmla="*/ 451 h 31544"/>
                  <a:gd name="connsiteX3" fmla="*/ 51738 w 59291"/>
                  <a:gd name="connsiteY3" fmla="*/ 30663 h 31544"/>
                  <a:gd name="connsiteX4" fmla="*/ 59292 w 59291"/>
                  <a:gd name="connsiteY4" fmla="*/ 31545 h 31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91" h="31544">
                    <a:moveTo>
                      <a:pt x="59292" y="31545"/>
                    </a:moveTo>
                    <a:lnTo>
                      <a:pt x="7553" y="1206"/>
                    </a:lnTo>
                    <a:cubicBezTo>
                      <a:pt x="5249" y="-76"/>
                      <a:pt x="2518" y="-350"/>
                      <a:pt x="0" y="451"/>
                    </a:cubicBezTo>
                    <a:lnTo>
                      <a:pt x="51738" y="30663"/>
                    </a:lnTo>
                    <a:cubicBezTo>
                      <a:pt x="54281" y="29972"/>
                      <a:pt x="56975" y="30288"/>
                      <a:pt x="59292" y="3154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35" name="Полилиния: фигура 234">
                <a:extLst>
                  <a:ext uri="{FF2B5EF4-FFF2-40B4-BE49-F238E27FC236}">
                    <a16:creationId xmlns:a16="http://schemas.microsoft.com/office/drawing/2014/main" id="{B1F5E73A-9671-493F-8EA5-4994F56B3834}"/>
                  </a:ext>
                </a:extLst>
              </p:cNvPr>
              <p:cNvSpPr/>
              <p:nvPr/>
            </p:nvSpPr>
            <p:spPr>
              <a:xfrm>
                <a:off x="8793746" y="5261966"/>
                <a:ext cx="53878" cy="41164"/>
              </a:xfrm>
              <a:custGeom>
                <a:avLst/>
                <a:gdLst>
                  <a:gd name="connsiteX0" fmla="*/ 53879 w 53878"/>
                  <a:gd name="connsiteY0" fmla="*/ 30212 h 41164"/>
                  <a:gd name="connsiteX1" fmla="*/ 2014 w 53878"/>
                  <a:gd name="connsiteY1" fmla="*/ 0 h 41164"/>
                  <a:gd name="connsiteX2" fmla="*/ 0 w 53878"/>
                  <a:gd name="connsiteY2" fmla="*/ 10826 h 41164"/>
                  <a:gd name="connsiteX3" fmla="*/ 51738 w 53878"/>
                  <a:gd name="connsiteY3" fmla="*/ 41164 h 41164"/>
                  <a:gd name="connsiteX4" fmla="*/ 53879 w 53878"/>
                  <a:gd name="connsiteY4" fmla="*/ 30212 h 4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78" h="41164">
                    <a:moveTo>
                      <a:pt x="53879" y="30212"/>
                    </a:moveTo>
                    <a:lnTo>
                      <a:pt x="2014" y="0"/>
                    </a:lnTo>
                    <a:cubicBezTo>
                      <a:pt x="692" y="3457"/>
                      <a:pt x="13" y="7125"/>
                      <a:pt x="0" y="10826"/>
                    </a:cubicBezTo>
                    <a:lnTo>
                      <a:pt x="51738" y="41164"/>
                    </a:lnTo>
                    <a:cubicBezTo>
                      <a:pt x="51789" y="37415"/>
                      <a:pt x="52519" y="33706"/>
                      <a:pt x="53879" y="30212"/>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87" name="Полилиния: фигура 186">
              <a:extLst>
                <a:ext uri="{FF2B5EF4-FFF2-40B4-BE49-F238E27FC236}">
                  <a16:creationId xmlns:a16="http://schemas.microsoft.com/office/drawing/2014/main" id="{60F9E90F-9765-4843-BB48-95A187DC97A4}"/>
                </a:ext>
              </a:extLst>
            </p:cNvPr>
            <p:cNvSpPr/>
            <p:nvPr/>
          </p:nvSpPr>
          <p:spPr>
            <a:xfrm>
              <a:off x="8845484" y="5270780"/>
              <a:ext cx="34744" cy="44788"/>
            </a:xfrm>
            <a:custGeom>
              <a:avLst/>
              <a:gdLst>
                <a:gd name="connsiteX0" fmla="*/ 17372 w 34744"/>
                <a:gd name="connsiteY0" fmla="*/ 2390 h 44788"/>
                <a:gd name="connsiteX1" fmla="*/ 0 w 34744"/>
                <a:gd name="connsiteY1" fmla="*/ 32476 h 44788"/>
                <a:gd name="connsiteX2" fmla="*/ 17498 w 34744"/>
                <a:gd name="connsiteY2" fmla="*/ 42421 h 44788"/>
                <a:gd name="connsiteX3" fmla="*/ 34744 w 34744"/>
                <a:gd name="connsiteY3" fmla="*/ 12335 h 44788"/>
                <a:gd name="connsiteX4" fmla="*/ 17372 w 34744"/>
                <a:gd name="connsiteY4" fmla="*/ 2390 h 4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4" h="44788">
                  <a:moveTo>
                    <a:pt x="17372" y="2390"/>
                  </a:moveTo>
                  <a:cubicBezTo>
                    <a:pt x="7037" y="9001"/>
                    <a:pt x="566" y="20221"/>
                    <a:pt x="0" y="32476"/>
                  </a:cubicBezTo>
                  <a:cubicBezTo>
                    <a:pt x="0" y="43428"/>
                    <a:pt x="7805" y="47960"/>
                    <a:pt x="17498" y="42421"/>
                  </a:cubicBezTo>
                  <a:cubicBezTo>
                    <a:pt x="27783" y="35781"/>
                    <a:pt x="34215" y="24566"/>
                    <a:pt x="34744" y="12335"/>
                  </a:cubicBezTo>
                  <a:cubicBezTo>
                    <a:pt x="34744" y="1257"/>
                    <a:pt x="26939" y="-3149"/>
                    <a:pt x="17372" y="239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88" name="Полилиния: фигура 187">
              <a:extLst>
                <a:ext uri="{FF2B5EF4-FFF2-40B4-BE49-F238E27FC236}">
                  <a16:creationId xmlns:a16="http://schemas.microsoft.com/office/drawing/2014/main" id="{EFE52E2F-2C43-4B33-80BF-80756B63CAC3}"/>
                </a:ext>
              </a:extLst>
            </p:cNvPr>
            <p:cNvSpPr/>
            <p:nvPr/>
          </p:nvSpPr>
          <p:spPr>
            <a:xfrm>
              <a:off x="8848002" y="5273296"/>
              <a:ext cx="29834" cy="39779"/>
            </a:xfrm>
            <a:custGeom>
              <a:avLst/>
              <a:gdLst>
                <a:gd name="connsiteX0" fmla="*/ 7176 w 29834"/>
                <a:gd name="connsiteY0" fmla="*/ 39779 h 39779"/>
                <a:gd name="connsiteX1" fmla="*/ 13721 w 29834"/>
                <a:gd name="connsiteY1" fmla="*/ 37765 h 39779"/>
                <a:gd name="connsiteX2" fmla="*/ 29835 w 29834"/>
                <a:gd name="connsiteY2" fmla="*/ 9819 h 39779"/>
                <a:gd name="connsiteX3" fmla="*/ 22659 w 29834"/>
                <a:gd name="connsiteY3" fmla="*/ 0 h 39779"/>
                <a:gd name="connsiteX4" fmla="*/ 15987 w 29834"/>
                <a:gd name="connsiteY4" fmla="*/ 2014 h 39779"/>
                <a:gd name="connsiteX5" fmla="*/ 0 w 29834"/>
                <a:gd name="connsiteY5" fmla="*/ 29960 h 39779"/>
                <a:gd name="connsiteX6" fmla="*/ 7176 w 29834"/>
                <a:gd name="connsiteY6" fmla="*/ 39779 h 3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4" h="39779">
                  <a:moveTo>
                    <a:pt x="7176" y="39779"/>
                  </a:moveTo>
                  <a:cubicBezTo>
                    <a:pt x="9479" y="39627"/>
                    <a:pt x="11733" y="38937"/>
                    <a:pt x="13721" y="37765"/>
                  </a:cubicBezTo>
                  <a:cubicBezTo>
                    <a:pt x="23226" y="31540"/>
                    <a:pt x="29205" y="21166"/>
                    <a:pt x="29835" y="9819"/>
                  </a:cubicBezTo>
                  <a:cubicBezTo>
                    <a:pt x="29835" y="3651"/>
                    <a:pt x="27065" y="0"/>
                    <a:pt x="22659" y="0"/>
                  </a:cubicBezTo>
                  <a:cubicBezTo>
                    <a:pt x="20293" y="74"/>
                    <a:pt x="18002" y="769"/>
                    <a:pt x="15987" y="2014"/>
                  </a:cubicBezTo>
                  <a:cubicBezTo>
                    <a:pt x="6483" y="8224"/>
                    <a:pt x="541" y="18620"/>
                    <a:pt x="0" y="29960"/>
                  </a:cubicBezTo>
                  <a:cubicBezTo>
                    <a:pt x="0" y="36129"/>
                    <a:pt x="2644" y="39779"/>
                    <a:pt x="7176" y="3977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89" name="Полилиния: фигура 188">
              <a:extLst>
                <a:ext uri="{FF2B5EF4-FFF2-40B4-BE49-F238E27FC236}">
                  <a16:creationId xmlns:a16="http://schemas.microsoft.com/office/drawing/2014/main" id="{60A5ABFC-F6FF-4E8D-9DCB-84B0C091696D}"/>
                </a:ext>
              </a:extLst>
            </p:cNvPr>
            <p:cNvSpPr/>
            <p:nvPr/>
          </p:nvSpPr>
          <p:spPr>
            <a:xfrm>
              <a:off x="8850394" y="5276569"/>
              <a:ext cx="24925" cy="34366"/>
            </a:xfrm>
            <a:custGeom>
              <a:avLst/>
              <a:gdLst>
                <a:gd name="connsiteX0" fmla="*/ 4784 w 24925"/>
                <a:gd name="connsiteY0" fmla="*/ 34366 h 34366"/>
                <a:gd name="connsiteX1" fmla="*/ 10071 w 24925"/>
                <a:gd name="connsiteY1" fmla="*/ 32604 h 34366"/>
                <a:gd name="connsiteX2" fmla="*/ 24925 w 24925"/>
                <a:gd name="connsiteY2" fmla="*/ 7427 h 34366"/>
                <a:gd name="connsiteX3" fmla="*/ 20267 w 24925"/>
                <a:gd name="connsiteY3" fmla="*/ 0 h 34366"/>
                <a:gd name="connsiteX4" fmla="*/ 14854 w 24925"/>
                <a:gd name="connsiteY4" fmla="*/ 1762 h 34366"/>
                <a:gd name="connsiteX5" fmla="*/ 0 w 24925"/>
                <a:gd name="connsiteY5" fmla="*/ 26939 h 34366"/>
                <a:gd name="connsiteX6" fmla="*/ 4784 w 24925"/>
                <a:gd name="connsiteY6" fmla="*/ 34366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5" h="34366">
                  <a:moveTo>
                    <a:pt x="4784" y="34366"/>
                  </a:moveTo>
                  <a:cubicBezTo>
                    <a:pt x="6672" y="34244"/>
                    <a:pt x="8485" y="33638"/>
                    <a:pt x="10071" y="32604"/>
                  </a:cubicBezTo>
                  <a:cubicBezTo>
                    <a:pt x="18656" y="26971"/>
                    <a:pt x="24145" y="17669"/>
                    <a:pt x="24925" y="7427"/>
                  </a:cubicBezTo>
                  <a:cubicBezTo>
                    <a:pt x="24925" y="4658"/>
                    <a:pt x="24925" y="0"/>
                    <a:pt x="20267" y="0"/>
                  </a:cubicBezTo>
                  <a:cubicBezTo>
                    <a:pt x="18341" y="133"/>
                    <a:pt x="16491" y="739"/>
                    <a:pt x="14854" y="1762"/>
                  </a:cubicBezTo>
                  <a:cubicBezTo>
                    <a:pt x="6307" y="7436"/>
                    <a:pt x="831" y="16715"/>
                    <a:pt x="0" y="26939"/>
                  </a:cubicBezTo>
                  <a:cubicBezTo>
                    <a:pt x="0" y="29457"/>
                    <a:pt x="629" y="34366"/>
                    <a:pt x="4784" y="3436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0" name="Полилиния: фигура 189">
              <a:extLst>
                <a:ext uri="{FF2B5EF4-FFF2-40B4-BE49-F238E27FC236}">
                  <a16:creationId xmlns:a16="http://schemas.microsoft.com/office/drawing/2014/main" id="{1D3391C6-821C-4759-AC74-B8F9C67570E4}"/>
                </a:ext>
              </a:extLst>
            </p:cNvPr>
            <p:cNvSpPr/>
            <p:nvPr/>
          </p:nvSpPr>
          <p:spPr>
            <a:xfrm>
              <a:off x="8800040" y="5240818"/>
              <a:ext cx="67599" cy="42926"/>
            </a:xfrm>
            <a:custGeom>
              <a:avLst/>
              <a:gdLst>
                <a:gd name="connsiteX0" fmla="*/ 10952 w 67599"/>
                <a:gd name="connsiteY0" fmla="*/ 2014 h 42926"/>
                <a:gd name="connsiteX1" fmla="*/ 15861 w 67599"/>
                <a:gd name="connsiteY1" fmla="*/ 0 h 42926"/>
                <a:gd name="connsiteX2" fmla="*/ 67600 w 67599"/>
                <a:gd name="connsiteY2" fmla="*/ 30212 h 42926"/>
                <a:gd name="connsiteX3" fmla="*/ 62816 w 67599"/>
                <a:gd name="connsiteY3" fmla="*/ 32226 h 42926"/>
                <a:gd name="connsiteX4" fmla="*/ 51864 w 67599"/>
                <a:gd name="connsiteY4" fmla="*/ 42927 h 42926"/>
                <a:gd name="connsiteX5" fmla="*/ 0 w 67599"/>
                <a:gd name="connsiteY5" fmla="*/ 12840 h 42926"/>
                <a:gd name="connsiteX6" fmla="*/ 10952 w 67599"/>
                <a:gd name="connsiteY6" fmla="*/ 2014 h 4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99" h="42926">
                  <a:moveTo>
                    <a:pt x="10952" y="2014"/>
                  </a:moveTo>
                  <a:cubicBezTo>
                    <a:pt x="12475" y="1099"/>
                    <a:pt x="14137" y="419"/>
                    <a:pt x="15861" y="0"/>
                  </a:cubicBezTo>
                  <a:lnTo>
                    <a:pt x="67600" y="30212"/>
                  </a:lnTo>
                  <a:cubicBezTo>
                    <a:pt x="65926" y="30689"/>
                    <a:pt x="64327" y="31365"/>
                    <a:pt x="62816" y="32226"/>
                  </a:cubicBezTo>
                  <a:cubicBezTo>
                    <a:pt x="58423" y="34951"/>
                    <a:pt x="54684" y="38604"/>
                    <a:pt x="51864" y="42927"/>
                  </a:cubicBezTo>
                  <a:lnTo>
                    <a:pt x="0" y="12840"/>
                  </a:lnTo>
                  <a:cubicBezTo>
                    <a:pt x="2782" y="8452"/>
                    <a:pt x="6533" y="4751"/>
                    <a:pt x="10952" y="201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1" name="Полилиния: фигура 190">
              <a:extLst>
                <a:ext uri="{FF2B5EF4-FFF2-40B4-BE49-F238E27FC236}">
                  <a16:creationId xmlns:a16="http://schemas.microsoft.com/office/drawing/2014/main" id="{C38C4237-B03B-4538-A4AA-FC43FA405C14}"/>
                </a:ext>
              </a:extLst>
            </p:cNvPr>
            <p:cNvSpPr/>
            <p:nvPr/>
          </p:nvSpPr>
          <p:spPr>
            <a:xfrm>
              <a:off x="8795760" y="5253658"/>
              <a:ext cx="56144" cy="38520"/>
            </a:xfrm>
            <a:custGeom>
              <a:avLst/>
              <a:gdLst>
                <a:gd name="connsiteX0" fmla="*/ 56144 w 56144"/>
                <a:gd name="connsiteY0" fmla="*/ 30086 h 38520"/>
                <a:gd name="connsiteX1" fmla="*/ 51864 w 56144"/>
                <a:gd name="connsiteY1" fmla="*/ 38521 h 38520"/>
                <a:gd name="connsiteX2" fmla="*/ 0 w 56144"/>
                <a:gd name="connsiteY2" fmla="*/ 8308 h 38520"/>
                <a:gd name="connsiteX3" fmla="*/ 4280 w 56144"/>
                <a:gd name="connsiteY3" fmla="*/ 0 h 38520"/>
              </a:gdLst>
              <a:ahLst/>
              <a:cxnLst>
                <a:cxn ang="0">
                  <a:pos x="connsiteX0" y="connsiteY0"/>
                </a:cxn>
                <a:cxn ang="0">
                  <a:pos x="connsiteX1" y="connsiteY1"/>
                </a:cxn>
                <a:cxn ang="0">
                  <a:pos x="connsiteX2" y="connsiteY2"/>
                </a:cxn>
                <a:cxn ang="0">
                  <a:pos x="connsiteX3" y="connsiteY3"/>
                </a:cxn>
              </a:cxnLst>
              <a:rect l="l" t="t" r="r" b="b"/>
              <a:pathLst>
                <a:path w="56144" h="38520">
                  <a:moveTo>
                    <a:pt x="56144" y="30086"/>
                  </a:moveTo>
                  <a:cubicBezTo>
                    <a:pt x="54420" y="32738"/>
                    <a:pt x="52985" y="35565"/>
                    <a:pt x="51864" y="38521"/>
                  </a:cubicBezTo>
                  <a:lnTo>
                    <a:pt x="0" y="8308"/>
                  </a:lnTo>
                  <a:cubicBezTo>
                    <a:pt x="1120" y="5393"/>
                    <a:pt x="2555" y="2607"/>
                    <a:pt x="4280" y="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2" name="Полилиния: фигура 191">
              <a:extLst>
                <a:ext uri="{FF2B5EF4-FFF2-40B4-BE49-F238E27FC236}">
                  <a16:creationId xmlns:a16="http://schemas.microsoft.com/office/drawing/2014/main" id="{B9E4A450-B4AF-44DB-B6BE-3A2A7D875EF5}"/>
                </a:ext>
              </a:extLst>
            </p:cNvPr>
            <p:cNvSpPr/>
            <p:nvPr/>
          </p:nvSpPr>
          <p:spPr>
            <a:xfrm>
              <a:off x="8810992" y="5290418"/>
              <a:ext cx="34869" cy="54631"/>
            </a:xfrm>
            <a:custGeom>
              <a:avLst/>
              <a:gdLst>
                <a:gd name="connsiteX0" fmla="*/ 34870 w 34869"/>
                <a:gd name="connsiteY0" fmla="*/ 12335 h 54631"/>
                <a:gd name="connsiteX1" fmla="*/ 17372 w 34869"/>
                <a:gd name="connsiteY1" fmla="*/ 2390 h 54631"/>
                <a:gd name="connsiteX2" fmla="*/ 0 w 34869"/>
                <a:gd name="connsiteY2" fmla="*/ 32350 h 54631"/>
                <a:gd name="connsiteX3" fmla="*/ 0 w 34869"/>
                <a:gd name="connsiteY3" fmla="*/ 54632 h 54631"/>
                <a:gd name="connsiteX4" fmla="*/ 34618 w 34869"/>
                <a:gd name="connsiteY4" fmla="*/ 34994 h 54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9" h="54631">
                  <a:moveTo>
                    <a:pt x="34870" y="12335"/>
                  </a:moveTo>
                  <a:cubicBezTo>
                    <a:pt x="34870" y="1257"/>
                    <a:pt x="26939" y="-3149"/>
                    <a:pt x="17372" y="2390"/>
                  </a:cubicBezTo>
                  <a:cubicBezTo>
                    <a:pt x="7150" y="9049"/>
                    <a:pt x="705" y="20171"/>
                    <a:pt x="0" y="32350"/>
                  </a:cubicBezTo>
                  <a:lnTo>
                    <a:pt x="0" y="54632"/>
                  </a:lnTo>
                  <a:lnTo>
                    <a:pt x="34618" y="34994"/>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193" name="Рисунок 22">
              <a:extLst>
                <a:ext uri="{FF2B5EF4-FFF2-40B4-BE49-F238E27FC236}">
                  <a16:creationId xmlns:a16="http://schemas.microsoft.com/office/drawing/2014/main" id="{1B141767-26EC-4688-A015-620542BE430A}"/>
                </a:ext>
              </a:extLst>
            </p:cNvPr>
            <p:cNvGrpSpPr/>
            <p:nvPr/>
          </p:nvGrpSpPr>
          <p:grpSpPr>
            <a:xfrm>
              <a:off x="8759206" y="5269088"/>
              <a:ext cx="84767" cy="75961"/>
              <a:chOff x="8759206" y="5269088"/>
              <a:chExt cx="84767" cy="75961"/>
            </a:xfrm>
          </p:grpSpPr>
          <p:sp>
            <p:nvSpPr>
              <p:cNvPr id="222" name="Полилиния: фигура 221">
                <a:extLst>
                  <a:ext uri="{FF2B5EF4-FFF2-40B4-BE49-F238E27FC236}">
                    <a16:creationId xmlns:a16="http://schemas.microsoft.com/office/drawing/2014/main" id="{85FF2A18-D2D0-4EE3-A513-6EBFEA72709F}"/>
                  </a:ext>
                </a:extLst>
              </p:cNvPr>
              <p:cNvSpPr/>
              <p:nvPr/>
            </p:nvSpPr>
            <p:spPr>
              <a:xfrm>
                <a:off x="8787955" y="5269088"/>
                <a:ext cx="56018" cy="31650"/>
              </a:xfrm>
              <a:custGeom>
                <a:avLst/>
                <a:gdLst>
                  <a:gd name="connsiteX0" fmla="*/ 51738 w 56018"/>
                  <a:gd name="connsiteY0" fmla="*/ 31650 h 31650"/>
                  <a:gd name="connsiteX1" fmla="*/ 0 w 56018"/>
                  <a:gd name="connsiteY1" fmla="*/ 557 h 31650"/>
                  <a:gd name="connsiteX2" fmla="*/ 4154 w 56018"/>
                  <a:gd name="connsiteY2" fmla="*/ 557 h 31650"/>
                  <a:gd name="connsiteX3" fmla="*/ 56019 w 56018"/>
                  <a:gd name="connsiteY3" fmla="*/ 31525 h 31650"/>
                  <a:gd name="connsiteX4" fmla="*/ 51738 w 56018"/>
                  <a:gd name="connsiteY4" fmla="*/ 31525 h 3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18" h="31650">
                    <a:moveTo>
                      <a:pt x="51738" y="31650"/>
                    </a:moveTo>
                    <a:lnTo>
                      <a:pt x="0" y="557"/>
                    </a:lnTo>
                    <a:cubicBezTo>
                      <a:pt x="1284" y="-186"/>
                      <a:pt x="2870" y="-186"/>
                      <a:pt x="4154" y="557"/>
                    </a:cubicBezTo>
                    <a:lnTo>
                      <a:pt x="56019" y="31525"/>
                    </a:lnTo>
                    <a:cubicBezTo>
                      <a:pt x="54697" y="30733"/>
                      <a:pt x="53060" y="30733"/>
                      <a:pt x="51738" y="3152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23" name="Полилиния: фигура 222">
                <a:extLst>
                  <a:ext uri="{FF2B5EF4-FFF2-40B4-BE49-F238E27FC236}">
                    <a16:creationId xmlns:a16="http://schemas.microsoft.com/office/drawing/2014/main" id="{E5FD1FF8-DEFE-4F44-9D29-6BE2BEE7B374}"/>
                  </a:ext>
                </a:extLst>
              </p:cNvPr>
              <p:cNvSpPr/>
              <p:nvPr/>
            </p:nvSpPr>
            <p:spPr>
              <a:xfrm>
                <a:off x="8759254" y="5293185"/>
                <a:ext cx="51990" cy="51864"/>
              </a:xfrm>
              <a:custGeom>
                <a:avLst/>
                <a:gdLst>
                  <a:gd name="connsiteX0" fmla="*/ 51990 w 51990"/>
                  <a:gd name="connsiteY0" fmla="*/ 51864 h 51864"/>
                  <a:gd name="connsiteX1" fmla="*/ 126 w 51990"/>
                  <a:gd name="connsiteY1" fmla="*/ 22408 h 51864"/>
                  <a:gd name="connsiteX2" fmla="*/ 0 w 51990"/>
                  <a:gd name="connsiteY2" fmla="*/ 0 h 51864"/>
                  <a:gd name="connsiteX3" fmla="*/ 51864 w 51990"/>
                  <a:gd name="connsiteY3" fmla="*/ 30968 h 51864"/>
                  <a:gd name="connsiteX4" fmla="*/ 51990 w 51990"/>
                  <a:gd name="connsiteY4" fmla="*/ 51864 h 5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90" h="51864">
                    <a:moveTo>
                      <a:pt x="51990" y="51864"/>
                    </a:moveTo>
                    <a:lnTo>
                      <a:pt x="126" y="22408"/>
                    </a:lnTo>
                    <a:lnTo>
                      <a:pt x="0" y="0"/>
                    </a:lnTo>
                    <a:lnTo>
                      <a:pt x="51864" y="30968"/>
                    </a:lnTo>
                    <a:lnTo>
                      <a:pt x="51990" y="51864"/>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24" name="Полилиния: фигура 223">
                <a:extLst>
                  <a:ext uri="{FF2B5EF4-FFF2-40B4-BE49-F238E27FC236}">
                    <a16:creationId xmlns:a16="http://schemas.microsoft.com/office/drawing/2014/main" id="{BD71E301-C6C9-4885-BB4C-37C5B56EE006}"/>
                  </a:ext>
                </a:extLst>
              </p:cNvPr>
              <p:cNvSpPr/>
              <p:nvPr/>
            </p:nvSpPr>
            <p:spPr>
              <a:xfrm>
                <a:off x="8765170" y="5269645"/>
                <a:ext cx="74523" cy="44311"/>
              </a:xfrm>
              <a:custGeom>
                <a:avLst/>
                <a:gdLst>
                  <a:gd name="connsiteX0" fmla="*/ 51864 w 74523"/>
                  <a:gd name="connsiteY0" fmla="*/ 44311 h 44311"/>
                  <a:gd name="connsiteX1" fmla="*/ 0 w 74523"/>
                  <a:gd name="connsiteY1" fmla="*/ 13218 h 44311"/>
                  <a:gd name="connsiteX2" fmla="*/ 22785 w 74523"/>
                  <a:gd name="connsiteY2" fmla="*/ 0 h 44311"/>
                  <a:gd name="connsiteX3" fmla="*/ 74524 w 74523"/>
                  <a:gd name="connsiteY3" fmla="*/ 31093 h 44311"/>
                  <a:gd name="connsiteX4" fmla="*/ 51864 w 74523"/>
                  <a:gd name="connsiteY4" fmla="*/ 44311 h 4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23" h="44311">
                    <a:moveTo>
                      <a:pt x="51864" y="44311"/>
                    </a:moveTo>
                    <a:lnTo>
                      <a:pt x="0" y="13218"/>
                    </a:lnTo>
                    <a:lnTo>
                      <a:pt x="22785" y="0"/>
                    </a:lnTo>
                    <a:lnTo>
                      <a:pt x="74524" y="31093"/>
                    </a:lnTo>
                    <a:lnTo>
                      <a:pt x="51864" y="4431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225" name="Рисунок 22">
                <a:extLst>
                  <a:ext uri="{FF2B5EF4-FFF2-40B4-BE49-F238E27FC236}">
                    <a16:creationId xmlns:a16="http://schemas.microsoft.com/office/drawing/2014/main" id="{81E6DBC0-EFB5-47D6-ACCC-8CDCAFAA62FD}"/>
                  </a:ext>
                </a:extLst>
              </p:cNvPr>
              <p:cNvGrpSpPr/>
              <p:nvPr/>
            </p:nvGrpSpPr>
            <p:grpSpPr>
              <a:xfrm>
                <a:off x="8759206" y="5282863"/>
                <a:ext cx="57828" cy="41667"/>
                <a:chOff x="8759206" y="5282863"/>
                <a:chExt cx="57828" cy="41667"/>
              </a:xfrm>
            </p:grpSpPr>
            <p:sp>
              <p:nvSpPr>
                <p:cNvPr id="226" name="Полилиния: фигура 225">
                  <a:extLst>
                    <a:ext uri="{FF2B5EF4-FFF2-40B4-BE49-F238E27FC236}">
                      <a16:creationId xmlns:a16="http://schemas.microsoft.com/office/drawing/2014/main" id="{6DCE6042-261D-4925-8F7D-5093D0D85D7E}"/>
                    </a:ext>
                  </a:extLst>
                </p:cNvPr>
                <p:cNvSpPr/>
                <p:nvPr/>
              </p:nvSpPr>
              <p:spPr>
                <a:xfrm>
                  <a:off x="8759254" y="5282863"/>
                  <a:ext cx="57780" cy="41290"/>
                </a:xfrm>
                <a:custGeom>
                  <a:avLst/>
                  <a:gdLst>
                    <a:gd name="connsiteX0" fmla="*/ 51864 w 57780"/>
                    <a:gd name="connsiteY0" fmla="*/ 41290 h 41290"/>
                    <a:gd name="connsiteX1" fmla="*/ 0 w 57780"/>
                    <a:gd name="connsiteY1" fmla="*/ 10323 h 41290"/>
                    <a:gd name="connsiteX2" fmla="*/ 5917 w 57780"/>
                    <a:gd name="connsiteY2" fmla="*/ 0 h 41290"/>
                    <a:gd name="connsiteX3" fmla="*/ 57781 w 57780"/>
                    <a:gd name="connsiteY3" fmla="*/ 31093 h 41290"/>
                    <a:gd name="connsiteX4" fmla="*/ 51864 w 57780"/>
                    <a:gd name="connsiteY4" fmla="*/ 41290 h 4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0" h="41290">
                      <a:moveTo>
                        <a:pt x="51864" y="41290"/>
                      </a:moveTo>
                      <a:lnTo>
                        <a:pt x="0" y="10323"/>
                      </a:lnTo>
                      <a:cubicBezTo>
                        <a:pt x="113" y="6108"/>
                        <a:pt x="2341" y="2233"/>
                        <a:pt x="5917" y="0"/>
                      </a:cubicBezTo>
                      <a:lnTo>
                        <a:pt x="57781" y="31093"/>
                      </a:lnTo>
                      <a:cubicBezTo>
                        <a:pt x="54244" y="33301"/>
                        <a:pt x="52028" y="37121"/>
                        <a:pt x="51864" y="41290"/>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27" name="Рисунок 22">
                  <a:extLst>
                    <a:ext uri="{FF2B5EF4-FFF2-40B4-BE49-F238E27FC236}">
                      <a16:creationId xmlns:a16="http://schemas.microsoft.com/office/drawing/2014/main" id="{9383ABB3-6CF3-4B62-AA40-A65C427B6FDE}"/>
                    </a:ext>
                  </a:extLst>
                </p:cNvPr>
                <p:cNvGrpSpPr/>
                <p:nvPr/>
              </p:nvGrpSpPr>
              <p:grpSpPr>
                <a:xfrm>
                  <a:off x="8759206" y="5283241"/>
                  <a:ext cx="57324" cy="41290"/>
                  <a:chOff x="8759206" y="5283241"/>
                  <a:chExt cx="57324" cy="41290"/>
                </a:xfrm>
                <a:solidFill>
                  <a:srgbClr val="121822"/>
                </a:solidFill>
              </p:grpSpPr>
              <p:sp>
                <p:nvSpPr>
                  <p:cNvPr id="229" name="Полилиния: фигура 228">
                    <a:extLst>
                      <a:ext uri="{FF2B5EF4-FFF2-40B4-BE49-F238E27FC236}">
                        <a16:creationId xmlns:a16="http://schemas.microsoft.com/office/drawing/2014/main" id="{AF75FDF1-9FF4-4F7D-BBF7-C62E8F07FCD8}"/>
                      </a:ext>
                    </a:extLst>
                  </p:cNvPr>
                  <p:cNvSpPr/>
                  <p:nvPr/>
                </p:nvSpPr>
                <p:spPr>
                  <a:xfrm>
                    <a:off x="8759206" y="5292052"/>
                    <a:ext cx="52037" cy="32478"/>
                  </a:xfrm>
                  <a:custGeom>
                    <a:avLst/>
                    <a:gdLst>
                      <a:gd name="connsiteX0" fmla="*/ 51912 w 52037"/>
                      <a:gd name="connsiteY0" fmla="*/ 32101 h 32478"/>
                      <a:gd name="connsiteX1" fmla="*/ 47 w 52037"/>
                      <a:gd name="connsiteY1" fmla="*/ 1133 h 32478"/>
                      <a:gd name="connsiteX2" fmla="*/ 47 w 52037"/>
                      <a:gd name="connsiteY2" fmla="*/ 0 h 32478"/>
                      <a:gd name="connsiteX3" fmla="*/ 52037 w 52037"/>
                      <a:gd name="connsiteY3" fmla="*/ 31471 h 32478"/>
                      <a:gd name="connsiteX4" fmla="*/ 52037 w 52037"/>
                      <a:gd name="connsiteY4" fmla="*/ 32478 h 3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37" h="32478">
                        <a:moveTo>
                          <a:pt x="51912" y="32101"/>
                        </a:moveTo>
                        <a:lnTo>
                          <a:pt x="47" y="1133"/>
                        </a:lnTo>
                        <a:cubicBezTo>
                          <a:pt x="-16" y="758"/>
                          <a:pt x="-16" y="375"/>
                          <a:pt x="47" y="0"/>
                        </a:cubicBezTo>
                        <a:lnTo>
                          <a:pt x="52037" y="31471"/>
                        </a:lnTo>
                        <a:cubicBezTo>
                          <a:pt x="51975" y="31803"/>
                          <a:pt x="51975" y="32146"/>
                          <a:pt x="52037" y="3247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30" name="Полилиния: фигура 229">
                    <a:extLst>
                      <a:ext uri="{FF2B5EF4-FFF2-40B4-BE49-F238E27FC236}">
                        <a16:creationId xmlns:a16="http://schemas.microsoft.com/office/drawing/2014/main" id="{4FC50743-DF77-4E02-A5F8-9B2BF917781C}"/>
                      </a:ext>
                    </a:extLst>
                  </p:cNvPr>
                  <p:cNvSpPr/>
                  <p:nvPr/>
                </p:nvSpPr>
                <p:spPr>
                  <a:xfrm>
                    <a:off x="8759380" y="5285884"/>
                    <a:ext cx="54633" cy="37639"/>
                  </a:xfrm>
                  <a:custGeom>
                    <a:avLst/>
                    <a:gdLst>
                      <a:gd name="connsiteX0" fmla="*/ 51864 w 54633"/>
                      <a:gd name="connsiteY0" fmla="*/ 37639 h 37639"/>
                      <a:gd name="connsiteX1" fmla="*/ 0 w 54633"/>
                      <a:gd name="connsiteY1" fmla="*/ 6546 h 37639"/>
                      <a:gd name="connsiteX2" fmla="*/ 2895 w 54633"/>
                      <a:gd name="connsiteY2" fmla="*/ 0 h 37639"/>
                      <a:gd name="connsiteX3" fmla="*/ 54634 w 54633"/>
                      <a:gd name="connsiteY3" fmla="*/ 31093 h 37639"/>
                      <a:gd name="connsiteX4" fmla="*/ 51864 w 54633"/>
                      <a:gd name="connsiteY4" fmla="*/ 37639 h 37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33" h="37639">
                        <a:moveTo>
                          <a:pt x="51864" y="37639"/>
                        </a:moveTo>
                        <a:lnTo>
                          <a:pt x="0" y="6546"/>
                        </a:lnTo>
                        <a:cubicBezTo>
                          <a:pt x="378" y="4148"/>
                          <a:pt x="1372" y="1891"/>
                          <a:pt x="2895" y="0"/>
                        </a:cubicBezTo>
                        <a:lnTo>
                          <a:pt x="54634" y="31093"/>
                        </a:lnTo>
                        <a:cubicBezTo>
                          <a:pt x="53098" y="32964"/>
                          <a:pt x="52141" y="35236"/>
                          <a:pt x="51864" y="3763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31" name="Полилиния: фигура 230">
                    <a:extLst>
                      <a:ext uri="{FF2B5EF4-FFF2-40B4-BE49-F238E27FC236}">
                        <a16:creationId xmlns:a16="http://schemas.microsoft.com/office/drawing/2014/main" id="{58A32B38-4AE7-4327-BE9F-20CAF0C2ED5F}"/>
                      </a:ext>
                    </a:extLst>
                  </p:cNvPr>
                  <p:cNvSpPr/>
                  <p:nvPr/>
                </p:nvSpPr>
                <p:spPr>
                  <a:xfrm>
                    <a:off x="8762275" y="5283492"/>
                    <a:ext cx="54256" cy="33359"/>
                  </a:xfrm>
                  <a:custGeom>
                    <a:avLst/>
                    <a:gdLst>
                      <a:gd name="connsiteX0" fmla="*/ 51738 w 54256"/>
                      <a:gd name="connsiteY0" fmla="*/ 33108 h 33359"/>
                      <a:gd name="connsiteX1" fmla="*/ 0 w 54256"/>
                      <a:gd name="connsiteY1" fmla="*/ 2266 h 33359"/>
                      <a:gd name="connsiteX2" fmla="*/ 2392 w 54256"/>
                      <a:gd name="connsiteY2" fmla="*/ 0 h 33359"/>
                      <a:gd name="connsiteX3" fmla="*/ 54256 w 54256"/>
                      <a:gd name="connsiteY3" fmla="*/ 30968 h 33359"/>
                      <a:gd name="connsiteX4" fmla="*/ 51738 w 54256"/>
                      <a:gd name="connsiteY4" fmla="*/ 33359 h 3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 h="33359">
                        <a:moveTo>
                          <a:pt x="51738" y="33108"/>
                        </a:moveTo>
                        <a:lnTo>
                          <a:pt x="0" y="2266"/>
                        </a:lnTo>
                        <a:cubicBezTo>
                          <a:pt x="667" y="1386"/>
                          <a:pt x="1473" y="621"/>
                          <a:pt x="2392" y="0"/>
                        </a:cubicBezTo>
                        <a:lnTo>
                          <a:pt x="54256" y="30968"/>
                        </a:lnTo>
                        <a:cubicBezTo>
                          <a:pt x="53325" y="31665"/>
                          <a:pt x="52481" y="32467"/>
                          <a:pt x="51738" y="33359"/>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32" name="Полилиния: фигура 231">
                    <a:extLst>
                      <a:ext uri="{FF2B5EF4-FFF2-40B4-BE49-F238E27FC236}">
                        <a16:creationId xmlns:a16="http://schemas.microsoft.com/office/drawing/2014/main" id="{2BD1229B-4E6B-41A0-9209-07E153C7E52A}"/>
                      </a:ext>
                    </a:extLst>
                  </p:cNvPr>
                  <p:cNvSpPr/>
                  <p:nvPr/>
                </p:nvSpPr>
                <p:spPr>
                  <a:xfrm>
                    <a:off x="8764667" y="5283241"/>
                    <a:ext cx="51864" cy="31093"/>
                  </a:xfrm>
                  <a:custGeom>
                    <a:avLst/>
                    <a:gdLst>
                      <a:gd name="connsiteX0" fmla="*/ 51864 w 51864"/>
                      <a:gd name="connsiteY0" fmla="*/ 30968 h 31093"/>
                      <a:gd name="connsiteX1" fmla="*/ 0 w 51864"/>
                      <a:gd name="connsiteY1" fmla="*/ 0 h 31093"/>
                      <a:gd name="connsiteX2" fmla="*/ 0 w 51864"/>
                      <a:gd name="connsiteY2" fmla="*/ 0 h 31093"/>
                      <a:gd name="connsiteX3" fmla="*/ 51864 w 51864"/>
                      <a:gd name="connsiteY3" fmla="*/ 31093 h 31093"/>
                      <a:gd name="connsiteX4" fmla="*/ 51864 w 51864"/>
                      <a:gd name="connsiteY4" fmla="*/ 31093 h 31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64" h="31093">
                        <a:moveTo>
                          <a:pt x="51864" y="30968"/>
                        </a:moveTo>
                        <a:lnTo>
                          <a:pt x="0" y="0"/>
                        </a:lnTo>
                        <a:lnTo>
                          <a:pt x="0" y="0"/>
                        </a:lnTo>
                        <a:lnTo>
                          <a:pt x="51864" y="31093"/>
                        </a:lnTo>
                        <a:lnTo>
                          <a:pt x="51864" y="31093"/>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28" name="Полилиния: фигура 227">
                  <a:extLst>
                    <a:ext uri="{FF2B5EF4-FFF2-40B4-BE49-F238E27FC236}">
                      <a16:creationId xmlns:a16="http://schemas.microsoft.com/office/drawing/2014/main" id="{A833CEBE-4A17-40E1-810F-892650845A1A}"/>
                    </a:ext>
                  </a:extLst>
                </p:cNvPr>
                <p:cNvSpPr/>
                <p:nvPr/>
              </p:nvSpPr>
              <p:spPr>
                <a:xfrm>
                  <a:off x="8759254" y="5282863"/>
                  <a:ext cx="57780" cy="41290"/>
                </a:xfrm>
                <a:custGeom>
                  <a:avLst/>
                  <a:gdLst>
                    <a:gd name="connsiteX0" fmla="*/ 51864 w 57780"/>
                    <a:gd name="connsiteY0" fmla="*/ 41290 h 41290"/>
                    <a:gd name="connsiteX1" fmla="*/ 0 w 57780"/>
                    <a:gd name="connsiteY1" fmla="*/ 10323 h 41290"/>
                    <a:gd name="connsiteX2" fmla="*/ 5917 w 57780"/>
                    <a:gd name="connsiteY2" fmla="*/ 0 h 41290"/>
                    <a:gd name="connsiteX3" fmla="*/ 57781 w 57780"/>
                    <a:gd name="connsiteY3" fmla="*/ 31093 h 41290"/>
                    <a:gd name="connsiteX4" fmla="*/ 51864 w 57780"/>
                    <a:gd name="connsiteY4" fmla="*/ 41290 h 4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0" h="41290">
                      <a:moveTo>
                        <a:pt x="51864" y="41290"/>
                      </a:moveTo>
                      <a:lnTo>
                        <a:pt x="0" y="10323"/>
                      </a:lnTo>
                      <a:cubicBezTo>
                        <a:pt x="113" y="6108"/>
                        <a:pt x="2341" y="2233"/>
                        <a:pt x="5917" y="0"/>
                      </a:cubicBezTo>
                      <a:lnTo>
                        <a:pt x="57781" y="31093"/>
                      </a:lnTo>
                      <a:cubicBezTo>
                        <a:pt x="54244" y="33301"/>
                        <a:pt x="52028" y="37121"/>
                        <a:pt x="51864" y="41290"/>
                      </a:cubicBezTo>
                      <a:close/>
                    </a:path>
                  </a:pathLst>
                </a:custGeom>
                <a:noFill/>
                <a:ln w="3145" cap="flat">
                  <a:solidFill>
                    <a:schemeClr val="accent4">
                      <a:lumMod val="75000"/>
                    </a:schemeClr>
                  </a:solidFill>
                  <a:prstDash val="solid"/>
                  <a:miter/>
                </a:ln>
              </p:spPr>
              <p:txBody>
                <a:bodyPr rtlCol="0" anchor="ctr"/>
                <a:lstStyle/>
                <a:p>
                  <a:endParaRPr lang="ru-UA"/>
                </a:p>
              </p:txBody>
            </p:sp>
          </p:grpSp>
        </p:grpSp>
        <p:grpSp>
          <p:nvGrpSpPr>
            <p:cNvPr id="194" name="Рисунок 22">
              <a:extLst>
                <a:ext uri="{FF2B5EF4-FFF2-40B4-BE49-F238E27FC236}">
                  <a16:creationId xmlns:a16="http://schemas.microsoft.com/office/drawing/2014/main" id="{060EEE19-4F11-4E23-9420-77513D42A854}"/>
                </a:ext>
              </a:extLst>
            </p:cNvPr>
            <p:cNvGrpSpPr/>
            <p:nvPr/>
          </p:nvGrpSpPr>
          <p:grpSpPr>
            <a:xfrm>
              <a:off x="8759254" y="5260088"/>
              <a:ext cx="81698" cy="70862"/>
              <a:chOff x="8759254" y="5260088"/>
              <a:chExt cx="81698" cy="70862"/>
            </a:xfrm>
            <a:solidFill>
              <a:srgbClr val="121822"/>
            </a:solidFill>
          </p:grpSpPr>
          <p:sp>
            <p:nvSpPr>
              <p:cNvPr id="219" name="Полилиния: фигура 218">
                <a:extLst>
                  <a:ext uri="{FF2B5EF4-FFF2-40B4-BE49-F238E27FC236}">
                    <a16:creationId xmlns:a16="http://schemas.microsoft.com/office/drawing/2014/main" id="{1A9BDF46-16E2-4C93-B0C8-38E6437693FD}"/>
                  </a:ext>
                </a:extLst>
              </p:cNvPr>
              <p:cNvSpPr/>
              <p:nvPr/>
            </p:nvSpPr>
            <p:spPr>
              <a:xfrm>
                <a:off x="8759254" y="5292556"/>
                <a:ext cx="51864" cy="38394"/>
              </a:xfrm>
              <a:custGeom>
                <a:avLst/>
                <a:gdLst>
                  <a:gd name="connsiteX0" fmla="*/ 51738 w 51864"/>
                  <a:gd name="connsiteY0" fmla="*/ 30212 h 38394"/>
                  <a:gd name="connsiteX1" fmla="*/ 0 w 51864"/>
                  <a:gd name="connsiteY1" fmla="*/ 0 h 38394"/>
                  <a:gd name="connsiteX2" fmla="*/ 0 w 51864"/>
                  <a:gd name="connsiteY2" fmla="*/ 8057 h 38394"/>
                  <a:gd name="connsiteX3" fmla="*/ 51864 w 51864"/>
                  <a:gd name="connsiteY3" fmla="*/ 38395 h 38394"/>
                  <a:gd name="connsiteX4" fmla="*/ 51738 w 51864"/>
                  <a:gd name="connsiteY4" fmla="*/ 30212 h 38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64" h="38394">
                    <a:moveTo>
                      <a:pt x="51738" y="30212"/>
                    </a:moveTo>
                    <a:lnTo>
                      <a:pt x="0" y="0"/>
                    </a:lnTo>
                    <a:lnTo>
                      <a:pt x="0" y="8057"/>
                    </a:lnTo>
                    <a:lnTo>
                      <a:pt x="51864" y="38395"/>
                    </a:lnTo>
                    <a:lnTo>
                      <a:pt x="51738" y="30212"/>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20" name="Полилиния: фигура 219">
                <a:extLst>
                  <a:ext uri="{FF2B5EF4-FFF2-40B4-BE49-F238E27FC236}">
                    <a16:creationId xmlns:a16="http://schemas.microsoft.com/office/drawing/2014/main" id="{DB5CD692-7BA6-4032-AF90-AD5A08B8BD59}"/>
                  </a:ext>
                </a:extLst>
              </p:cNvPr>
              <p:cNvSpPr/>
              <p:nvPr/>
            </p:nvSpPr>
            <p:spPr>
              <a:xfrm>
                <a:off x="8781661" y="5260088"/>
                <a:ext cx="59291" cy="31461"/>
              </a:xfrm>
              <a:custGeom>
                <a:avLst/>
                <a:gdLst>
                  <a:gd name="connsiteX0" fmla="*/ 59292 w 59291"/>
                  <a:gd name="connsiteY0" fmla="*/ 31461 h 31461"/>
                  <a:gd name="connsiteX1" fmla="*/ 7553 w 59291"/>
                  <a:gd name="connsiteY1" fmla="*/ 1123 h 31461"/>
                  <a:gd name="connsiteX2" fmla="*/ 0 w 59291"/>
                  <a:gd name="connsiteY2" fmla="*/ 368 h 31461"/>
                  <a:gd name="connsiteX3" fmla="*/ 51738 w 59291"/>
                  <a:gd name="connsiteY3" fmla="*/ 30706 h 31461"/>
                  <a:gd name="connsiteX4" fmla="*/ 59292 w 59291"/>
                  <a:gd name="connsiteY4" fmla="*/ 31461 h 3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91" h="31461">
                    <a:moveTo>
                      <a:pt x="59292" y="31461"/>
                    </a:moveTo>
                    <a:lnTo>
                      <a:pt x="7553" y="1123"/>
                    </a:lnTo>
                    <a:cubicBezTo>
                      <a:pt x="5212" y="-43"/>
                      <a:pt x="2530" y="-312"/>
                      <a:pt x="0" y="368"/>
                    </a:cubicBezTo>
                    <a:lnTo>
                      <a:pt x="51738" y="30706"/>
                    </a:lnTo>
                    <a:cubicBezTo>
                      <a:pt x="54256" y="29963"/>
                      <a:pt x="56963" y="30234"/>
                      <a:pt x="59292" y="3146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21" name="Полилиния: фигура 220">
                <a:extLst>
                  <a:ext uri="{FF2B5EF4-FFF2-40B4-BE49-F238E27FC236}">
                    <a16:creationId xmlns:a16="http://schemas.microsoft.com/office/drawing/2014/main" id="{EEDAD21C-4A68-4ADE-85B5-6FFF0C167FC7}"/>
                  </a:ext>
                </a:extLst>
              </p:cNvPr>
              <p:cNvSpPr/>
              <p:nvPr/>
            </p:nvSpPr>
            <p:spPr>
              <a:xfrm>
                <a:off x="8759254" y="5281604"/>
                <a:ext cx="53878" cy="41164"/>
              </a:xfrm>
              <a:custGeom>
                <a:avLst/>
                <a:gdLst>
                  <a:gd name="connsiteX0" fmla="*/ 53879 w 53878"/>
                  <a:gd name="connsiteY0" fmla="*/ 30338 h 41164"/>
                  <a:gd name="connsiteX1" fmla="*/ 2140 w 53878"/>
                  <a:gd name="connsiteY1" fmla="*/ 0 h 41164"/>
                  <a:gd name="connsiteX2" fmla="*/ 0 w 53878"/>
                  <a:gd name="connsiteY2" fmla="*/ 10952 h 41164"/>
                  <a:gd name="connsiteX3" fmla="*/ 51738 w 53878"/>
                  <a:gd name="connsiteY3" fmla="*/ 41164 h 41164"/>
                  <a:gd name="connsiteX4" fmla="*/ 53879 w 53878"/>
                  <a:gd name="connsiteY4" fmla="*/ 30338 h 4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78" h="41164">
                    <a:moveTo>
                      <a:pt x="53879" y="30338"/>
                    </a:moveTo>
                    <a:lnTo>
                      <a:pt x="2140" y="0"/>
                    </a:lnTo>
                    <a:cubicBezTo>
                      <a:pt x="780" y="3493"/>
                      <a:pt x="50" y="7203"/>
                      <a:pt x="0" y="10952"/>
                    </a:cubicBezTo>
                    <a:lnTo>
                      <a:pt x="51738" y="41164"/>
                    </a:lnTo>
                    <a:cubicBezTo>
                      <a:pt x="51789" y="37456"/>
                      <a:pt x="52519" y="33789"/>
                      <a:pt x="53879" y="3033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195" name="Полилиния: фигура 194">
              <a:extLst>
                <a:ext uri="{FF2B5EF4-FFF2-40B4-BE49-F238E27FC236}">
                  <a16:creationId xmlns:a16="http://schemas.microsoft.com/office/drawing/2014/main" id="{A8C4ED2B-31DE-4413-A8D4-F454FFCC638F}"/>
                </a:ext>
              </a:extLst>
            </p:cNvPr>
            <p:cNvSpPr/>
            <p:nvPr/>
          </p:nvSpPr>
          <p:spPr>
            <a:xfrm>
              <a:off x="8811118" y="5290559"/>
              <a:ext cx="34744" cy="45298"/>
            </a:xfrm>
            <a:custGeom>
              <a:avLst/>
              <a:gdLst>
                <a:gd name="connsiteX0" fmla="*/ 17246 w 34744"/>
                <a:gd name="connsiteY0" fmla="*/ 2374 h 45298"/>
                <a:gd name="connsiteX1" fmla="*/ 0 w 34744"/>
                <a:gd name="connsiteY1" fmla="*/ 32964 h 45298"/>
                <a:gd name="connsiteX2" fmla="*/ 17372 w 34744"/>
                <a:gd name="connsiteY2" fmla="*/ 42909 h 45298"/>
                <a:gd name="connsiteX3" fmla="*/ 34744 w 34744"/>
                <a:gd name="connsiteY3" fmla="*/ 12949 h 45298"/>
                <a:gd name="connsiteX4" fmla="*/ 17246 w 34744"/>
                <a:gd name="connsiteY4" fmla="*/ 2374 h 45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4" h="45298">
                  <a:moveTo>
                    <a:pt x="17246" y="2374"/>
                  </a:moveTo>
                  <a:cubicBezTo>
                    <a:pt x="6823" y="9115"/>
                    <a:pt x="365" y="20552"/>
                    <a:pt x="0" y="32964"/>
                  </a:cubicBezTo>
                  <a:cubicBezTo>
                    <a:pt x="0" y="44042"/>
                    <a:pt x="7805" y="48448"/>
                    <a:pt x="17372" y="42909"/>
                  </a:cubicBezTo>
                  <a:cubicBezTo>
                    <a:pt x="27594" y="36250"/>
                    <a:pt x="34039" y="25128"/>
                    <a:pt x="34744" y="12949"/>
                  </a:cubicBezTo>
                  <a:cubicBezTo>
                    <a:pt x="34744" y="1241"/>
                    <a:pt x="26939" y="-3165"/>
                    <a:pt x="17246" y="237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6" name="Полилиния: фигура 195">
              <a:extLst>
                <a:ext uri="{FF2B5EF4-FFF2-40B4-BE49-F238E27FC236}">
                  <a16:creationId xmlns:a16="http://schemas.microsoft.com/office/drawing/2014/main" id="{04077BF5-18A9-4783-A8EE-C4EC95790331}"/>
                </a:ext>
              </a:extLst>
            </p:cNvPr>
            <p:cNvSpPr/>
            <p:nvPr/>
          </p:nvSpPr>
          <p:spPr>
            <a:xfrm>
              <a:off x="8813510" y="5292934"/>
              <a:ext cx="29834" cy="39905"/>
            </a:xfrm>
            <a:custGeom>
              <a:avLst/>
              <a:gdLst>
                <a:gd name="connsiteX0" fmla="*/ 7175 w 29834"/>
                <a:gd name="connsiteY0" fmla="*/ 39905 h 39905"/>
                <a:gd name="connsiteX1" fmla="*/ 13721 w 29834"/>
                <a:gd name="connsiteY1" fmla="*/ 37765 h 39905"/>
                <a:gd name="connsiteX2" fmla="*/ 29835 w 29834"/>
                <a:gd name="connsiteY2" fmla="*/ 9945 h 39905"/>
                <a:gd name="connsiteX3" fmla="*/ 22659 w 29834"/>
                <a:gd name="connsiteY3" fmla="*/ 0 h 39905"/>
                <a:gd name="connsiteX4" fmla="*/ 16113 w 29834"/>
                <a:gd name="connsiteY4" fmla="*/ 2014 h 39905"/>
                <a:gd name="connsiteX5" fmla="*/ 0 w 29834"/>
                <a:gd name="connsiteY5" fmla="*/ 30590 h 39905"/>
                <a:gd name="connsiteX6" fmla="*/ 7175 w 29834"/>
                <a:gd name="connsiteY6" fmla="*/ 39905 h 3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4" h="39905">
                  <a:moveTo>
                    <a:pt x="7175" y="39905"/>
                  </a:moveTo>
                  <a:cubicBezTo>
                    <a:pt x="9517" y="39815"/>
                    <a:pt x="11783" y="39073"/>
                    <a:pt x="13721" y="37765"/>
                  </a:cubicBezTo>
                  <a:cubicBezTo>
                    <a:pt x="23276" y="31639"/>
                    <a:pt x="29268" y="21277"/>
                    <a:pt x="29835" y="9945"/>
                  </a:cubicBezTo>
                  <a:cubicBezTo>
                    <a:pt x="29835" y="3651"/>
                    <a:pt x="27191" y="0"/>
                    <a:pt x="22659" y="0"/>
                  </a:cubicBezTo>
                  <a:cubicBezTo>
                    <a:pt x="20355" y="152"/>
                    <a:pt x="18115" y="842"/>
                    <a:pt x="16113" y="2014"/>
                  </a:cubicBezTo>
                  <a:cubicBezTo>
                    <a:pt x="6433" y="8368"/>
                    <a:pt x="428" y="19017"/>
                    <a:pt x="0" y="30590"/>
                  </a:cubicBezTo>
                  <a:cubicBezTo>
                    <a:pt x="0" y="36129"/>
                    <a:pt x="2266" y="39905"/>
                    <a:pt x="7175" y="3990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7" name="Полилиния: фигура 196">
              <a:extLst>
                <a:ext uri="{FF2B5EF4-FFF2-40B4-BE49-F238E27FC236}">
                  <a16:creationId xmlns:a16="http://schemas.microsoft.com/office/drawing/2014/main" id="{5D37DA62-7886-4572-A946-323FC916322F}"/>
                </a:ext>
              </a:extLst>
            </p:cNvPr>
            <p:cNvSpPr/>
            <p:nvPr/>
          </p:nvSpPr>
          <p:spPr>
            <a:xfrm>
              <a:off x="8815776" y="5295955"/>
              <a:ext cx="25176" cy="34366"/>
            </a:xfrm>
            <a:custGeom>
              <a:avLst/>
              <a:gdLst>
                <a:gd name="connsiteX0" fmla="*/ 4909 w 25176"/>
                <a:gd name="connsiteY0" fmla="*/ 34366 h 34366"/>
                <a:gd name="connsiteX1" fmla="*/ 10323 w 25176"/>
                <a:gd name="connsiteY1" fmla="*/ 32604 h 34366"/>
                <a:gd name="connsiteX2" fmla="*/ 25177 w 25176"/>
                <a:gd name="connsiteY2" fmla="*/ 7427 h 34366"/>
                <a:gd name="connsiteX3" fmla="*/ 20393 w 25176"/>
                <a:gd name="connsiteY3" fmla="*/ 0 h 34366"/>
                <a:gd name="connsiteX4" fmla="*/ 15106 w 25176"/>
                <a:gd name="connsiteY4" fmla="*/ 1637 h 34366"/>
                <a:gd name="connsiteX5" fmla="*/ 0 w 25176"/>
                <a:gd name="connsiteY5" fmla="*/ 27569 h 34366"/>
                <a:gd name="connsiteX6" fmla="*/ 4909 w 25176"/>
                <a:gd name="connsiteY6" fmla="*/ 34366 h 3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76" h="34366">
                  <a:moveTo>
                    <a:pt x="4909" y="34366"/>
                  </a:moveTo>
                  <a:cubicBezTo>
                    <a:pt x="6836" y="34233"/>
                    <a:pt x="8686" y="33628"/>
                    <a:pt x="10323" y="32604"/>
                  </a:cubicBezTo>
                  <a:cubicBezTo>
                    <a:pt x="18895" y="26957"/>
                    <a:pt x="24384" y="17664"/>
                    <a:pt x="25177" y="7427"/>
                  </a:cubicBezTo>
                  <a:cubicBezTo>
                    <a:pt x="25177" y="4658"/>
                    <a:pt x="25177" y="0"/>
                    <a:pt x="20393" y="0"/>
                  </a:cubicBezTo>
                  <a:cubicBezTo>
                    <a:pt x="18518" y="67"/>
                    <a:pt x="16692" y="631"/>
                    <a:pt x="15106" y="1637"/>
                  </a:cubicBezTo>
                  <a:cubicBezTo>
                    <a:pt x="6181" y="7342"/>
                    <a:pt x="566" y="16996"/>
                    <a:pt x="0" y="27569"/>
                  </a:cubicBezTo>
                  <a:cubicBezTo>
                    <a:pt x="0" y="29709"/>
                    <a:pt x="881" y="34366"/>
                    <a:pt x="4909" y="34366"/>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8" name="Полилиния: фигура 197">
              <a:extLst>
                <a:ext uri="{FF2B5EF4-FFF2-40B4-BE49-F238E27FC236}">
                  <a16:creationId xmlns:a16="http://schemas.microsoft.com/office/drawing/2014/main" id="{F67FDECF-3B14-4609-96F8-5A33DA157598}"/>
                </a:ext>
              </a:extLst>
            </p:cNvPr>
            <p:cNvSpPr/>
            <p:nvPr/>
          </p:nvSpPr>
          <p:spPr>
            <a:xfrm>
              <a:off x="8765422" y="5260455"/>
              <a:ext cx="67725" cy="43052"/>
            </a:xfrm>
            <a:custGeom>
              <a:avLst/>
              <a:gdLst>
                <a:gd name="connsiteX0" fmla="*/ 11204 w 67725"/>
                <a:gd name="connsiteY0" fmla="*/ 2014 h 43052"/>
                <a:gd name="connsiteX1" fmla="*/ 15987 w 67725"/>
                <a:gd name="connsiteY1" fmla="*/ 0 h 43052"/>
                <a:gd name="connsiteX2" fmla="*/ 67726 w 67725"/>
                <a:gd name="connsiteY2" fmla="*/ 30338 h 43052"/>
                <a:gd name="connsiteX3" fmla="*/ 62942 w 67725"/>
                <a:gd name="connsiteY3" fmla="*/ 32352 h 43052"/>
                <a:gd name="connsiteX4" fmla="*/ 52116 w 67725"/>
                <a:gd name="connsiteY4" fmla="*/ 43053 h 43052"/>
                <a:gd name="connsiteX5" fmla="*/ 0 w 67725"/>
                <a:gd name="connsiteY5" fmla="*/ 12714 h 43052"/>
                <a:gd name="connsiteX6" fmla="*/ 11204 w 67725"/>
                <a:gd name="connsiteY6" fmla="*/ 2014 h 4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25" h="43052">
                  <a:moveTo>
                    <a:pt x="11204" y="2014"/>
                  </a:moveTo>
                  <a:cubicBezTo>
                    <a:pt x="12689" y="1102"/>
                    <a:pt x="14300" y="423"/>
                    <a:pt x="15987" y="0"/>
                  </a:cubicBezTo>
                  <a:lnTo>
                    <a:pt x="67726" y="30338"/>
                  </a:lnTo>
                  <a:cubicBezTo>
                    <a:pt x="66039" y="30761"/>
                    <a:pt x="64428" y="31440"/>
                    <a:pt x="62942" y="32352"/>
                  </a:cubicBezTo>
                  <a:cubicBezTo>
                    <a:pt x="58536" y="35011"/>
                    <a:pt x="54823" y="38678"/>
                    <a:pt x="52116" y="43053"/>
                  </a:cubicBezTo>
                  <a:lnTo>
                    <a:pt x="0" y="12714"/>
                  </a:lnTo>
                  <a:cubicBezTo>
                    <a:pt x="2858" y="8332"/>
                    <a:pt x="6697" y="4670"/>
                    <a:pt x="11204" y="201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199" name="Полилиния: фигура 198">
              <a:extLst>
                <a:ext uri="{FF2B5EF4-FFF2-40B4-BE49-F238E27FC236}">
                  <a16:creationId xmlns:a16="http://schemas.microsoft.com/office/drawing/2014/main" id="{A684081F-403A-4EA4-9F0E-91F6FA6CFE97}"/>
                </a:ext>
              </a:extLst>
            </p:cNvPr>
            <p:cNvSpPr/>
            <p:nvPr/>
          </p:nvSpPr>
          <p:spPr>
            <a:xfrm>
              <a:off x="8761394" y="5273170"/>
              <a:ext cx="56144" cy="38772"/>
            </a:xfrm>
            <a:custGeom>
              <a:avLst/>
              <a:gdLst>
                <a:gd name="connsiteX0" fmla="*/ 56144 w 56144"/>
                <a:gd name="connsiteY0" fmla="*/ 30338 h 38772"/>
                <a:gd name="connsiteX1" fmla="*/ 51738 w 56144"/>
                <a:gd name="connsiteY1" fmla="*/ 38772 h 38772"/>
                <a:gd name="connsiteX2" fmla="*/ 0 w 56144"/>
                <a:gd name="connsiteY2" fmla="*/ 8434 h 38772"/>
                <a:gd name="connsiteX3" fmla="*/ 4028 w 56144"/>
                <a:gd name="connsiteY3" fmla="*/ 0 h 38772"/>
              </a:gdLst>
              <a:ahLst/>
              <a:cxnLst>
                <a:cxn ang="0">
                  <a:pos x="connsiteX0" y="connsiteY0"/>
                </a:cxn>
                <a:cxn ang="0">
                  <a:pos x="connsiteX1" y="connsiteY1"/>
                </a:cxn>
                <a:cxn ang="0">
                  <a:pos x="connsiteX2" y="connsiteY2"/>
                </a:cxn>
                <a:cxn ang="0">
                  <a:pos x="connsiteX3" y="connsiteY3"/>
                </a:cxn>
              </a:cxnLst>
              <a:rect l="l" t="t" r="r" b="b"/>
              <a:pathLst>
                <a:path w="56144" h="38772">
                  <a:moveTo>
                    <a:pt x="56144" y="30338"/>
                  </a:moveTo>
                  <a:cubicBezTo>
                    <a:pt x="54357" y="32970"/>
                    <a:pt x="52871" y="35800"/>
                    <a:pt x="51738" y="38772"/>
                  </a:cubicBezTo>
                  <a:lnTo>
                    <a:pt x="0" y="8434"/>
                  </a:lnTo>
                  <a:cubicBezTo>
                    <a:pt x="995" y="5470"/>
                    <a:pt x="2354" y="2637"/>
                    <a:pt x="4028" y="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00" name="Полилиния: фигура 199">
              <a:extLst>
                <a:ext uri="{FF2B5EF4-FFF2-40B4-BE49-F238E27FC236}">
                  <a16:creationId xmlns:a16="http://schemas.microsoft.com/office/drawing/2014/main" id="{546DBC80-2343-43B9-8DDF-021DFDB742C5}"/>
                </a:ext>
              </a:extLst>
            </p:cNvPr>
            <p:cNvSpPr/>
            <p:nvPr/>
          </p:nvSpPr>
          <p:spPr>
            <a:xfrm>
              <a:off x="8811370" y="5347945"/>
              <a:ext cx="128779" cy="272036"/>
            </a:xfrm>
            <a:custGeom>
              <a:avLst/>
              <a:gdLst>
                <a:gd name="connsiteX0" fmla="*/ 128780 w 128779"/>
                <a:gd name="connsiteY0" fmla="*/ 0 h 272036"/>
                <a:gd name="connsiteX1" fmla="*/ 60173 w 128779"/>
                <a:gd name="connsiteY1" fmla="*/ 272036 h 272036"/>
                <a:gd name="connsiteX2" fmla="*/ 0 w 128779"/>
                <a:gd name="connsiteY2" fmla="*/ 167804 h 272036"/>
                <a:gd name="connsiteX3" fmla="*/ 27569 w 128779"/>
                <a:gd name="connsiteY3" fmla="*/ 58788 h 272036"/>
                <a:gd name="connsiteX4" fmla="*/ 128780 w 128779"/>
                <a:gd name="connsiteY4" fmla="*/ 0 h 27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79" h="272036">
                  <a:moveTo>
                    <a:pt x="128780" y="0"/>
                  </a:moveTo>
                  <a:lnTo>
                    <a:pt x="60173" y="272036"/>
                  </a:lnTo>
                  <a:lnTo>
                    <a:pt x="0" y="167804"/>
                  </a:lnTo>
                  <a:lnTo>
                    <a:pt x="27569" y="58788"/>
                  </a:lnTo>
                  <a:lnTo>
                    <a:pt x="128780" y="0"/>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01" name="Полилиния: фигура 200">
              <a:extLst>
                <a:ext uri="{FF2B5EF4-FFF2-40B4-BE49-F238E27FC236}">
                  <a16:creationId xmlns:a16="http://schemas.microsoft.com/office/drawing/2014/main" id="{69ACC870-12B3-4EF8-B91A-755C870A78C0}"/>
                </a:ext>
              </a:extLst>
            </p:cNvPr>
            <p:cNvSpPr/>
            <p:nvPr/>
          </p:nvSpPr>
          <p:spPr>
            <a:xfrm>
              <a:off x="8927309" y="5297088"/>
              <a:ext cx="118583" cy="313200"/>
            </a:xfrm>
            <a:custGeom>
              <a:avLst/>
              <a:gdLst>
                <a:gd name="connsiteX0" fmla="*/ 118583 w 118583"/>
                <a:gd name="connsiteY0" fmla="*/ 31471 h 313200"/>
                <a:gd name="connsiteX1" fmla="*/ 55641 w 118583"/>
                <a:gd name="connsiteY1" fmla="*/ 280974 h 313200"/>
                <a:gd name="connsiteX2" fmla="*/ 0 w 118583"/>
                <a:gd name="connsiteY2" fmla="*/ 313200 h 313200"/>
                <a:gd name="connsiteX3" fmla="*/ 75405 w 118583"/>
                <a:gd name="connsiteY3" fmla="*/ 14603 h 313200"/>
                <a:gd name="connsiteX4" fmla="*/ 100456 w 118583"/>
                <a:gd name="connsiteY4" fmla="*/ 0 h 313200"/>
                <a:gd name="connsiteX5" fmla="*/ 118583 w 118583"/>
                <a:gd name="connsiteY5" fmla="*/ 31471 h 3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583" h="313200">
                  <a:moveTo>
                    <a:pt x="118583" y="31471"/>
                  </a:moveTo>
                  <a:lnTo>
                    <a:pt x="55641" y="280974"/>
                  </a:lnTo>
                  <a:lnTo>
                    <a:pt x="0" y="313200"/>
                  </a:lnTo>
                  <a:lnTo>
                    <a:pt x="75405" y="14603"/>
                  </a:lnTo>
                  <a:lnTo>
                    <a:pt x="100456" y="0"/>
                  </a:lnTo>
                  <a:lnTo>
                    <a:pt x="118583" y="31471"/>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nvGrpSpPr>
            <p:cNvPr id="202" name="Рисунок 22">
              <a:extLst>
                <a:ext uri="{FF2B5EF4-FFF2-40B4-BE49-F238E27FC236}">
                  <a16:creationId xmlns:a16="http://schemas.microsoft.com/office/drawing/2014/main" id="{0A27C515-DE69-460C-8652-8B61B8B88D3A}"/>
                </a:ext>
              </a:extLst>
            </p:cNvPr>
            <p:cNvGrpSpPr/>
            <p:nvPr/>
          </p:nvGrpSpPr>
          <p:grpSpPr>
            <a:xfrm>
              <a:off x="8445676" y="5336704"/>
              <a:ext cx="179890" cy="218737"/>
              <a:chOff x="8445676" y="5336704"/>
              <a:chExt cx="179890" cy="218737"/>
            </a:xfrm>
          </p:grpSpPr>
          <p:sp>
            <p:nvSpPr>
              <p:cNvPr id="204" name="Полилиния: фигура 203">
                <a:extLst>
                  <a:ext uri="{FF2B5EF4-FFF2-40B4-BE49-F238E27FC236}">
                    <a16:creationId xmlns:a16="http://schemas.microsoft.com/office/drawing/2014/main" id="{BCC705C0-01F2-44A2-8E8A-7F9292537F62}"/>
                  </a:ext>
                </a:extLst>
              </p:cNvPr>
              <p:cNvSpPr/>
              <p:nvPr/>
            </p:nvSpPr>
            <p:spPr>
              <a:xfrm>
                <a:off x="8469342" y="5336831"/>
                <a:ext cx="75656" cy="21562"/>
              </a:xfrm>
              <a:custGeom>
                <a:avLst/>
                <a:gdLst>
                  <a:gd name="connsiteX0" fmla="*/ 0 w 75656"/>
                  <a:gd name="connsiteY0" fmla="*/ 16024 h 21562"/>
                  <a:gd name="connsiteX1" fmla="*/ 18127 w 75656"/>
                  <a:gd name="connsiteY1" fmla="*/ 5450 h 21562"/>
                  <a:gd name="connsiteX2" fmla="*/ 75656 w 75656"/>
                  <a:gd name="connsiteY2" fmla="*/ 11115 h 21562"/>
                  <a:gd name="connsiteX3" fmla="*/ 57529 w 75656"/>
                  <a:gd name="connsiteY3" fmla="*/ 21563 h 21562"/>
                  <a:gd name="connsiteX4" fmla="*/ 0 w 75656"/>
                  <a:gd name="connsiteY4" fmla="*/ 16024 h 2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6" h="21562">
                    <a:moveTo>
                      <a:pt x="0" y="16024"/>
                    </a:moveTo>
                    <a:lnTo>
                      <a:pt x="18127" y="5450"/>
                    </a:lnTo>
                    <a:cubicBezTo>
                      <a:pt x="32730" y="-3110"/>
                      <a:pt x="53123" y="-1852"/>
                      <a:pt x="75656" y="11115"/>
                    </a:cubicBezTo>
                    <a:lnTo>
                      <a:pt x="57529" y="21563"/>
                    </a:lnTo>
                    <a:cubicBezTo>
                      <a:pt x="34996" y="8597"/>
                      <a:pt x="14603" y="7464"/>
                      <a:pt x="0" y="16024"/>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05" name="Рисунок 22">
                <a:extLst>
                  <a:ext uri="{FF2B5EF4-FFF2-40B4-BE49-F238E27FC236}">
                    <a16:creationId xmlns:a16="http://schemas.microsoft.com/office/drawing/2014/main" id="{5AF93247-3BE6-4BFD-87F6-08C7050866CE}"/>
                  </a:ext>
                </a:extLst>
              </p:cNvPr>
              <p:cNvGrpSpPr/>
              <p:nvPr/>
            </p:nvGrpSpPr>
            <p:grpSpPr>
              <a:xfrm>
                <a:off x="8469342" y="5336704"/>
                <a:ext cx="75656" cy="21689"/>
                <a:chOff x="8469342" y="5336704"/>
                <a:chExt cx="75656" cy="21689"/>
              </a:xfrm>
              <a:solidFill>
                <a:srgbClr val="121822"/>
              </a:solidFill>
            </p:grpSpPr>
            <p:sp>
              <p:nvSpPr>
                <p:cNvPr id="217" name="Полилиния: фигура 216">
                  <a:extLst>
                    <a:ext uri="{FF2B5EF4-FFF2-40B4-BE49-F238E27FC236}">
                      <a16:creationId xmlns:a16="http://schemas.microsoft.com/office/drawing/2014/main" id="{86BEB573-CFAA-4B50-BA5D-E84F0CF9426D}"/>
                    </a:ext>
                  </a:extLst>
                </p:cNvPr>
                <p:cNvSpPr/>
                <p:nvPr/>
              </p:nvSpPr>
              <p:spPr>
                <a:xfrm>
                  <a:off x="8469342" y="5336704"/>
                  <a:ext cx="54507" cy="16151"/>
                </a:xfrm>
                <a:custGeom>
                  <a:avLst/>
                  <a:gdLst>
                    <a:gd name="connsiteX0" fmla="*/ 0 w 54507"/>
                    <a:gd name="connsiteY0" fmla="*/ 16151 h 16151"/>
                    <a:gd name="connsiteX1" fmla="*/ 18127 w 54507"/>
                    <a:gd name="connsiteY1" fmla="*/ 5577 h 16151"/>
                    <a:gd name="connsiteX2" fmla="*/ 54508 w 54507"/>
                    <a:gd name="connsiteY2" fmla="*/ 2178 h 16151"/>
                    <a:gd name="connsiteX3" fmla="*/ 36381 w 54507"/>
                    <a:gd name="connsiteY3" fmla="*/ 12752 h 16151"/>
                    <a:gd name="connsiteX4" fmla="*/ 0 w 54507"/>
                    <a:gd name="connsiteY4" fmla="*/ 16151 h 16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07" h="16151">
                      <a:moveTo>
                        <a:pt x="0" y="16151"/>
                      </a:moveTo>
                      <a:lnTo>
                        <a:pt x="18127" y="5577"/>
                      </a:lnTo>
                      <a:cubicBezTo>
                        <a:pt x="29306" y="-408"/>
                        <a:pt x="42423" y="-1633"/>
                        <a:pt x="54508" y="2178"/>
                      </a:cubicBezTo>
                      <a:lnTo>
                        <a:pt x="36381" y="12752"/>
                      </a:lnTo>
                      <a:cubicBezTo>
                        <a:pt x="24296" y="8883"/>
                        <a:pt x="11157" y="10110"/>
                        <a:pt x="0" y="1615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18" name="Полилиния: фигура 217">
                  <a:extLst>
                    <a:ext uri="{FF2B5EF4-FFF2-40B4-BE49-F238E27FC236}">
                      <a16:creationId xmlns:a16="http://schemas.microsoft.com/office/drawing/2014/main" id="{B76A29FD-611E-4E8D-B24C-231E8AD883F4}"/>
                    </a:ext>
                  </a:extLst>
                </p:cNvPr>
                <p:cNvSpPr/>
                <p:nvPr/>
              </p:nvSpPr>
              <p:spPr>
                <a:xfrm>
                  <a:off x="8505723" y="5338882"/>
                  <a:ext cx="39275" cy="19512"/>
                </a:xfrm>
                <a:custGeom>
                  <a:avLst/>
                  <a:gdLst>
                    <a:gd name="connsiteX0" fmla="*/ 0 w 39275"/>
                    <a:gd name="connsiteY0" fmla="*/ 10574 h 19512"/>
                    <a:gd name="connsiteX1" fmla="*/ 18127 w 39275"/>
                    <a:gd name="connsiteY1" fmla="*/ 0 h 19512"/>
                    <a:gd name="connsiteX2" fmla="*/ 39276 w 39275"/>
                    <a:gd name="connsiteY2" fmla="*/ 9064 h 19512"/>
                    <a:gd name="connsiteX3" fmla="*/ 21149 w 39275"/>
                    <a:gd name="connsiteY3" fmla="*/ 19512 h 19512"/>
                    <a:gd name="connsiteX4" fmla="*/ 0 w 39275"/>
                    <a:gd name="connsiteY4" fmla="*/ 10574 h 1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5" h="19512">
                      <a:moveTo>
                        <a:pt x="0" y="10574"/>
                      </a:moveTo>
                      <a:lnTo>
                        <a:pt x="18127" y="0"/>
                      </a:lnTo>
                      <a:cubicBezTo>
                        <a:pt x="25542" y="2083"/>
                        <a:pt x="32654" y="5131"/>
                        <a:pt x="39276" y="9064"/>
                      </a:cubicBezTo>
                      <a:lnTo>
                        <a:pt x="21149" y="19512"/>
                      </a:lnTo>
                      <a:cubicBezTo>
                        <a:pt x="14514" y="15623"/>
                        <a:pt x="7415" y="12619"/>
                        <a:pt x="0" y="1057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06" name="Полилиния: фигура 205">
                <a:extLst>
                  <a:ext uri="{FF2B5EF4-FFF2-40B4-BE49-F238E27FC236}">
                    <a16:creationId xmlns:a16="http://schemas.microsoft.com/office/drawing/2014/main" id="{B8F47F49-0895-4183-8CD9-5834AD8D0655}"/>
                  </a:ext>
                </a:extLst>
              </p:cNvPr>
              <p:cNvSpPr/>
              <p:nvPr/>
            </p:nvSpPr>
            <p:spPr>
              <a:xfrm>
                <a:off x="8469342" y="5336831"/>
                <a:ext cx="75656" cy="21562"/>
              </a:xfrm>
              <a:custGeom>
                <a:avLst/>
                <a:gdLst>
                  <a:gd name="connsiteX0" fmla="*/ 0 w 75656"/>
                  <a:gd name="connsiteY0" fmla="*/ 16024 h 21562"/>
                  <a:gd name="connsiteX1" fmla="*/ 18127 w 75656"/>
                  <a:gd name="connsiteY1" fmla="*/ 5450 h 21562"/>
                  <a:gd name="connsiteX2" fmla="*/ 75656 w 75656"/>
                  <a:gd name="connsiteY2" fmla="*/ 11115 h 21562"/>
                  <a:gd name="connsiteX3" fmla="*/ 57529 w 75656"/>
                  <a:gd name="connsiteY3" fmla="*/ 21563 h 21562"/>
                  <a:gd name="connsiteX4" fmla="*/ 0 w 75656"/>
                  <a:gd name="connsiteY4" fmla="*/ 16024 h 2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6" h="21562">
                    <a:moveTo>
                      <a:pt x="0" y="16024"/>
                    </a:moveTo>
                    <a:lnTo>
                      <a:pt x="18127" y="5450"/>
                    </a:lnTo>
                    <a:cubicBezTo>
                      <a:pt x="32730" y="-3110"/>
                      <a:pt x="53123" y="-1852"/>
                      <a:pt x="75656" y="11115"/>
                    </a:cubicBezTo>
                    <a:lnTo>
                      <a:pt x="57529" y="21563"/>
                    </a:lnTo>
                    <a:cubicBezTo>
                      <a:pt x="34996" y="8597"/>
                      <a:pt x="14603" y="7464"/>
                      <a:pt x="0" y="16024"/>
                    </a:cubicBezTo>
                    <a:close/>
                  </a:path>
                </a:pathLst>
              </a:custGeom>
              <a:noFill/>
              <a:ln w="3145" cap="flat">
                <a:solidFill>
                  <a:schemeClr val="accent4">
                    <a:lumMod val="75000"/>
                  </a:schemeClr>
                </a:solidFill>
                <a:prstDash val="solid"/>
                <a:miter/>
              </a:ln>
            </p:spPr>
            <p:txBody>
              <a:bodyPr rtlCol="0" anchor="ctr"/>
              <a:lstStyle/>
              <a:p>
                <a:endParaRPr lang="ru-UA"/>
              </a:p>
            </p:txBody>
          </p:sp>
          <p:sp>
            <p:nvSpPr>
              <p:cNvPr id="207" name="Полилиния: фигура 206">
                <a:extLst>
                  <a:ext uri="{FF2B5EF4-FFF2-40B4-BE49-F238E27FC236}">
                    <a16:creationId xmlns:a16="http://schemas.microsoft.com/office/drawing/2014/main" id="{48DCD9C1-AA57-44C4-888F-49C0DD55A10B}"/>
                  </a:ext>
                </a:extLst>
              </p:cNvPr>
              <p:cNvSpPr/>
              <p:nvPr/>
            </p:nvSpPr>
            <p:spPr>
              <a:xfrm>
                <a:off x="8526619" y="5347945"/>
                <a:ext cx="98945" cy="202044"/>
              </a:xfrm>
              <a:custGeom>
                <a:avLst/>
                <a:gdLst>
                  <a:gd name="connsiteX0" fmla="*/ 75153 w 98945"/>
                  <a:gd name="connsiteY0" fmla="*/ 191596 h 202044"/>
                  <a:gd name="connsiteX1" fmla="*/ 57026 w 98945"/>
                  <a:gd name="connsiteY1" fmla="*/ 202044 h 202044"/>
                  <a:gd name="connsiteX2" fmla="*/ 80566 w 98945"/>
                  <a:gd name="connsiteY2" fmla="*/ 150180 h 202044"/>
                  <a:gd name="connsiteX3" fmla="*/ 0 w 98945"/>
                  <a:gd name="connsiteY3" fmla="*/ 10448 h 202044"/>
                  <a:gd name="connsiteX4" fmla="*/ 18127 w 98945"/>
                  <a:gd name="connsiteY4" fmla="*/ 0 h 202044"/>
                  <a:gd name="connsiteX5" fmla="*/ 98945 w 98945"/>
                  <a:gd name="connsiteY5" fmla="*/ 139228 h 202044"/>
                  <a:gd name="connsiteX6" fmla="*/ 75153 w 98945"/>
                  <a:gd name="connsiteY6" fmla="*/ 191596 h 20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45" h="202044">
                    <a:moveTo>
                      <a:pt x="75153" y="191596"/>
                    </a:moveTo>
                    <a:lnTo>
                      <a:pt x="57026" y="202044"/>
                    </a:lnTo>
                    <a:cubicBezTo>
                      <a:pt x="71502" y="193610"/>
                      <a:pt x="80566" y="175735"/>
                      <a:pt x="80566" y="150180"/>
                    </a:cubicBezTo>
                    <a:cubicBezTo>
                      <a:pt x="77645" y="93386"/>
                      <a:pt x="47685" y="41430"/>
                      <a:pt x="0" y="10448"/>
                    </a:cubicBezTo>
                    <a:lnTo>
                      <a:pt x="18127" y="0"/>
                    </a:lnTo>
                    <a:cubicBezTo>
                      <a:pt x="65800" y="30793"/>
                      <a:pt x="95848" y="82556"/>
                      <a:pt x="98945" y="139228"/>
                    </a:cubicBezTo>
                    <a:cubicBezTo>
                      <a:pt x="98945" y="165160"/>
                      <a:pt x="89881" y="183036"/>
                      <a:pt x="75153" y="191596"/>
                    </a:cubicBezTo>
                    <a:close/>
                  </a:path>
                </a:pathLst>
              </a:custGeom>
              <a:solidFill>
                <a:srgbClr val="121822"/>
              </a:solidFill>
              <a:ln w="12580" cap="flat">
                <a:solidFill>
                  <a:schemeClr val="accent4">
                    <a:lumMod val="75000"/>
                  </a:schemeClr>
                </a:solidFill>
                <a:prstDash val="solid"/>
                <a:miter/>
              </a:ln>
            </p:spPr>
            <p:txBody>
              <a:bodyPr rtlCol="0" anchor="ctr"/>
              <a:lstStyle/>
              <a:p>
                <a:endParaRPr lang="ru-UA"/>
              </a:p>
            </p:txBody>
          </p:sp>
          <p:grpSp>
            <p:nvGrpSpPr>
              <p:cNvPr id="208" name="Рисунок 22">
                <a:extLst>
                  <a:ext uri="{FF2B5EF4-FFF2-40B4-BE49-F238E27FC236}">
                    <a16:creationId xmlns:a16="http://schemas.microsoft.com/office/drawing/2014/main" id="{BD0F1D69-A042-4743-8CB8-61228558FF83}"/>
                  </a:ext>
                </a:extLst>
              </p:cNvPr>
              <p:cNvGrpSpPr/>
              <p:nvPr/>
            </p:nvGrpSpPr>
            <p:grpSpPr>
              <a:xfrm>
                <a:off x="8526871" y="5347945"/>
                <a:ext cx="98695" cy="202044"/>
                <a:chOff x="8526871" y="5347945"/>
                <a:chExt cx="98695" cy="202044"/>
              </a:xfrm>
              <a:solidFill>
                <a:srgbClr val="121822"/>
              </a:solidFill>
            </p:grpSpPr>
            <p:sp>
              <p:nvSpPr>
                <p:cNvPr id="213" name="Полилиния: фигура 212">
                  <a:extLst>
                    <a:ext uri="{FF2B5EF4-FFF2-40B4-BE49-F238E27FC236}">
                      <a16:creationId xmlns:a16="http://schemas.microsoft.com/office/drawing/2014/main" id="{72F3ED86-BCC0-4AFA-B1CB-1459564AEE32}"/>
                    </a:ext>
                  </a:extLst>
                </p:cNvPr>
                <p:cNvSpPr/>
                <p:nvPr/>
              </p:nvSpPr>
              <p:spPr>
                <a:xfrm>
                  <a:off x="8526871" y="5347945"/>
                  <a:ext cx="24547" cy="14476"/>
                </a:xfrm>
                <a:custGeom>
                  <a:avLst/>
                  <a:gdLst>
                    <a:gd name="connsiteX0" fmla="*/ 0 w 24547"/>
                    <a:gd name="connsiteY0" fmla="*/ 10448 h 14476"/>
                    <a:gd name="connsiteX1" fmla="*/ 18127 w 24547"/>
                    <a:gd name="connsiteY1" fmla="*/ 0 h 14476"/>
                    <a:gd name="connsiteX2" fmla="*/ 24547 w 24547"/>
                    <a:gd name="connsiteY2" fmla="*/ 4028 h 14476"/>
                    <a:gd name="connsiteX3" fmla="*/ 6420 w 24547"/>
                    <a:gd name="connsiteY3" fmla="*/ 14477 h 14476"/>
                    <a:gd name="connsiteX4" fmla="*/ 0 w 24547"/>
                    <a:gd name="connsiteY4" fmla="*/ 10448 h 1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7" h="14476">
                      <a:moveTo>
                        <a:pt x="0" y="10448"/>
                      </a:moveTo>
                      <a:lnTo>
                        <a:pt x="18127" y="0"/>
                      </a:lnTo>
                      <a:cubicBezTo>
                        <a:pt x="20267" y="1259"/>
                        <a:pt x="22407" y="2518"/>
                        <a:pt x="24547" y="4028"/>
                      </a:cubicBezTo>
                      <a:lnTo>
                        <a:pt x="6420" y="14477"/>
                      </a:lnTo>
                      <a:lnTo>
                        <a:pt x="0" y="10448"/>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14" name="Полилиния: фигура 213">
                  <a:extLst>
                    <a:ext uri="{FF2B5EF4-FFF2-40B4-BE49-F238E27FC236}">
                      <a16:creationId xmlns:a16="http://schemas.microsoft.com/office/drawing/2014/main" id="{8C92A3C7-4D31-422C-A038-391117916BD8}"/>
                    </a:ext>
                  </a:extLst>
                </p:cNvPr>
                <p:cNvSpPr/>
                <p:nvPr/>
              </p:nvSpPr>
              <p:spPr>
                <a:xfrm>
                  <a:off x="8533291" y="5351973"/>
                  <a:ext cx="89503" cy="119590"/>
                </a:xfrm>
                <a:custGeom>
                  <a:avLst/>
                  <a:gdLst>
                    <a:gd name="connsiteX0" fmla="*/ 0 w 89503"/>
                    <a:gd name="connsiteY0" fmla="*/ 10448 h 119590"/>
                    <a:gd name="connsiteX1" fmla="*/ 18127 w 89503"/>
                    <a:gd name="connsiteY1" fmla="*/ 0 h 119590"/>
                    <a:gd name="connsiteX2" fmla="*/ 89504 w 89503"/>
                    <a:gd name="connsiteY2" fmla="*/ 109016 h 119590"/>
                    <a:gd name="connsiteX3" fmla="*/ 71377 w 89503"/>
                    <a:gd name="connsiteY3" fmla="*/ 119590 h 119590"/>
                    <a:gd name="connsiteX4" fmla="*/ 0 w 89503"/>
                    <a:gd name="connsiteY4" fmla="*/ 10448 h 119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03" h="119590">
                      <a:moveTo>
                        <a:pt x="0" y="10448"/>
                      </a:moveTo>
                      <a:lnTo>
                        <a:pt x="18127" y="0"/>
                      </a:lnTo>
                      <a:cubicBezTo>
                        <a:pt x="54458" y="26385"/>
                        <a:pt x="79848" y="65170"/>
                        <a:pt x="89504" y="109016"/>
                      </a:cubicBezTo>
                      <a:lnTo>
                        <a:pt x="71377" y="119590"/>
                      </a:lnTo>
                      <a:cubicBezTo>
                        <a:pt x="61709" y="75713"/>
                        <a:pt x="36330" y="36889"/>
                        <a:pt x="0" y="10448"/>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15" name="Полилиния: фигура 214">
                  <a:extLst>
                    <a:ext uri="{FF2B5EF4-FFF2-40B4-BE49-F238E27FC236}">
                      <a16:creationId xmlns:a16="http://schemas.microsoft.com/office/drawing/2014/main" id="{52D6AC0A-F2F6-4170-8B1F-905CB3D872CD}"/>
                    </a:ext>
                  </a:extLst>
                </p:cNvPr>
                <p:cNvSpPr/>
                <p:nvPr/>
              </p:nvSpPr>
              <p:spPr>
                <a:xfrm>
                  <a:off x="8604668" y="5460989"/>
                  <a:ext cx="20898" cy="43807"/>
                </a:xfrm>
                <a:custGeom>
                  <a:avLst/>
                  <a:gdLst>
                    <a:gd name="connsiteX0" fmla="*/ 0 w 20898"/>
                    <a:gd name="connsiteY0" fmla="*/ 10574 h 43807"/>
                    <a:gd name="connsiteX1" fmla="*/ 18127 w 20898"/>
                    <a:gd name="connsiteY1" fmla="*/ 0 h 43807"/>
                    <a:gd name="connsiteX2" fmla="*/ 20897 w 20898"/>
                    <a:gd name="connsiteY2" fmla="*/ 26562 h 43807"/>
                    <a:gd name="connsiteX3" fmla="*/ 20897 w 20898"/>
                    <a:gd name="connsiteY3" fmla="*/ 33233 h 43807"/>
                    <a:gd name="connsiteX4" fmla="*/ 2769 w 20898"/>
                    <a:gd name="connsiteY4" fmla="*/ 43808 h 43807"/>
                    <a:gd name="connsiteX5" fmla="*/ 2769 w 20898"/>
                    <a:gd name="connsiteY5" fmla="*/ 37136 h 43807"/>
                    <a:gd name="connsiteX6" fmla="*/ 0 w 20898"/>
                    <a:gd name="connsiteY6" fmla="*/ 10574 h 4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98" h="43807">
                      <a:moveTo>
                        <a:pt x="0" y="10574"/>
                      </a:moveTo>
                      <a:lnTo>
                        <a:pt x="18127" y="0"/>
                      </a:lnTo>
                      <a:cubicBezTo>
                        <a:pt x="20016" y="8726"/>
                        <a:pt x="20947" y="17633"/>
                        <a:pt x="20897" y="26562"/>
                      </a:cubicBezTo>
                      <a:cubicBezTo>
                        <a:pt x="20897" y="28828"/>
                        <a:pt x="20897" y="31093"/>
                        <a:pt x="20897" y="33233"/>
                      </a:cubicBezTo>
                      <a:lnTo>
                        <a:pt x="2769" y="43808"/>
                      </a:lnTo>
                      <a:cubicBezTo>
                        <a:pt x="2769" y="41668"/>
                        <a:pt x="2769" y="39402"/>
                        <a:pt x="2769" y="37136"/>
                      </a:cubicBezTo>
                      <a:cubicBezTo>
                        <a:pt x="2832" y="28207"/>
                        <a:pt x="1901" y="19298"/>
                        <a:pt x="0" y="1057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16" name="Полилиния: фигура 215">
                  <a:extLst>
                    <a:ext uri="{FF2B5EF4-FFF2-40B4-BE49-F238E27FC236}">
                      <a16:creationId xmlns:a16="http://schemas.microsoft.com/office/drawing/2014/main" id="{C54D261B-04BA-47BF-BFE9-68A3CEC2F3C2}"/>
                    </a:ext>
                  </a:extLst>
                </p:cNvPr>
                <p:cNvSpPr/>
                <p:nvPr/>
              </p:nvSpPr>
              <p:spPr>
                <a:xfrm>
                  <a:off x="8583897" y="5494223"/>
                  <a:ext cx="41548" cy="55766"/>
                </a:xfrm>
                <a:custGeom>
                  <a:avLst/>
                  <a:gdLst>
                    <a:gd name="connsiteX0" fmla="*/ 23415 w 41548"/>
                    <a:gd name="connsiteY0" fmla="*/ 10574 h 55766"/>
                    <a:gd name="connsiteX1" fmla="*/ 41542 w 41548"/>
                    <a:gd name="connsiteY1" fmla="*/ 0 h 55766"/>
                    <a:gd name="connsiteX2" fmla="*/ 18127 w 41548"/>
                    <a:gd name="connsiteY2" fmla="*/ 45318 h 55766"/>
                    <a:gd name="connsiteX3" fmla="*/ 0 w 41548"/>
                    <a:gd name="connsiteY3" fmla="*/ 55767 h 55766"/>
                    <a:gd name="connsiteX4" fmla="*/ 23415 w 41548"/>
                    <a:gd name="connsiteY4" fmla="*/ 10574 h 5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8" h="55766">
                      <a:moveTo>
                        <a:pt x="23415" y="10574"/>
                      </a:moveTo>
                      <a:lnTo>
                        <a:pt x="41542" y="0"/>
                      </a:lnTo>
                      <a:cubicBezTo>
                        <a:pt x="41831" y="18078"/>
                        <a:pt x="33045" y="35098"/>
                        <a:pt x="18127" y="45318"/>
                      </a:cubicBezTo>
                      <a:lnTo>
                        <a:pt x="0" y="55767"/>
                      </a:lnTo>
                      <a:cubicBezTo>
                        <a:pt x="14930" y="45618"/>
                        <a:pt x="23729" y="28624"/>
                        <a:pt x="23415" y="10574"/>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09" name="Полилиния: фигура 208">
                <a:extLst>
                  <a:ext uri="{FF2B5EF4-FFF2-40B4-BE49-F238E27FC236}">
                    <a16:creationId xmlns:a16="http://schemas.microsoft.com/office/drawing/2014/main" id="{3FBD9792-0427-4E84-96CB-21A96F06FB66}"/>
                  </a:ext>
                </a:extLst>
              </p:cNvPr>
              <p:cNvSpPr/>
              <p:nvPr/>
            </p:nvSpPr>
            <p:spPr>
              <a:xfrm>
                <a:off x="8526619" y="5347945"/>
                <a:ext cx="98945" cy="202044"/>
              </a:xfrm>
              <a:custGeom>
                <a:avLst/>
                <a:gdLst>
                  <a:gd name="connsiteX0" fmla="*/ 75153 w 98945"/>
                  <a:gd name="connsiteY0" fmla="*/ 191596 h 202044"/>
                  <a:gd name="connsiteX1" fmla="*/ 57026 w 98945"/>
                  <a:gd name="connsiteY1" fmla="*/ 202044 h 202044"/>
                  <a:gd name="connsiteX2" fmla="*/ 80566 w 98945"/>
                  <a:gd name="connsiteY2" fmla="*/ 150180 h 202044"/>
                  <a:gd name="connsiteX3" fmla="*/ 0 w 98945"/>
                  <a:gd name="connsiteY3" fmla="*/ 10448 h 202044"/>
                  <a:gd name="connsiteX4" fmla="*/ 18127 w 98945"/>
                  <a:gd name="connsiteY4" fmla="*/ 0 h 202044"/>
                  <a:gd name="connsiteX5" fmla="*/ 98945 w 98945"/>
                  <a:gd name="connsiteY5" fmla="*/ 139228 h 202044"/>
                  <a:gd name="connsiteX6" fmla="*/ 75153 w 98945"/>
                  <a:gd name="connsiteY6" fmla="*/ 191596 h 20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45" h="202044">
                    <a:moveTo>
                      <a:pt x="75153" y="191596"/>
                    </a:moveTo>
                    <a:lnTo>
                      <a:pt x="57026" y="202044"/>
                    </a:lnTo>
                    <a:cubicBezTo>
                      <a:pt x="71502" y="193610"/>
                      <a:pt x="80566" y="175735"/>
                      <a:pt x="80566" y="150180"/>
                    </a:cubicBezTo>
                    <a:cubicBezTo>
                      <a:pt x="77645" y="93386"/>
                      <a:pt x="47685" y="41430"/>
                      <a:pt x="0" y="10448"/>
                    </a:cubicBezTo>
                    <a:lnTo>
                      <a:pt x="18127" y="0"/>
                    </a:lnTo>
                    <a:cubicBezTo>
                      <a:pt x="65800" y="30793"/>
                      <a:pt x="95848" y="82556"/>
                      <a:pt x="98945" y="139228"/>
                    </a:cubicBezTo>
                    <a:cubicBezTo>
                      <a:pt x="98945" y="165160"/>
                      <a:pt x="89881" y="183036"/>
                      <a:pt x="75153" y="191596"/>
                    </a:cubicBezTo>
                    <a:close/>
                  </a:path>
                </a:pathLst>
              </a:custGeom>
              <a:noFill/>
              <a:ln w="3145" cap="flat">
                <a:solidFill>
                  <a:schemeClr val="accent4">
                    <a:lumMod val="75000"/>
                  </a:schemeClr>
                </a:solidFill>
                <a:prstDash val="solid"/>
                <a:miter/>
              </a:ln>
            </p:spPr>
            <p:txBody>
              <a:bodyPr rtlCol="0" anchor="ctr"/>
              <a:lstStyle/>
              <a:p>
                <a:endParaRPr lang="ru-UA"/>
              </a:p>
            </p:txBody>
          </p:sp>
          <p:sp>
            <p:nvSpPr>
              <p:cNvPr id="210" name="Полилиния: фигура 209">
                <a:extLst>
                  <a:ext uri="{FF2B5EF4-FFF2-40B4-BE49-F238E27FC236}">
                    <a16:creationId xmlns:a16="http://schemas.microsoft.com/office/drawing/2014/main" id="{D6F50CCC-D612-4EE0-9724-0A5C34F7E8C8}"/>
                  </a:ext>
                </a:extLst>
              </p:cNvPr>
              <p:cNvSpPr/>
              <p:nvPr/>
            </p:nvSpPr>
            <p:spPr>
              <a:xfrm>
                <a:off x="8445676" y="5347303"/>
                <a:ext cx="161761" cy="208137"/>
              </a:xfrm>
              <a:custGeom>
                <a:avLst/>
                <a:gdLst>
                  <a:gd name="connsiteX0" fmla="*/ 81195 w 161761"/>
                  <a:gd name="connsiteY0" fmla="*/ 11090 h 208137"/>
                  <a:gd name="connsiteX1" fmla="*/ 161761 w 161761"/>
                  <a:gd name="connsiteY1" fmla="*/ 150822 h 208137"/>
                  <a:gd name="connsiteX2" fmla="*/ 80692 w 161761"/>
                  <a:gd name="connsiteY2" fmla="*/ 197022 h 208137"/>
                  <a:gd name="connsiteX3" fmla="*/ 0 w 161761"/>
                  <a:gd name="connsiteY3" fmla="*/ 57416 h 208137"/>
                  <a:gd name="connsiteX4" fmla="*/ 81195 w 161761"/>
                  <a:gd name="connsiteY4" fmla="*/ 11090 h 20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1" h="208137">
                    <a:moveTo>
                      <a:pt x="81195" y="11090"/>
                    </a:moveTo>
                    <a:cubicBezTo>
                      <a:pt x="128880" y="42072"/>
                      <a:pt x="158841" y="94028"/>
                      <a:pt x="161761" y="150822"/>
                    </a:cubicBezTo>
                    <a:cubicBezTo>
                      <a:pt x="161761" y="202183"/>
                      <a:pt x="125381" y="222828"/>
                      <a:pt x="80692" y="197022"/>
                    </a:cubicBezTo>
                    <a:cubicBezTo>
                      <a:pt x="33004" y="166079"/>
                      <a:pt x="3009" y="114182"/>
                      <a:pt x="0" y="57416"/>
                    </a:cubicBezTo>
                    <a:cubicBezTo>
                      <a:pt x="126" y="6055"/>
                      <a:pt x="36506" y="-14716"/>
                      <a:pt x="81195" y="11090"/>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11" name="Полилиния: фигура 210">
                <a:extLst>
                  <a:ext uri="{FF2B5EF4-FFF2-40B4-BE49-F238E27FC236}">
                    <a16:creationId xmlns:a16="http://schemas.microsoft.com/office/drawing/2014/main" id="{F04CD7C6-9F20-42C7-867C-A7F31E4CF5A4}"/>
                  </a:ext>
                </a:extLst>
              </p:cNvPr>
              <p:cNvSpPr/>
              <p:nvPr/>
            </p:nvSpPr>
            <p:spPr>
              <a:xfrm>
                <a:off x="8458768" y="5364481"/>
                <a:ext cx="135803" cy="174118"/>
              </a:xfrm>
              <a:custGeom>
                <a:avLst/>
                <a:gdLst>
                  <a:gd name="connsiteX0" fmla="*/ 135578 w 135803"/>
                  <a:gd name="connsiteY0" fmla="*/ 126091 h 174118"/>
                  <a:gd name="connsiteX1" fmla="*/ 116569 w 135803"/>
                  <a:gd name="connsiteY1" fmla="*/ 169144 h 174118"/>
                  <a:gd name="connsiteX2" fmla="*/ 116569 w 135803"/>
                  <a:gd name="connsiteY2" fmla="*/ 169144 h 174118"/>
                  <a:gd name="connsiteX3" fmla="*/ 67600 w 135803"/>
                  <a:gd name="connsiteY3" fmla="*/ 164864 h 174118"/>
                  <a:gd name="connsiteX4" fmla="*/ 0 w 135803"/>
                  <a:gd name="connsiteY4" fmla="*/ 47791 h 174118"/>
                  <a:gd name="connsiteX5" fmla="*/ 26688 w 135803"/>
                  <a:gd name="connsiteY5" fmla="*/ 1340 h 174118"/>
                  <a:gd name="connsiteX6" fmla="*/ 26688 w 135803"/>
                  <a:gd name="connsiteY6" fmla="*/ 1340 h 174118"/>
                  <a:gd name="connsiteX7" fmla="*/ 68104 w 135803"/>
                  <a:gd name="connsiteY7" fmla="*/ 9019 h 174118"/>
                  <a:gd name="connsiteX8" fmla="*/ 135578 w 135803"/>
                  <a:gd name="connsiteY8" fmla="*/ 126091 h 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03" h="174118">
                    <a:moveTo>
                      <a:pt x="135578" y="126091"/>
                    </a:moveTo>
                    <a:cubicBezTo>
                      <a:pt x="137201" y="142779"/>
                      <a:pt x="129988" y="159102"/>
                      <a:pt x="116569" y="169144"/>
                    </a:cubicBezTo>
                    <a:lnTo>
                      <a:pt x="116569" y="169144"/>
                    </a:lnTo>
                    <a:cubicBezTo>
                      <a:pt x="103981" y="176697"/>
                      <a:pt x="86860" y="175942"/>
                      <a:pt x="67600" y="164864"/>
                    </a:cubicBezTo>
                    <a:cubicBezTo>
                      <a:pt x="27662" y="138876"/>
                      <a:pt x="2543" y="95372"/>
                      <a:pt x="0" y="47791"/>
                    </a:cubicBezTo>
                    <a:cubicBezTo>
                      <a:pt x="0" y="22615"/>
                      <a:pt x="10574" y="6250"/>
                      <a:pt x="26688" y="1340"/>
                    </a:cubicBezTo>
                    <a:lnTo>
                      <a:pt x="26688" y="1340"/>
                    </a:lnTo>
                    <a:cubicBezTo>
                      <a:pt x="40963" y="-1932"/>
                      <a:pt x="55956" y="848"/>
                      <a:pt x="68104" y="9019"/>
                    </a:cubicBezTo>
                    <a:cubicBezTo>
                      <a:pt x="108009" y="35020"/>
                      <a:pt x="133085" y="78529"/>
                      <a:pt x="135578" y="126091"/>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sp>
            <p:nvSpPr>
              <p:cNvPr id="212" name="Полилиния: фигура 211">
                <a:extLst>
                  <a:ext uri="{FF2B5EF4-FFF2-40B4-BE49-F238E27FC236}">
                    <a16:creationId xmlns:a16="http://schemas.microsoft.com/office/drawing/2014/main" id="{C06D642C-2F4C-478E-88F9-D757712692FB}"/>
                  </a:ext>
                </a:extLst>
              </p:cNvPr>
              <p:cNvSpPr/>
              <p:nvPr/>
            </p:nvSpPr>
            <p:spPr>
              <a:xfrm>
                <a:off x="8466221" y="5364377"/>
                <a:ext cx="128350" cy="170517"/>
              </a:xfrm>
              <a:custGeom>
                <a:avLst/>
                <a:gdLst>
                  <a:gd name="connsiteX0" fmla="*/ 128125 w 128350"/>
                  <a:gd name="connsiteY0" fmla="*/ 126195 h 170517"/>
                  <a:gd name="connsiteX1" fmla="*/ 109116 w 128350"/>
                  <a:gd name="connsiteY1" fmla="*/ 169248 h 170517"/>
                  <a:gd name="connsiteX2" fmla="*/ 109116 w 128350"/>
                  <a:gd name="connsiteY2" fmla="*/ 169248 h 170517"/>
                  <a:gd name="connsiteX3" fmla="*/ 67826 w 128350"/>
                  <a:gd name="connsiteY3" fmla="*/ 161443 h 170517"/>
                  <a:gd name="connsiteX4" fmla="*/ 62413 w 128350"/>
                  <a:gd name="connsiteY4" fmla="*/ 158170 h 170517"/>
                  <a:gd name="connsiteX5" fmla="*/ 56748 w 128350"/>
                  <a:gd name="connsiteY5" fmla="*/ 154016 h 170517"/>
                  <a:gd name="connsiteX6" fmla="*/ 226 w 128350"/>
                  <a:gd name="connsiteY6" fmla="*/ 44496 h 170517"/>
                  <a:gd name="connsiteX7" fmla="*/ 19235 w 128350"/>
                  <a:gd name="connsiteY7" fmla="*/ 1444 h 170517"/>
                  <a:gd name="connsiteX8" fmla="*/ 19235 w 128350"/>
                  <a:gd name="connsiteY8" fmla="*/ 1444 h 170517"/>
                  <a:gd name="connsiteX9" fmla="*/ 57000 w 128350"/>
                  <a:gd name="connsiteY9" fmla="*/ 7109 h 170517"/>
                  <a:gd name="connsiteX10" fmla="*/ 60902 w 128350"/>
                  <a:gd name="connsiteY10" fmla="*/ 9123 h 170517"/>
                  <a:gd name="connsiteX11" fmla="*/ 62665 w 128350"/>
                  <a:gd name="connsiteY11" fmla="*/ 10256 h 170517"/>
                  <a:gd name="connsiteX12" fmla="*/ 128125 w 128350"/>
                  <a:gd name="connsiteY12" fmla="*/ 126195 h 17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350" h="170517">
                    <a:moveTo>
                      <a:pt x="128125" y="126195"/>
                    </a:moveTo>
                    <a:cubicBezTo>
                      <a:pt x="129749" y="142882"/>
                      <a:pt x="122535" y="159206"/>
                      <a:pt x="109116" y="169248"/>
                    </a:cubicBezTo>
                    <a:lnTo>
                      <a:pt x="109116" y="169248"/>
                    </a:lnTo>
                    <a:cubicBezTo>
                      <a:pt x="94866" y="172416"/>
                      <a:pt x="79936" y="169595"/>
                      <a:pt x="67826" y="161443"/>
                    </a:cubicBezTo>
                    <a:lnTo>
                      <a:pt x="62413" y="158170"/>
                    </a:lnTo>
                    <a:lnTo>
                      <a:pt x="56748" y="154016"/>
                    </a:lnTo>
                    <a:cubicBezTo>
                      <a:pt x="23200" y="127205"/>
                      <a:pt x="2641" y="87377"/>
                      <a:pt x="226" y="44496"/>
                    </a:cubicBezTo>
                    <a:cubicBezTo>
                      <a:pt x="-1398" y="27809"/>
                      <a:pt x="5809" y="11486"/>
                      <a:pt x="19235" y="1444"/>
                    </a:cubicBezTo>
                    <a:lnTo>
                      <a:pt x="19235" y="1444"/>
                    </a:lnTo>
                    <a:cubicBezTo>
                      <a:pt x="32075" y="-1700"/>
                      <a:pt x="45645" y="335"/>
                      <a:pt x="57000" y="7109"/>
                    </a:cubicBezTo>
                    <a:lnTo>
                      <a:pt x="60902" y="9123"/>
                    </a:lnTo>
                    <a:lnTo>
                      <a:pt x="62665" y="10256"/>
                    </a:lnTo>
                    <a:cubicBezTo>
                      <a:pt x="101462" y="36495"/>
                      <a:pt x="125695" y="79420"/>
                      <a:pt x="128125" y="126195"/>
                    </a:cubicBez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sp>
          <p:nvSpPr>
            <p:cNvPr id="203" name="Полилиния: фигура 202">
              <a:extLst>
                <a:ext uri="{FF2B5EF4-FFF2-40B4-BE49-F238E27FC236}">
                  <a16:creationId xmlns:a16="http://schemas.microsoft.com/office/drawing/2014/main" id="{C44D64B4-AE0A-4A73-8328-3102BEC6E281}"/>
                </a:ext>
              </a:extLst>
            </p:cNvPr>
            <p:cNvSpPr/>
            <p:nvPr/>
          </p:nvSpPr>
          <p:spPr>
            <a:xfrm>
              <a:off x="8522969" y="5371486"/>
              <a:ext cx="5664" cy="151061"/>
            </a:xfrm>
            <a:custGeom>
              <a:avLst/>
              <a:gdLst>
                <a:gd name="connsiteX0" fmla="*/ 0 w 5664"/>
                <a:gd name="connsiteY0" fmla="*/ 0 h 151061"/>
                <a:gd name="connsiteX1" fmla="*/ 0 w 5664"/>
                <a:gd name="connsiteY1" fmla="*/ 146907 h 151061"/>
                <a:gd name="connsiteX2" fmla="*/ 5665 w 5664"/>
                <a:gd name="connsiteY2" fmla="*/ 151061 h 151061"/>
                <a:gd name="connsiteX3" fmla="*/ 5665 w 5664"/>
                <a:gd name="connsiteY3" fmla="*/ 3147 h 151061"/>
              </a:gdLst>
              <a:ahLst/>
              <a:cxnLst>
                <a:cxn ang="0">
                  <a:pos x="connsiteX0" y="connsiteY0"/>
                </a:cxn>
                <a:cxn ang="0">
                  <a:pos x="connsiteX1" y="connsiteY1"/>
                </a:cxn>
                <a:cxn ang="0">
                  <a:pos x="connsiteX2" y="connsiteY2"/>
                </a:cxn>
                <a:cxn ang="0">
                  <a:pos x="connsiteX3" y="connsiteY3"/>
                </a:cxn>
              </a:cxnLst>
              <a:rect l="l" t="t" r="r" b="b"/>
              <a:pathLst>
                <a:path w="5664" h="151061">
                  <a:moveTo>
                    <a:pt x="0" y="0"/>
                  </a:moveTo>
                  <a:lnTo>
                    <a:pt x="0" y="146907"/>
                  </a:lnTo>
                  <a:lnTo>
                    <a:pt x="5665" y="151061"/>
                  </a:lnTo>
                  <a:lnTo>
                    <a:pt x="5665" y="3147"/>
                  </a:lnTo>
                  <a:close/>
                </a:path>
              </a:pathLst>
            </a:custGeom>
            <a:solidFill>
              <a:srgbClr val="121822"/>
            </a:solidFill>
            <a:ln w="3145" cap="flat">
              <a:solidFill>
                <a:schemeClr val="accent4">
                  <a:lumMod val="75000"/>
                </a:schemeClr>
              </a:solidFill>
              <a:prstDash val="solid"/>
              <a:miter/>
            </a:ln>
          </p:spPr>
          <p:txBody>
            <a:bodyPr rtlCol="0" anchor="ctr"/>
            <a:lstStyle/>
            <a:p>
              <a:endParaRPr lang="ru-UA"/>
            </a:p>
          </p:txBody>
        </p:sp>
      </p:grpSp>
      <p:grpSp>
        <p:nvGrpSpPr>
          <p:cNvPr id="6" name="Group 4">
            <a:extLst>
              <a:ext uri="{FF2B5EF4-FFF2-40B4-BE49-F238E27FC236}">
                <a16:creationId xmlns:a16="http://schemas.microsoft.com/office/drawing/2014/main" id="{67C83D6B-CA21-4B25-9491-00C3597F2BA1}"/>
              </a:ext>
            </a:extLst>
          </p:cNvPr>
          <p:cNvGrpSpPr>
            <a:grpSpLocks noChangeAspect="1"/>
          </p:cNvGrpSpPr>
          <p:nvPr/>
        </p:nvGrpSpPr>
        <p:grpSpPr bwMode="auto">
          <a:xfrm>
            <a:off x="3262569" y="4568768"/>
            <a:ext cx="1398588" cy="1249363"/>
            <a:chOff x="2246" y="3214"/>
            <a:chExt cx="881" cy="787"/>
          </a:xfrm>
          <a:effectLst>
            <a:glow rad="63500">
              <a:schemeClr val="accent4">
                <a:satMod val="175000"/>
                <a:alpha val="40000"/>
              </a:schemeClr>
            </a:glow>
          </a:effectLst>
        </p:grpSpPr>
        <p:sp>
          <p:nvSpPr>
            <p:cNvPr id="14" name="Freeform 5">
              <a:extLst>
                <a:ext uri="{FF2B5EF4-FFF2-40B4-BE49-F238E27FC236}">
                  <a16:creationId xmlns:a16="http://schemas.microsoft.com/office/drawing/2014/main" id="{B6AE1657-340B-48FE-B066-A018113665A5}"/>
                </a:ext>
              </a:extLst>
            </p:cNvPr>
            <p:cNvSpPr>
              <a:spLocks/>
            </p:cNvSpPr>
            <p:nvPr/>
          </p:nvSpPr>
          <p:spPr bwMode="auto">
            <a:xfrm>
              <a:off x="2878" y="3440"/>
              <a:ext cx="188" cy="428"/>
            </a:xfrm>
            <a:custGeom>
              <a:avLst/>
              <a:gdLst>
                <a:gd name="T0" fmla="*/ 105 w 114"/>
                <a:gd name="T1" fmla="*/ 259 h 259"/>
                <a:gd name="T2" fmla="*/ 105 w 114"/>
                <a:gd name="T3" fmla="*/ 259 h 259"/>
                <a:gd name="T4" fmla="*/ 97 w 114"/>
                <a:gd name="T5" fmla="*/ 254 h 259"/>
                <a:gd name="T6" fmla="*/ 2 w 114"/>
                <a:gd name="T7" fmla="*/ 12 h 259"/>
                <a:gd name="T8" fmla="*/ 6 w 114"/>
                <a:gd name="T9" fmla="*/ 1 h 259"/>
                <a:gd name="T10" fmla="*/ 17 w 114"/>
                <a:gd name="T11" fmla="*/ 6 h 259"/>
                <a:gd name="T12" fmla="*/ 112 w 114"/>
                <a:gd name="T13" fmla="*/ 248 h 259"/>
                <a:gd name="T14" fmla="*/ 108 w 114"/>
                <a:gd name="T15" fmla="*/ 258 h 259"/>
                <a:gd name="T16" fmla="*/ 105 w 114"/>
                <a:gd name="T17" fmla="*/ 25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259">
                  <a:moveTo>
                    <a:pt x="105" y="259"/>
                  </a:moveTo>
                  <a:lnTo>
                    <a:pt x="105" y="259"/>
                  </a:lnTo>
                  <a:cubicBezTo>
                    <a:pt x="102" y="259"/>
                    <a:pt x="98" y="257"/>
                    <a:pt x="97" y="254"/>
                  </a:cubicBezTo>
                  <a:lnTo>
                    <a:pt x="2" y="12"/>
                  </a:lnTo>
                  <a:cubicBezTo>
                    <a:pt x="0" y="8"/>
                    <a:pt x="2" y="3"/>
                    <a:pt x="6" y="1"/>
                  </a:cubicBezTo>
                  <a:cubicBezTo>
                    <a:pt x="11" y="0"/>
                    <a:pt x="15" y="2"/>
                    <a:pt x="17" y="6"/>
                  </a:cubicBezTo>
                  <a:lnTo>
                    <a:pt x="112" y="248"/>
                  </a:lnTo>
                  <a:cubicBezTo>
                    <a:pt x="114" y="252"/>
                    <a:pt x="112" y="257"/>
                    <a:pt x="108" y="258"/>
                  </a:cubicBezTo>
                  <a:cubicBezTo>
                    <a:pt x="107" y="259"/>
                    <a:pt x="106" y="259"/>
                    <a:pt x="105" y="259"/>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15" name="Freeform 6">
              <a:extLst>
                <a:ext uri="{FF2B5EF4-FFF2-40B4-BE49-F238E27FC236}">
                  <a16:creationId xmlns:a16="http://schemas.microsoft.com/office/drawing/2014/main" id="{42FBD612-33A5-4584-82AD-B4557F173DEB}"/>
                </a:ext>
              </a:extLst>
            </p:cNvPr>
            <p:cNvSpPr>
              <a:spLocks/>
            </p:cNvSpPr>
            <p:nvPr/>
          </p:nvSpPr>
          <p:spPr bwMode="auto">
            <a:xfrm>
              <a:off x="2360" y="3229"/>
              <a:ext cx="316" cy="195"/>
            </a:xfrm>
            <a:custGeom>
              <a:avLst/>
              <a:gdLst>
                <a:gd name="T0" fmla="*/ 183 w 192"/>
                <a:gd name="T1" fmla="*/ 118 h 118"/>
                <a:gd name="T2" fmla="*/ 183 w 192"/>
                <a:gd name="T3" fmla="*/ 118 h 118"/>
                <a:gd name="T4" fmla="*/ 179 w 192"/>
                <a:gd name="T5" fmla="*/ 117 h 118"/>
                <a:gd name="T6" fmla="*/ 5 w 192"/>
                <a:gd name="T7" fmla="*/ 16 h 118"/>
                <a:gd name="T8" fmla="*/ 2 w 192"/>
                <a:gd name="T9" fmla="*/ 5 h 118"/>
                <a:gd name="T10" fmla="*/ 13 w 192"/>
                <a:gd name="T11" fmla="*/ 2 h 118"/>
                <a:gd name="T12" fmla="*/ 187 w 192"/>
                <a:gd name="T13" fmla="*/ 102 h 118"/>
                <a:gd name="T14" fmla="*/ 190 w 192"/>
                <a:gd name="T15" fmla="*/ 114 h 118"/>
                <a:gd name="T16" fmla="*/ 183 w 192"/>
                <a:gd name="T1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8">
                  <a:moveTo>
                    <a:pt x="183" y="118"/>
                  </a:moveTo>
                  <a:lnTo>
                    <a:pt x="183" y="118"/>
                  </a:lnTo>
                  <a:cubicBezTo>
                    <a:pt x="181" y="118"/>
                    <a:pt x="180" y="117"/>
                    <a:pt x="179" y="117"/>
                  </a:cubicBezTo>
                  <a:lnTo>
                    <a:pt x="5" y="16"/>
                  </a:lnTo>
                  <a:cubicBezTo>
                    <a:pt x="1" y="14"/>
                    <a:pt x="0" y="9"/>
                    <a:pt x="2" y="5"/>
                  </a:cubicBezTo>
                  <a:cubicBezTo>
                    <a:pt x="4" y="1"/>
                    <a:pt x="9" y="0"/>
                    <a:pt x="13" y="2"/>
                  </a:cubicBezTo>
                  <a:lnTo>
                    <a:pt x="187" y="102"/>
                  </a:lnTo>
                  <a:cubicBezTo>
                    <a:pt x="191" y="105"/>
                    <a:pt x="192" y="110"/>
                    <a:pt x="190" y="114"/>
                  </a:cubicBezTo>
                  <a:cubicBezTo>
                    <a:pt x="188" y="116"/>
                    <a:pt x="186" y="118"/>
                    <a:pt x="183" y="118"/>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19" name="Rectangle 7">
              <a:extLst>
                <a:ext uri="{FF2B5EF4-FFF2-40B4-BE49-F238E27FC236}">
                  <a16:creationId xmlns:a16="http://schemas.microsoft.com/office/drawing/2014/main" id="{251752E0-22C5-41E9-AE74-553EC17FB453}"/>
                </a:ext>
              </a:extLst>
            </p:cNvPr>
            <p:cNvSpPr>
              <a:spLocks noChangeArrowheads="1"/>
            </p:cNvSpPr>
            <p:nvPr/>
          </p:nvSpPr>
          <p:spPr bwMode="auto">
            <a:xfrm>
              <a:off x="2358" y="3227"/>
              <a:ext cx="1" cy="198"/>
            </a:xfrm>
            <a:prstGeom prst="rect">
              <a:avLst/>
            </a:prstGeom>
            <a:solidFill>
              <a:srgbClr val="17509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21" name="Freeform 8">
              <a:extLst>
                <a:ext uri="{FF2B5EF4-FFF2-40B4-BE49-F238E27FC236}">
                  <a16:creationId xmlns:a16="http://schemas.microsoft.com/office/drawing/2014/main" id="{9C5BFEAD-C2C1-4BDC-A685-CB0587F5EEE6}"/>
                </a:ext>
              </a:extLst>
            </p:cNvPr>
            <p:cNvSpPr>
              <a:spLocks/>
            </p:cNvSpPr>
            <p:nvPr/>
          </p:nvSpPr>
          <p:spPr bwMode="auto">
            <a:xfrm>
              <a:off x="2358" y="3231"/>
              <a:ext cx="26" cy="290"/>
            </a:xfrm>
            <a:custGeom>
              <a:avLst/>
              <a:gdLst>
                <a:gd name="T0" fmla="*/ 8 w 16"/>
                <a:gd name="T1" fmla="*/ 176 h 176"/>
                <a:gd name="T2" fmla="*/ 8 w 16"/>
                <a:gd name="T3" fmla="*/ 176 h 176"/>
                <a:gd name="T4" fmla="*/ 0 w 16"/>
                <a:gd name="T5" fmla="*/ 167 h 176"/>
                <a:gd name="T6" fmla="*/ 0 w 16"/>
                <a:gd name="T7" fmla="*/ 8 h 176"/>
                <a:gd name="T8" fmla="*/ 8 w 16"/>
                <a:gd name="T9" fmla="*/ 0 h 176"/>
                <a:gd name="T10" fmla="*/ 16 w 16"/>
                <a:gd name="T11" fmla="*/ 8 h 176"/>
                <a:gd name="T12" fmla="*/ 16 w 16"/>
                <a:gd name="T13" fmla="*/ 167 h 176"/>
                <a:gd name="T14" fmla="*/ 8 w 16"/>
                <a:gd name="T15" fmla="*/ 176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76">
                  <a:moveTo>
                    <a:pt x="8" y="176"/>
                  </a:moveTo>
                  <a:lnTo>
                    <a:pt x="8" y="176"/>
                  </a:lnTo>
                  <a:cubicBezTo>
                    <a:pt x="4" y="176"/>
                    <a:pt x="0" y="172"/>
                    <a:pt x="0" y="167"/>
                  </a:cubicBezTo>
                  <a:lnTo>
                    <a:pt x="0" y="8"/>
                  </a:lnTo>
                  <a:cubicBezTo>
                    <a:pt x="0" y="4"/>
                    <a:pt x="4" y="0"/>
                    <a:pt x="8" y="0"/>
                  </a:cubicBezTo>
                  <a:cubicBezTo>
                    <a:pt x="13" y="0"/>
                    <a:pt x="16" y="4"/>
                    <a:pt x="16" y="8"/>
                  </a:cubicBezTo>
                  <a:lnTo>
                    <a:pt x="16" y="167"/>
                  </a:lnTo>
                  <a:cubicBezTo>
                    <a:pt x="16" y="172"/>
                    <a:pt x="13" y="176"/>
                    <a:pt x="8" y="17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08" name="Freeform 9">
              <a:extLst>
                <a:ext uri="{FF2B5EF4-FFF2-40B4-BE49-F238E27FC236}">
                  <a16:creationId xmlns:a16="http://schemas.microsoft.com/office/drawing/2014/main" id="{D23BE09A-4583-49DE-A7E9-3F2A28DDF248}"/>
                </a:ext>
              </a:extLst>
            </p:cNvPr>
            <p:cNvSpPr>
              <a:spLocks/>
            </p:cNvSpPr>
            <p:nvPr/>
          </p:nvSpPr>
          <p:spPr bwMode="auto">
            <a:xfrm>
              <a:off x="2647" y="3394"/>
              <a:ext cx="99" cy="274"/>
            </a:xfrm>
            <a:custGeom>
              <a:avLst/>
              <a:gdLst>
                <a:gd name="T0" fmla="*/ 51 w 60"/>
                <a:gd name="T1" fmla="*/ 166 h 166"/>
                <a:gd name="T2" fmla="*/ 51 w 60"/>
                <a:gd name="T3" fmla="*/ 166 h 166"/>
                <a:gd name="T4" fmla="*/ 43 w 60"/>
                <a:gd name="T5" fmla="*/ 160 h 166"/>
                <a:gd name="T6" fmla="*/ 1 w 60"/>
                <a:gd name="T7" fmla="*/ 12 h 166"/>
                <a:gd name="T8" fmla="*/ 7 w 60"/>
                <a:gd name="T9" fmla="*/ 2 h 166"/>
                <a:gd name="T10" fmla="*/ 17 w 60"/>
                <a:gd name="T11" fmla="*/ 7 h 166"/>
                <a:gd name="T12" fmla="*/ 59 w 60"/>
                <a:gd name="T13" fmla="*/ 156 h 166"/>
                <a:gd name="T14" fmla="*/ 53 w 60"/>
                <a:gd name="T15" fmla="*/ 166 h 166"/>
                <a:gd name="T16" fmla="*/ 51 w 60"/>
                <a:gd name="T1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66">
                  <a:moveTo>
                    <a:pt x="51" y="166"/>
                  </a:moveTo>
                  <a:lnTo>
                    <a:pt x="51" y="166"/>
                  </a:lnTo>
                  <a:cubicBezTo>
                    <a:pt x="48" y="166"/>
                    <a:pt x="44" y="164"/>
                    <a:pt x="43" y="160"/>
                  </a:cubicBezTo>
                  <a:lnTo>
                    <a:pt x="1" y="12"/>
                  </a:lnTo>
                  <a:cubicBezTo>
                    <a:pt x="0" y="7"/>
                    <a:pt x="2" y="3"/>
                    <a:pt x="7" y="2"/>
                  </a:cubicBezTo>
                  <a:cubicBezTo>
                    <a:pt x="11" y="0"/>
                    <a:pt x="15" y="3"/>
                    <a:pt x="17" y="7"/>
                  </a:cubicBezTo>
                  <a:lnTo>
                    <a:pt x="59" y="156"/>
                  </a:lnTo>
                  <a:cubicBezTo>
                    <a:pt x="60" y="160"/>
                    <a:pt x="58" y="164"/>
                    <a:pt x="53" y="166"/>
                  </a:cubicBezTo>
                  <a:cubicBezTo>
                    <a:pt x="53" y="166"/>
                    <a:pt x="52" y="166"/>
                    <a:pt x="51" y="16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0" name="Freeform 11">
              <a:extLst>
                <a:ext uri="{FF2B5EF4-FFF2-40B4-BE49-F238E27FC236}">
                  <a16:creationId xmlns:a16="http://schemas.microsoft.com/office/drawing/2014/main" id="{89E3F9DC-096D-4CCF-93B4-33701D958A75}"/>
                </a:ext>
              </a:extLst>
            </p:cNvPr>
            <p:cNvSpPr>
              <a:spLocks/>
            </p:cNvSpPr>
            <p:nvPr/>
          </p:nvSpPr>
          <p:spPr bwMode="auto">
            <a:xfrm>
              <a:off x="2747" y="3394"/>
              <a:ext cx="0" cy="277"/>
            </a:xfrm>
            <a:custGeom>
              <a:avLst/>
              <a:gdLst>
                <a:gd name="T0" fmla="*/ 168 h 168"/>
                <a:gd name="T1" fmla="*/ 168 h 168"/>
                <a:gd name="T2" fmla="*/ 0 h 168"/>
                <a:gd name="T3" fmla="*/ 0 h 168"/>
                <a:gd name="T4" fmla="*/ 0 h 168"/>
                <a:gd name="T5" fmla="*/ 168 h 168"/>
              </a:gdLst>
              <a:ahLst/>
              <a:cxnLst>
                <a:cxn ang="0">
                  <a:pos x="0" y="T0"/>
                </a:cxn>
                <a:cxn ang="0">
                  <a:pos x="0" y="T1"/>
                </a:cxn>
                <a:cxn ang="0">
                  <a:pos x="0" y="T2"/>
                </a:cxn>
                <a:cxn ang="0">
                  <a:pos x="0" y="T3"/>
                </a:cxn>
                <a:cxn ang="0">
                  <a:pos x="0" y="T4"/>
                </a:cxn>
                <a:cxn ang="0">
                  <a:pos x="0" y="T5"/>
                </a:cxn>
              </a:cxnLst>
              <a:rect l="0" t="0" r="r" b="b"/>
              <a:pathLst>
                <a:path h="168">
                  <a:moveTo>
                    <a:pt x="0" y="168"/>
                  </a:moveTo>
                  <a:lnTo>
                    <a:pt x="0" y="168"/>
                  </a:lnTo>
                  <a:lnTo>
                    <a:pt x="0" y="0"/>
                  </a:lnTo>
                  <a:lnTo>
                    <a:pt x="0" y="0"/>
                  </a:lnTo>
                  <a:lnTo>
                    <a:pt x="0" y="0"/>
                  </a:lnTo>
                  <a:lnTo>
                    <a:pt x="0" y="168"/>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dirty="0"/>
            </a:p>
          </p:txBody>
        </p:sp>
        <p:sp>
          <p:nvSpPr>
            <p:cNvPr id="411" name="Freeform 12">
              <a:extLst>
                <a:ext uri="{FF2B5EF4-FFF2-40B4-BE49-F238E27FC236}">
                  <a16:creationId xmlns:a16="http://schemas.microsoft.com/office/drawing/2014/main" id="{C1862004-8015-4F7C-AE3F-AD326D1D187A}"/>
                </a:ext>
              </a:extLst>
            </p:cNvPr>
            <p:cNvSpPr>
              <a:spLocks/>
            </p:cNvSpPr>
            <p:nvPr/>
          </p:nvSpPr>
          <p:spPr bwMode="auto">
            <a:xfrm>
              <a:off x="2647" y="3396"/>
              <a:ext cx="292" cy="81"/>
            </a:xfrm>
            <a:custGeom>
              <a:avLst/>
              <a:gdLst>
                <a:gd name="T0" fmla="*/ 168 w 177"/>
                <a:gd name="T1" fmla="*/ 49 h 49"/>
                <a:gd name="T2" fmla="*/ 168 w 177"/>
                <a:gd name="T3" fmla="*/ 49 h 49"/>
                <a:gd name="T4" fmla="*/ 167 w 177"/>
                <a:gd name="T5" fmla="*/ 49 h 49"/>
                <a:gd name="T6" fmla="*/ 7 w 177"/>
                <a:gd name="T7" fmla="*/ 17 h 49"/>
                <a:gd name="T8" fmla="*/ 1 w 177"/>
                <a:gd name="T9" fmla="*/ 7 h 49"/>
                <a:gd name="T10" fmla="*/ 10 w 177"/>
                <a:gd name="T11" fmla="*/ 1 h 49"/>
                <a:gd name="T12" fmla="*/ 170 w 177"/>
                <a:gd name="T13" fmla="*/ 33 h 49"/>
                <a:gd name="T14" fmla="*/ 176 w 177"/>
                <a:gd name="T15" fmla="*/ 43 h 49"/>
                <a:gd name="T16" fmla="*/ 168 w 1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49">
                  <a:moveTo>
                    <a:pt x="168" y="49"/>
                  </a:moveTo>
                  <a:lnTo>
                    <a:pt x="168" y="49"/>
                  </a:lnTo>
                  <a:cubicBezTo>
                    <a:pt x="168" y="49"/>
                    <a:pt x="167" y="49"/>
                    <a:pt x="167" y="49"/>
                  </a:cubicBezTo>
                  <a:lnTo>
                    <a:pt x="7" y="17"/>
                  </a:lnTo>
                  <a:cubicBezTo>
                    <a:pt x="3" y="16"/>
                    <a:pt x="0" y="11"/>
                    <a:pt x="1" y="7"/>
                  </a:cubicBezTo>
                  <a:cubicBezTo>
                    <a:pt x="2" y="3"/>
                    <a:pt x="6" y="0"/>
                    <a:pt x="10" y="1"/>
                  </a:cubicBezTo>
                  <a:lnTo>
                    <a:pt x="170" y="33"/>
                  </a:lnTo>
                  <a:cubicBezTo>
                    <a:pt x="174" y="34"/>
                    <a:pt x="177" y="39"/>
                    <a:pt x="176" y="43"/>
                  </a:cubicBezTo>
                  <a:cubicBezTo>
                    <a:pt x="176" y="47"/>
                    <a:pt x="172" y="49"/>
                    <a:pt x="168" y="49"/>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2" name="Freeform 13">
              <a:extLst>
                <a:ext uri="{FF2B5EF4-FFF2-40B4-BE49-F238E27FC236}">
                  <a16:creationId xmlns:a16="http://schemas.microsoft.com/office/drawing/2014/main" id="{250AD0C8-9324-449D-85F1-FFA85A1D4C22}"/>
                </a:ext>
              </a:extLst>
            </p:cNvPr>
            <p:cNvSpPr>
              <a:spLocks/>
            </p:cNvSpPr>
            <p:nvPr/>
          </p:nvSpPr>
          <p:spPr bwMode="auto">
            <a:xfrm>
              <a:off x="2645" y="3394"/>
              <a:ext cx="0" cy="86"/>
            </a:xfrm>
            <a:custGeom>
              <a:avLst/>
              <a:gdLst>
                <a:gd name="T0" fmla="*/ 52 h 52"/>
                <a:gd name="T1" fmla="*/ 52 h 52"/>
                <a:gd name="T2" fmla="*/ 0 h 52"/>
                <a:gd name="T3" fmla="*/ 0 h 52"/>
                <a:gd name="T4" fmla="*/ 0 h 52"/>
                <a:gd name="T5" fmla="*/ 52 h 52"/>
              </a:gdLst>
              <a:ahLst/>
              <a:cxnLst>
                <a:cxn ang="0">
                  <a:pos x="0" y="T0"/>
                </a:cxn>
                <a:cxn ang="0">
                  <a:pos x="0" y="T1"/>
                </a:cxn>
                <a:cxn ang="0">
                  <a:pos x="0" y="T2"/>
                </a:cxn>
                <a:cxn ang="0">
                  <a:pos x="0" y="T3"/>
                </a:cxn>
                <a:cxn ang="0">
                  <a:pos x="0" y="T4"/>
                </a:cxn>
                <a:cxn ang="0">
                  <a:pos x="0" y="T5"/>
                </a:cxn>
              </a:cxnLst>
              <a:rect l="0" t="0" r="r" b="b"/>
              <a:pathLst>
                <a:path h="52">
                  <a:moveTo>
                    <a:pt x="0" y="52"/>
                  </a:moveTo>
                  <a:lnTo>
                    <a:pt x="0" y="52"/>
                  </a:lnTo>
                  <a:lnTo>
                    <a:pt x="0" y="0"/>
                  </a:lnTo>
                  <a:lnTo>
                    <a:pt x="0" y="0"/>
                  </a:lnTo>
                  <a:lnTo>
                    <a:pt x="0" y="0"/>
                  </a:lnTo>
                  <a:lnTo>
                    <a:pt x="0" y="52"/>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3" name="Freeform 14">
              <a:extLst>
                <a:ext uri="{FF2B5EF4-FFF2-40B4-BE49-F238E27FC236}">
                  <a16:creationId xmlns:a16="http://schemas.microsoft.com/office/drawing/2014/main" id="{3F8B9B67-2930-4542-939E-F69EC0F78D20}"/>
                </a:ext>
              </a:extLst>
            </p:cNvPr>
            <p:cNvSpPr>
              <a:spLocks/>
            </p:cNvSpPr>
            <p:nvPr/>
          </p:nvSpPr>
          <p:spPr bwMode="auto">
            <a:xfrm>
              <a:off x="2940" y="3394"/>
              <a:ext cx="0" cy="86"/>
            </a:xfrm>
            <a:custGeom>
              <a:avLst/>
              <a:gdLst>
                <a:gd name="T0" fmla="*/ 52 h 52"/>
                <a:gd name="T1" fmla="*/ 52 h 52"/>
                <a:gd name="T2" fmla="*/ 0 h 52"/>
                <a:gd name="T3" fmla="*/ 0 h 52"/>
                <a:gd name="T4" fmla="*/ 0 h 52"/>
                <a:gd name="T5" fmla="*/ 52 h 52"/>
              </a:gdLst>
              <a:ahLst/>
              <a:cxnLst>
                <a:cxn ang="0">
                  <a:pos x="0" y="T0"/>
                </a:cxn>
                <a:cxn ang="0">
                  <a:pos x="0" y="T1"/>
                </a:cxn>
                <a:cxn ang="0">
                  <a:pos x="0" y="T2"/>
                </a:cxn>
                <a:cxn ang="0">
                  <a:pos x="0" y="T3"/>
                </a:cxn>
                <a:cxn ang="0">
                  <a:pos x="0" y="T4"/>
                </a:cxn>
                <a:cxn ang="0">
                  <a:pos x="0" y="T5"/>
                </a:cxn>
              </a:cxnLst>
              <a:rect l="0" t="0" r="r" b="b"/>
              <a:pathLst>
                <a:path h="52">
                  <a:moveTo>
                    <a:pt x="0" y="52"/>
                  </a:moveTo>
                  <a:lnTo>
                    <a:pt x="0" y="52"/>
                  </a:lnTo>
                  <a:lnTo>
                    <a:pt x="0" y="0"/>
                  </a:lnTo>
                  <a:lnTo>
                    <a:pt x="0" y="0"/>
                  </a:lnTo>
                  <a:lnTo>
                    <a:pt x="0" y="0"/>
                  </a:lnTo>
                  <a:lnTo>
                    <a:pt x="0" y="52"/>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4" name="Freeform 15">
              <a:extLst>
                <a:ext uri="{FF2B5EF4-FFF2-40B4-BE49-F238E27FC236}">
                  <a16:creationId xmlns:a16="http://schemas.microsoft.com/office/drawing/2014/main" id="{6A44B8B1-7297-4F0F-9E45-A4141266ADBF}"/>
                </a:ext>
              </a:extLst>
            </p:cNvPr>
            <p:cNvSpPr>
              <a:spLocks/>
            </p:cNvSpPr>
            <p:nvPr/>
          </p:nvSpPr>
          <p:spPr bwMode="auto">
            <a:xfrm>
              <a:off x="2341" y="3216"/>
              <a:ext cx="42" cy="18"/>
            </a:xfrm>
            <a:custGeom>
              <a:avLst/>
              <a:gdLst>
                <a:gd name="T0" fmla="*/ 14 w 25"/>
                <a:gd name="T1" fmla="*/ 2 h 11"/>
                <a:gd name="T2" fmla="*/ 14 w 25"/>
                <a:gd name="T3" fmla="*/ 2 h 11"/>
                <a:gd name="T4" fmla="*/ 0 w 25"/>
                <a:gd name="T5" fmla="*/ 10 h 11"/>
                <a:gd name="T6" fmla="*/ 12 w 25"/>
                <a:gd name="T7" fmla="*/ 11 h 11"/>
                <a:gd name="T8" fmla="*/ 25 w 25"/>
                <a:gd name="T9" fmla="*/ 3 h 11"/>
                <a:gd name="T10" fmla="*/ 14 w 25"/>
                <a:gd name="T11" fmla="*/ 2 h 11"/>
              </a:gdLst>
              <a:ahLst/>
              <a:cxnLst>
                <a:cxn ang="0">
                  <a:pos x="T0" y="T1"/>
                </a:cxn>
                <a:cxn ang="0">
                  <a:pos x="T2" y="T3"/>
                </a:cxn>
                <a:cxn ang="0">
                  <a:pos x="T4" y="T5"/>
                </a:cxn>
                <a:cxn ang="0">
                  <a:pos x="T6" y="T7"/>
                </a:cxn>
                <a:cxn ang="0">
                  <a:pos x="T8" y="T9"/>
                </a:cxn>
                <a:cxn ang="0">
                  <a:pos x="T10" y="T11"/>
                </a:cxn>
              </a:cxnLst>
              <a:rect l="0" t="0" r="r" b="b"/>
              <a:pathLst>
                <a:path w="25" h="11">
                  <a:moveTo>
                    <a:pt x="14" y="2"/>
                  </a:moveTo>
                  <a:lnTo>
                    <a:pt x="14" y="2"/>
                  </a:lnTo>
                  <a:lnTo>
                    <a:pt x="0" y="10"/>
                  </a:lnTo>
                  <a:cubicBezTo>
                    <a:pt x="3" y="8"/>
                    <a:pt x="7" y="8"/>
                    <a:pt x="12" y="11"/>
                  </a:cubicBezTo>
                  <a:lnTo>
                    <a:pt x="25" y="3"/>
                  </a:lnTo>
                  <a:cubicBezTo>
                    <a:pt x="21" y="0"/>
                    <a:pt x="17" y="0"/>
                    <a:pt x="14"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5" name="Freeform 16">
              <a:extLst>
                <a:ext uri="{FF2B5EF4-FFF2-40B4-BE49-F238E27FC236}">
                  <a16:creationId xmlns:a16="http://schemas.microsoft.com/office/drawing/2014/main" id="{68DAB7A5-AE24-4A73-A836-33724397F7D6}"/>
                </a:ext>
              </a:extLst>
            </p:cNvPr>
            <p:cNvSpPr>
              <a:spLocks/>
            </p:cNvSpPr>
            <p:nvPr/>
          </p:nvSpPr>
          <p:spPr bwMode="auto">
            <a:xfrm>
              <a:off x="2345" y="3216"/>
              <a:ext cx="38" cy="18"/>
            </a:xfrm>
            <a:custGeom>
              <a:avLst/>
              <a:gdLst>
                <a:gd name="T0" fmla="*/ 10 w 23"/>
                <a:gd name="T1" fmla="*/ 11 h 11"/>
                <a:gd name="T2" fmla="*/ 10 w 23"/>
                <a:gd name="T3" fmla="*/ 11 h 11"/>
                <a:gd name="T4" fmla="*/ 23 w 23"/>
                <a:gd name="T5" fmla="*/ 3 h 11"/>
                <a:gd name="T6" fmla="*/ 14 w 23"/>
                <a:gd name="T7" fmla="*/ 1 h 11"/>
                <a:gd name="T8" fmla="*/ 0 w 23"/>
                <a:gd name="T9" fmla="*/ 9 h 11"/>
                <a:gd name="T10" fmla="*/ 10 w 23"/>
                <a:gd name="T11" fmla="*/ 11 h 11"/>
              </a:gdLst>
              <a:ahLst/>
              <a:cxnLst>
                <a:cxn ang="0">
                  <a:pos x="T0" y="T1"/>
                </a:cxn>
                <a:cxn ang="0">
                  <a:pos x="T2" y="T3"/>
                </a:cxn>
                <a:cxn ang="0">
                  <a:pos x="T4" y="T5"/>
                </a:cxn>
                <a:cxn ang="0">
                  <a:pos x="T6" y="T7"/>
                </a:cxn>
                <a:cxn ang="0">
                  <a:pos x="T8" y="T9"/>
                </a:cxn>
                <a:cxn ang="0">
                  <a:pos x="T10" y="T11"/>
                </a:cxn>
              </a:cxnLst>
              <a:rect l="0" t="0" r="r" b="b"/>
              <a:pathLst>
                <a:path w="23" h="11">
                  <a:moveTo>
                    <a:pt x="10" y="11"/>
                  </a:moveTo>
                  <a:lnTo>
                    <a:pt x="10" y="11"/>
                  </a:lnTo>
                  <a:lnTo>
                    <a:pt x="23" y="3"/>
                  </a:lnTo>
                  <a:cubicBezTo>
                    <a:pt x="20" y="1"/>
                    <a:pt x="17" y="0"/>
                    <a:pt x="14" y="1"/>
                  </a:cubicBezTo>
                  <a:lnTo>
                    <a:pt x="0" y="9"/>
                  </a:lnTo>
                  <a:cubicBezTo>
                    <a:pt x="3" y="8"/>
                    <a:pt x="6" y="9"/>
                    <a:pt x="10" y="1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6" name="Freeform 17">
              <a:extLst>
                <a:ext uri="{FF2B5EF4-FFF2-40B4-BE49-F238E27FC236}">
                  <a16:creationId xmlns:a16="http://schemas.microsoft.com/office/drawing/2014/main" id="{3B709019-0C76-4422-B012-9B2B1E4E02BA}"/>
                </a:ext>
              </a:extLst>
            </p:cNvPr>
            <p:cNvSpPr>
              <a:spLocks/>
            </p:cNvSpPr>
            <p:nvPr/>
          </p:nvSpPr>
          <p:spPr bwMode="auto">
            <a:xfrm>
              <a:off x="2341" y="3217"/>
              <a:ext cx="27" cy="15"/>
            </a:xfrm>
            <a:custGeom>
              <a:avLst/>
              <a:gdLst>
                <a:gd name="T0" fmla="*/ 2 w 16"/>
                <a:gd name="T1" fmla="*/ 8 h 9"/>
                <a:gd name="T2" fmla="*/ 2 w 16"/>
                <a:gd name="T3" fmla="*/ 8 h 9"/>
                <a:gd name="T4" fmla="*/ 16 w 16"/>
                <a:gd name="T5" fmla="*/ 0 h 9"/>
                <a:gd name="T6" fmla="*/ 14 w 16"/>
                <a:gd name="T7" fmla="*/ 1 h 9"/>
                <a:gd name="T8" fmla="*/ 0 w 16"/>
                <a:gd name="T9" fmla="*/ 9 h 9"/>
                <a:gd name="T10" fmla="*/ 2 w 16"/>
                <a:gd name="T11" fmla="*/ 8 h 9"/>
              </a:gdLst>
              <a:ahLst/>
              <a:cxnLst>
                <a:cxn ang="0">
                  <a:pos x="T0" y="T1"/>
                </a:cxn>
                <a:cxn ang="0">
                  <a:pos x="T2" y="T3"/>
                </a:cxn>
                <a:cxn ang="0">
                  <a:pos x="T4" y="T5"/>
                </a:cxn>
                <a:cxn ang="0">
                  <a:pos x="T6" y="T7"/>
                </a:cxn>
                <a:cxn ang="0">
                  <a:pos x="T8" y="T9"/>
                </a:cxn>
                <a:cxn ang="0">
                  <a:pos x="T10" y="T11"/>
                </a:cxn>
              </a:cxnLst>
              <a:rect l="0" t="0" r="r" b="b"/>
              <a:pathLst>
                <a:path w="16" h="9">
                  <a:moveTo>
                    <a:pt x="2" y="8"/>
                  </a:moveTo>
                  <a:lnTo>
                    <a:pt x="2" y="8"/>
                  </a:lnTo>
                  <a:lnTo>
                    <a:pt x="16" y="0"/>
                  </a:lnTo>
                  <a:cubicBezTo>
                    <a:pt x="15" y="0"/>
                    <a:pt x="15" y="0"/>
                    <a:pt x="14" y="1"/>
                  </a:cubicBezTo>
                  <a:lnTo>
                    <a:pt x="0" y="9"/>
                  </a:lnTo>
                  <a:cubicBezTo>
                    <a:pt x="1" y="8"/>
                    <a:pt x="2" y="8"/>
                    <a:pt x="2" y="8"/>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7" name="Freeform 18">
              <a:extLst>
                <a:ext uri="{FF2B5EF4-FFF2-40B4-BE49-F238E27FC236}">
                  <a16:creationId xmlns:a16="http://schemas.microsoft.com/office/drawing/2014/main" id="{5B621EF2-000B-4B04-96CF-A1B2F4F89F92}"/>
                </a:ext>
              </a:extLst>
            </p:cNvPr>
            <p:cNvSpPr>
              <a:spLocks/>
            </p:cNvSpPr>
            <p:nvPr/>
          </p:nvSpPr>
          <p:spPr bwMode="auto">
            <a:xfrm>
              <a:off x="2389" y="3214"/>
              <a:ext cx="0" cy="23"/>
            </a:xfrm>
            <a:custGeom>
              <a:avLst/>
              <a:gdLst>
                <a:gd name="T0" fmla="*/ 14 h 14"/>
                <a:gd name="T1" fmla="*/ 14 h 14"/>
                <a:gd name="T2" fmla="*/ 0 h 14"/>
                <a:gd name="T3" fmla="*/ 0 h 14"/>
                <a:gd name="T4" fmla="*/ 0 h 14"/>
                <a:gd name="T5" fmla="*/ 14 h 14"/>
              </a:gdLst>
              <a:ahLst/>
              <a:cxnLst>
                <a:cxn ang="0">
                  <a:pos x="0" y="T0"/>
                </a:cxn>
                <a:cxn ang="0">
                  <a:pos x="0" y="T1"/>
                </a:cxn>
                <a:cxn ang="0">
                  <a:pos x="0" y="T2"/>
                </a:cxn>
                <a:cxn ang="0">
                  <a:pos x="0" y="T3"/>
                </a:cxn>
                <a:cxn ang="0">
                  <a:pos x="0" y="T4"/>
                </a:cxn>
                <a:cxn ang="0">
                  <a:pos x="0" y="T5"/>
                </a:cxn>
              </a:cxnLst>
              <a:rect l="0" t="0" r="r" b="b"/>
              <a:pathLst>
                <a:path h="14">
                  <a:moveTo>
                    <a:pt x="0" y="14"/>
                  </a:moveTo>
                  <a:lnTo>
                    <a:pt x="0" y="14"/>
                  </a:lnTo>
                  <a:lnTo>
                    <a:pt x="0" y="0"/>
                  </a:lnTo>
                  <a:lnTo>
                    <a:pt x="0" y="0"/>
                  </a:lnTo>
                  <a:lnTo>
                    <a:pt x="0" y="0"/>
                  </a:lnTo>
                  <a:lnTo>
                    <a:pt x="0" y="14"/>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8" name="Freeform 19">
              <a:extLst>
                <a:ext uri="{FF2B5EF4-FFF2-40B4-BE49-F238E27FC236}">
                  <a16:creationId xmlns:a16="http://schemas.microsoft.com/office/drawing/2014/main" id="{53B668A9-9B91-4D40-B77E-F5BB50AD1FEB}"/>
                </a:ext>
              </a:extLst>
            </p:cNvPr>
            <p:cNvSpPr>
              <a:spLocks/>
            </p:cNvSpPr>
            <p:nvPr/>
          </p:nvSpPr>
          <p:spPr bwMode="auto">
            <a:xfrm>
              <a:off x="2361" y="3221"/>
              <a:ext cx="48" cy="76"/>
            </a:xfrm>
            <a:custGeom>
              <a:avLst/>
              <a:gdLst>
                <a:gd name="T0" fmla="*/ 11 w 29"/>
                <a:gd name="T1" fmla="*/ 46 h 46"/>
                <a:gd name="T2" fmla="*/ 11 w 29"/>
                <a:gd name="T3" fmla="*/ 46 h 46"/>
                <a:gd name="T4" fmla="*/ 25 w 29"/>
                <a:gd name="T5" fmla="*/ 38 h 46"/>
                <a:gd name="T6" fmla="*/ 29 w 29"/>
                <a:gd name="T7" fmla="*/ 28 h 46"/>
                <a:gd name="T8" fmla="*/ 13 w 29"/>
                <a:gd name="T9" fmla="*/ 0 h 46"/>
                <a:gd name="T10" fmla="*/ 0 w 29"/>
                <a:gd name="T11" fmla="*/ 8 h 46"/>
                <a:gd name="T12" fmla="*/ 16 w 29"/>
                <a:gd name="T13" fmla="*/ 36 h 46"/>
                <a:gd name="T14" fmla="*/ 11 w 29"/>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6">
                  <a:moveTo>
                    <a:pt x="11" y="46"/>
                  </a:moveTo>
                  <a:lnTo>
                    <a:pt x="11" y="46"/>
                  </a:lnTo>
                  <a:lnTo>
                    <a:pt x="25" y="38"/>
                  </a:lnTo>
                  <a:cubicBezTo>
                    <a:pt x="28" y="36"/>
                    <a:pt x="29" y="33"/>
                    <a:pt x="29" y="28"/>
                  </a:cubicBezTo>
                  <a:cubicBezTo>
                    <a:pt x="29" y="17"/>
                    <a:pt x="22" y="5"/>
                    <a:pt x="13" y="0"/>
                  </a:cubicBezTo>
                  <a:lnTo>
                    <a:pt x="0" y="8"/>
                  </a:lnTo>
                  <a:cubicBezTo>
                    <a:pt x="9" y="13"/>
                    <a:pt x="16" y="25"/>
                    <a:pt x="16" y="36"/>
                  </a:cubicBezTo>
                  <a:cubicBezTo>
                    <a:pt x="16" y="41"/>
                    <a:pt x="14" y="44"/>
                    <a:pt x="11" y="4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19" name="Freeform 20">
              <a:extLst>
                <a:ext uri="{FF2B5EF4-FFF2-40B4-BE49-F238E27FC236}">
                  <a16:creationId xmlns:a16="http://schemas.microsoft.com/office/drawing/2014/main" id="{51FDAC44-6EA9-4FD7-B17C-0AC44161E6DC}"/>
                </a:ext>
              </a:extLst>
            </p:cNvPr>
            <p:cNvSpPr>
              <a:spLocks/>
            </p:cNvSpPr>
            <p:nvPr/>
          </p:nvSpPr>
          <p:spPr bwMode="auto">
            <a:xfrm>
              <a:off x="2379" y="3242"/>
              <a:ext cx="30" cy="55"/>
            </a:xfrm>
            <a:custGeom>
              <a:avLst/>
              <a:gdLst>
                <a:gd name="T0" fmla="*/ 0 w 18"/>
                <a:gd name="T1" fmla="*/ 33 h 33"/>
                <a:gd name="T2" fmla="*/ 0 w 18"/>
                <a:gd name="T3" fmla="*/ 33 h 33"/>
                <a:gd name="T4" fmla="*/ 14 w 18"/>
                <a:gd name="T5" fmla="*/ 25 h 33"/>
                <a:gd name="T6" fmla="*/ 18 w 18"/>
                <a:gd name="T7" fmla="*/ 15 h 33"/>
                <a:gd name="T8" fmla="*/ 14 w 18"/>
                <a:gd name="T9" fmla="*/ 0 h 33"/>
                <a:gd name="T10" fmla="*/ 0 w 18"/>
                <a:gd name="T11" fmla="*/ 8 h 33"/>
                <a:gd name="T12" fmla="*/ 5 w 18"/>
                <a:gd name="T13" fmla="*/ 23 h 33"/>
                <a:gd name="T14" fmla="*/ 0 w 18"/>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3">
                  <a:moveTo>
                    <a:pt x="0" y="33"/>
                  </a:moveTo>
                  <a:lnTo>
                    <a:pt x="0" y="33"/>
                  </a:lnTo>
                  <a:lnTo>
                    <a:pt x="14" y="25"/>
                  </a:lnTo>
                  <a:cubicBezTo>
                    <a:pt x="17" y="23"/>
                    <a:pt x="18" y="20"/>
                    <a:pt x="18" y="15"/>
                  </a:cubicBezTo>
                  <a:cubicBezTo>
                    <a:pt x="18" y="10"/>
                    <a:pt x="17" y="4"/>
                    <a:pt x="14" y="0"/>
                  </a:cubicBezTo>
                  <a:lnTo>
                    <a:pt x="0" y="8"/>
                  </a:lnTo>
                  <a:cubicBezTo>
                    <a:pt x="3" y="12"/>
                    <a:pt x="5" y="18"/>
                    <a:pt x="5" y="23"/>
                  </a:cubicBezTo>
                  <a:cubicBezTo>
                    <a:pt x="5" y="28"/>
                    <a:pt x="3" y="31"/>
                    <a:pt x="0" y="3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0" name="Freeform 21">
              <a:extLst>
                <a:ext uri="{FF2B5EF4-FFF2-40B4-BE49-F238E27FC236}">
                  <a16:creationId xmlns:a16="http://schemas.microsoft.com/office/drawing/2014/main" id="{DC87CE3F-2980-4F82-B5B0-412EA3E35456}"/>
                </a:ext>
              </a:extLst>
            </p:cNvPr>
            <p:cNvSpPr>
              <a:spLocks/>
            </p:cNvSpPr>
            <p:nvPr/>
          </p:nvSpPr>
          <p:spPr bwMode="auto">
            <a:xfrm>
              <a:off x="2361" y="3221"/>
              <a:ext cx="41" cy="34"/>
            </a:xfrm>
            <a:custGeom>
              <a:avLst/>
              <a:gdLst>
                <a:gd name="T0" fmla="*/ 11 w 25"/>
                <a:gd name="T1" fmla="*/ 21 h 21"/>
                <a:gd name="T2" fmla="*/ 11 w 25"/>
                <a:gd name="T3" fmla="*/ 21 h 21"/>
                <a:gd name="T4" fmla="*/ 25 w 25"/>
                <a:gd name="T5" fmla="*/ 13 h 21"/>
                <a:gd name="T6" fmla="*/ 13 w 25"/>
                <a:gd name="T7" fmla="*/ 0 h 21"/>
                <a:gd name="T8" fmla="*/ 0 w 25"/>
                <a:gd name="T9" fmla="*/ 8 h 21"/>
                <a:gd name="T10" fmla="*/ 11 w 25"/>
                <a:gd name="T11" fmla="*/ 21 h 21"/>
              </a:gdLst>
              <a:ahLst/>
              <a:cxnLst>
                <a:cxn ang="0">
                  <a:pos x="T0" y="T1"/>
                </a:cxn>
                <a:cxn ang="0">
                  <a:pos x="T2" y="T3"/>
                </a:cxn>
                <a:cxn ang="0">
                  <a:pos x="T4" y="T5"/>
                </a:cxn>
                <a:cxn ang="0">
                  <a:pos x="T6" y="T7"/>
                </a:cxn>
                <a:cxn ang="0">
                  <a:pos x="T8" y="T9"/>
                </a:cxn>
                <a:cxn ang="0">
                  <a:pos x="T10" y="T11"/>
                </a:cxn>
              </a:cxnLst>
              <a:rect l="0" t="0" r="r" b="b"/>
              <a:pathLst>
                <a:path w="25" h="21">
                  <a:moveTo>
                    <a:pt x="11" y="21"/>
                  </a:moveTo>
                  <a:lnTo>
                    <a:pt x="11" y="21"/>
                  </a:lnTo>
                  <a:lnTo>
                    <a:pt x="25" y="13"/>
                  </a:lnTo>
                  <a:cubicBezTo>
                    <a:pt x="22" y="7"/>
                    <a:pt x="18" y="3"/>
                    <a:pt x="13" y="0"/>
                  </a:cubicBezTo>
                  <a:lnTo>
                    <a:pt x="0" y="8"/>
                  </a:lnTo>
                  <a:cubicBezTo>
                    <a:pt x="4" y="11"/>
                    <a:pt x="9" y="15"/>
                    <a:pt x="11" y="2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1" name="Freeform 22">
              <a:extLst>
                <a:ext uri="{FF2B5EF4-FFF2-40B4-BE49-F238E27FC236}">
                  <a16:creationId xmlns:a16="http://schemas.microsoft.com/office/drawing/2014/main" id="{A25D9BD0-2C3D-496E-8E69-D7AFEBD25FB0}"/>
                </a:ext>
              </a:extLst>
            </p:cNvPr>
            <p:cNvSpPr>
              <a:spLocks/>
            </p:cNvSpPr>
            <p:nvPr/>
          </p:nvSpPr>
          <p:spPr bwMode="auto">
            <a:xfrm>
              <a:off x="2406" y="3221"/>
              <a:ext cx="1" cy="36"/>
            </a:xfrm>
            <a:custGeom>
              <a:avLst/>
              <a:gdLst>
                <a:gd name="T0" fmla="*/ 0 w 1"/>
                <a:gd name="T1" fmla="*/ 22 h 22"/>
                <a:gd name="T2" fmla="*/ 1 w 1"/>
                <a:gd name="T3" fmla="*/ 22 h 22"/>
                <a:gd name="T4" fmla="*/ 1 w 1"/>
                <a:gd name="T5" fmla="*/ 0 h 22"/>
                <a:gd name="T6" fmla="*/ 0 w 1"/>
                <a:gd name="T7" fmla="*/ 0 h 22"/>
                <a:gd name="T8" fmla="*/ 0 w 1"/>
                <a:gd name="T9" fmla="*/ 0 h 22"/>
                <a:gd name="T10" fmla="*/ 0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0" y="22"/>
                  </a:moveTo>
                  <a:lnTo>
                    <a:pt x="1" y="22"/>
                  </a:lnTo>
                  <a:lnTo>
                    <a:pt x="1" y="0"/>
                  </a:lnTo>
                  <a:lnTo>
                    <a:pt x="0" y="0"/>
                  </a:lnTo>
                  <a:lnTo>
                    <a:pt x="0" y="0"/>
                  </a:lnTo>
                  <a:lnTo>
                    <a:pt x="0" y="22"/>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2" name="Freeform 23">
              <a:extLst>
                <a:ext uri="{FF2B5EF4-FFF2-40B4-BE49-F238E27FC236}">
                  <a16:creationId xmlns:a16="http://schemas.microsoft.com/office/drawing/2014/main" id="{7183E1ED-DF7B-4416-B7AC-D3F1F8A808F5}"/>
                </a:ext>
              </a:extLst>
            </p:cNvPr>
            <p:cNvSpPr>
              <a:spLocks/>
            </p:cNvSpPr>
            <p:nvPr/>
          </p:nvSpPr>
          <p:spPr bwMode="auto">
            <a:xfrm>
              <a:off x="2412" y="3217"/>
              <a:ext cx="0" cy="83"/>
            </a:xfrm>
            <a:custGeom>
              <a:avLst/>
              <a:gdLst>
                <a:gd name="T0" fmla="*/ 50 h 50"/>
                <a:gd name="T1" fmla="*/ 50 h 50"/>
                <a:gd name="T2" fmla="*/ 0 h 50"/>
                <a:gd name="T3" fmla="*/ 0 h 50"/>
                <a:gd name="T4" fmla="*/ 0 h 50"/>
                <a:gd name="T5" fmla="*/ 50 h 50"/>
              </a:gdLst>
              <a:ahLst/>
              <a:cxnLst>
                <a:cxn ang="0">
                  <a:pos x="0" y="T0"/>
                </a:cxn>
                <a:cxn ang="0">
                  <a:pos x="0" y="T1"/>
                </a:cxn>
                <a:cxn ang="0">
                  <a:pos x="0" y="T2"/>
                </a:cxn>
                <a:cxn ang="0">
                  <a:pos x="0" y="T3"/>
                </a:cxn>
                <a:cxn ang="0">
                  <a:pos x="0" y="T4"/>
                </a:cxn>
                <a:cxn ang="0">
                  <a:pos x="0" y="T5"/>
                </a:cxn>
              </a:cxnLst>
              <a:rect l="0" t="0" r="r" b="b"/>
              <a:pathLst>
                <a:path h="50">
                  <a:moveTo>
                    <a:pt x="0" y="50"/>
                  </a:moveTo>
                  <a:lnTo>
                    <a:pt x="0" y="50"/>
                  </a:lnTo>
                  <a:lnTo>
                    <a:pt x="0" y="0"/>
                  </a:lnTo>
                  <a:lnTo>
                    <a:pt x="0" y="0"/>
                  </a:lnTo>
                  <a:lnTo>
                    <a:pt x="0" y="0"/>
                  </a:lnTo>
                  <a:lnTo>
                    <a:pt x="0" y="50"/>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3" name="Freeform 24">
              <a:extLst>
                <a:ext uri="{FF2B5EF4-FFF2-40B4-BE49-F238E27FC236}">
                  <a16:creationId xmlns:a16="http://schemas.microsoft.com/office/drawing/2014/main" id="{E09EB6D9-BEC9-43EB-A102-3EE5194A7598}"/>
                </a:ext>
              </a:extLst>
            </p:cNvPr>
            <p:cNvSpPr>
              <a:spLocks/>
            </p:cNvSpPr>
            <p:nvPr/>
          </p:nvSpPr>
          <p:spPr bwMode="auto">
            <a:xfrm>
              <a:off x="2335" y="3226"/>
              <a:ext cx="53" cy="77"/>
            </a:xfrm>
            <a:custGeom>
              <a:avLst/>
              <a:gdLst>
                <a:gd name="T0" fmla="*/ 16 w 32"/>
                <a:gd name="T1" fmla="*/ 5 h 47"/>
                <a:gd name="T2" fmla="*/ 16 w 32"/>
                <a:gd name="T3" fmla="*/ 5 h 47"/>
                <a:gd name="T4" fmla="*/ 0 w 32"/>
                <a:gd name="T5" fmla="*/ 14 h 47"/>
                <a:gd name="T6" fmla="*/ 16 w 32"/>
                <a:gd name="T7" fmla="*/ 42 h 47"/>
                <a:gd name="T8" fmla="*/ 32 w 32"/>
                <a:gd name="T9" fmla="*/ 33 h 47"/>
                <a:gd name="T10" fmla="*/ 16 w 32"/>
                <a:gd name="T11" fmla="*/ 5 h 47"/>
              </a:gdLst>
              <a:ahLst/>
              <a:cxnLst>
                <a:cxn ang="0">
                  <a:pos x="T0" y="T1"/>
                </a:cxn>
                <a:cxn ang="0">
                  <a:pos x="T2" y="T3"/>
                </a:cxn>
                <a:cxn ang="0">
                  <a:pos x="T4" y="T5"/>
                </a:cxn>
                <a:cxn ang="0">
                  <a:pos x="T6" y="T7"/>
                </a:cxn>
                <a:cxn ang="0">
                  <a:pos x="T8" y="T9"/>
                </a:cxn>
                <a:cxn ang="0">
                  <a:pos x="T10" y="T11"/>
                </a:cxn>
              </a:cxnLst>
              <a:rect l="0" t="0" r="r" b="b"/>
              <a:pathLst>
                <a:path w="32" h="47">
                  <a:moveTo>
                    <a:pt x="16" y="5"/>
                  </a:moveTo>
                  <a:lnTo>
                    <a:pt x="16" y="5"/>
                  </a:lnTo>
                  <a:cubicBezTo>
                    <a:pt x="7" y="0"/>
                    <a:pt x="0" y="4"/>
                    <a:pt x="0" y="14"/>
                  </a:cubicBezTo>
                  <a:cubicBezTo>
                    <a:pt x="0" y="24"/>
                    <a:pt x="7" y="37"/>
                    <a:pt x="16" y="42"/>
                  </a:cubicBezTo>
                  <a:cubicBezTo>
                    <a:pt x="24" y="47"/>
                    <a:pt x="32" y="43"/>
                    <a:pt x="32" y="33"/>
                  </a:cubicBezTo>
                  <a:cubicBezTo>
                    <a:pt x="32" y="22"/>
                    <a:pt x="25" y="10"/>
                    <a:pt x="16" y="5"/>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4" name="Freeform 25">
              <a:extLst>
                <a:ext uri="{FF2B5EF4-FFF2-40B4-BE49-F238E27FC236}">
                  <a16:creationId xmlns:a16="http://schemas.microsoft.com/office/drawing/2014/main" id="{08E53146-67DE-4B71-B730-29BBC1ACFA74}"/>
                </a:ext>
              </a:extLst>
            </p:cNvPr>
            <p:cNvSpPr>
              <a:spLocks/>
            </p:cNvSpPr>
            <p:nvPr/>
          </p:nvSpPr>
          <p:spPr bwMode="auto">
            <a:xfrm>
              <a:off x="2331" y="3227"/>
              <a:ext cx="0" cy="75"/>
            </a:xfrm>
            <a:custGeom>
              <a:avLst/>
              <a:gdLst>
                <a:gd name="T0" fmla="*/ 45 h 45"/>
                <a:gd name="T1" fmla="*/ 45 h 45"/>
                <a:gd name="T2" fmla="*/ 0 h 45"/>
                <a:gd name="T3" fmla="*/ 0 h 45"/>
                <a:gd name="T4" fmla="*/ 0 h 45"/>
                <a:gd name="T5" fmla="*/ 45 h 45"/>
              </a:gdLst>
              <a:ahLst/>
              <a:cxnLst>
                <a:cxn ang="0">
                  <a:pos x="0" y="T0"/>
                </a:cxn>
                <a:cxn ang="0">
                  <a:pos x="0" y="T1"/>
                </a:cxn>
                <a:cxn ang="0">
                  <a:pos x="0" y="T2"/>
                </a:cxn>
                <a:cxn ang="0">
                  <a:pos x="0" y="T3"/>
                </a:cxn>
                <a:cxn ang="0">
                  <a:pos x="0" y="T4"/>
                </a:cxn>
                <a:cxn ang="0">
                  <a:pos x="0" y="T5"/>
                </a:cxn>
              </a:cxnLst>
              <a:rect l="0" t="0" r="r" b="b"/>
              <a:pathLst>
                <a:path h="45">
                  <a:moveTo>
                    <a:pt x="0" y="45"/>
                  </a:moveTo>
                  <a:lnTo>
                    <a:pt x="0" y="45"/>
                  </a:lnTo>
                  <a:lnTo>
                    <a:pt x="0" y="0"/>
                  </a:lnTo>
                  <a:lnTo>
                    <a:pt x="0" y="0"/>
                  </a:lnTo>
                  <a:lnTo>
                    <a:pt x="0" y="0"/>
                  </a:lnTo>
                  <a:lnTo>
                    <a:pt x="0" y="4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5" name="Rectangle 26">
              <a:extLst>
                <a:ext uri="{FF2B5EF4-FFF2-40B4-BE49-F238E27FC236}">
                  <a16:creationId xmlns:a16="http://schemas.microsoft.com/office/drawing/2014/main" id="{418B8DF4-97DC-47C8-B2D0-0770982BB864}"/>
                </a:ext>
              </a:extLst>
            </p:cNvPr>
            <p:cNvSpPr>
              <a:spLocks noChangeArrowheads="1"/>
            </p:cNvSpPr>
            <p:nvPr/>
          </p:nvSpPr>
          <p:spPr bwMode="auto">
            <a:xfrm>
              <a:off x="2389" y="3227"/>
              <a:ext cx="1" cy="75"/>
            </a:xfrm>
            <a:prstGeom prst="rect">
              <a:avLst/>
            </a:prstGeom>
            <a:solidFill>
              <a:srgbClr val="2AE48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426" name="Freeform 27">
              <a:extLst>
                <a:ext uri="{FF2B5EF4-FFF2-40B4-BE49-F238E27FC236}">
                  <a16:creationId xmlns:a16="http://schemas.microsoft.com/office/drawing/2014/main" id="{B44D129D-9955-46B8-9204-BDB929F52A23}"/>
                </a:ext>
              </a:extLst>
            </p:cNvPr>
            <p:cNvSpPr>
              <a:spLocks/>
            </p:cNvSpPr>
            <p:nvPr/>
          </p:nvSpPr>
          <p:spPr bwMode="auto">
            <a:xfrm>
              <a:off x="2341" y="3235"/>
              <a:ext cx="38" cy="58"/>
            </a:xfrm>
            <a:custGeom>
              <a:avLst/>
              <a:gdLst>
                <a:gd name="T0" fmla="*/ 12 w 23"/>
                <a:gd name="T1" fmla="*/ 4 h 35"/>
                <a:gd name="T2" fmla="*/ 12 w 23"/>
                <a:gd name="T3" fmla="*/ 4 h 35"/>
                <a:gd name="T4" fmla="*/ 0 w 23"/>
                <a:gd name="T5" fmla="*/ 11 h 35"/>
                <a:gd name="T6" fmla="*/ 12 w 23"/>
                <a:gd name="T7" fmla="*/ 31 h 35"/>
                <a:gd name="T8" fmla="*/ 23 w 23"/>
                <a:gd name="T9" fmla="*/ 24 h 35"/>
                <a:gd name="T10" fmla="*/ 12 w 23"/>
                <a:gd name="T11" fmla="*/ 4 h 35"/>
              </a:gdLst>
              <a:ahLst/>
              <a:cxnLst>
                <a:cxn ang="0">
                  <a:pos x="T0" y="T1"/>
                </a:cxn>
                <a:cxn ang="0">
                  <a:pos x="T2" y="T3"/>
                </a:cxn>
                <a:cxn ang="0">
                  <a:pos x="T4" y="T5"/>
                </a:cxn>
                <a:cxn ang="0">
                  <a:pos x="T6" y="T7"/>
                </a:cxn>
                <a:cxn ang="0">
                  <a:pos x="T8" y="T9"/>
                </a:cxn>
                <a:cxn ang="0">
                  <a:pos x="T10" y="T11"/>
                </a:cxn>
              </a:cxnLst>
              <a:rect l="0" t="0" r="r" b="b"/>
              <a:pathLst>
                <a:path w="23" h="35">
                  <a:moveTo>
                    <a:pt x="12" y="4"/>
                  </a:moveTo>
                  <a:lnTo>
                    <a:pt x="12" y="4"/>
                  </a:lnTo>
                  <a:cubicBezTo>
                    <a:pt x="5" y="0"/>
                    <a:pt x="0" y="3"/>
                    <a:pt x="0" y="11"/>
                  </a:cubicBezTo>
                  <a:cubicBezTo>
                    <a:pt x="0" y="18"/>
                    <a:pt x="5" y="27"/>
                    <a:pt x="12" y="31"/>
                  </a:cubicBezTo>
                  <a:cubicBezTo>
                    <a:pt x="18" y="35"/>
                    <a:pt x="23" y="32"/>
                    <a:pt x="23" y="24"/>
                  </a:cubicBezTo>
                  <a:cubicBezTo>
                    <a:pt x="23" y="17"/>
                    <a:pt x="18" y="8"/>
                    <a:pt x="12"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7" name="Freeform 28">
              <a:extLst>
                <a:ext uri="{FF2B5EF4-FFF2-40B4-BE49-F238E27FC236}">
                  <a16:creationId xmlns:a16="http://schemas.microsoft.com/office/drawing/2014/main" id="{02478FB2-2C13-4189-9E7B-4866897D1C7B}"/>
                </a:ext>
              </a:extLst>
            </p:cNvPr>
            <p:cNvSpPr>
              <a:spLocks/>
            </p:cNvSpPr>
            <p:nvPr/>
          </p:nvSpPr>
          <p:spPr bwMode="auto">
            <a:xfrm>
              <a:off x="2338" y="3237"/>
              <a:ext cx="0" cy="55"/>
            </a:xfrm>
            <a:custGeom>
              <a:avLst/>
              <a:gdLst>
                <a:gd name="T0" fmla="*/ 33 h 33"/>
                <a:gd name="T1" fmla="*/ 33 h 33"/>
                <a:gd name="T2" fmla="*/ 0 h 33"/>
                <a:gd name="T3" fmla="*/ 0 h 33"/>
                <a:gd name="T4" fmla="*/ 0 h 33"/>
                <a:gd name="T5" fmla="*/ 33 h 33"/>
              </a:gdLst>
              <a:ahLst/>
              <a:cxnLst>
                <a:cxn ang="0">
                  <a:pos x="0" y="T0"/>
                </a:cxn>
                <a:cxn ang="0">
                  <a:pos x="0" y="T1"/>
                </a:cxn>
                <a:cxn ang="0">
                  <a:pos x="0" y="T2"/>
                </a:cxn>
                <a:cxn ang="0">
                  <a:pos x="0" y="T3"/>
                </a:cxn>
                <a:cxn ang="0">
                  <a:pos x="0" y="T4"/>
                </a:cxn>
                <a:cxn ang="0">
                  <a:pos x="0" y="T5"/>
                </a:cxn>
              </a:cxnLst>
              <a:rect l="0" t="0" r="r" b="b"/>
              <a:pathLst>
                <a:path h="33">
                  <a:moveTo>
                    <a:pt x="0" y="33"/>
                  </a:moveTo>
                  <a:lnTo>
                    <a:pt x="0" y="33"/>
                  </a:lnTo>
                  <a:lnTo>
                    <a:pt x="0" y="0"/>
                  </a:lnTo>
                  <a:lnTo>
                    <a:pt x="0" y="0"/>
                  </a:lnTo>
                  <a:lnTo>
                    <a:pt x="0" y="0"/>
                  </a:lnTo>
                  <a:lnTo>
                    <a:pt x="0" y="33"/>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8" name="Freeform 29">
              <a:extLst>
                <a:ext uri="{FF2B5EF4-FFF2-40B4-BE49-F238E27FC236}">
                  <a16:creationId xmlns:a16="http://schemas.microsoft.com/office/drawing/2014/main" id="{B03BC524-7D0B-485D-88D1-E8D3793CE382}"/>
                </a:ext>
              </a:extLst>
            </p:cNvPr>
            <p:cNvSpPr>
              <a:spLocks/>
            </p:cNvSpPr>
            <p:nvPr/>
          </p:nvSpPr>
          <p:spPr bwMode="auto">
            <a:xfrm>
              <a:off x="2383" y="3237"/>
              <a:ext cx="0" cy="55"/>
            </a:xfrm>
            <a:custGeom>
              <a:avLst/>
              <a:gdLst>
                <a:gd name="T0" fmla="*/ 33 h 33"/>
                <a:gd name="T1" fmla="*/ 33 h 33"/>
                <a:gd name="T2" fmla="*/ 0 h 33"/>
                <a:gd name="T3" fmla="*/ 0 h 33"/>
                <a:gd name="T4" fmla="*/ 0 h 33"/>
                <a:gd name="T5" fmla="*/ 33 h 33"/>
              </a:gdLst>
              <a:ahLst/>
              <a:cxnLst>
                <a:cxn ang="0">
                  <a:pos x="0" y="T0"/>
                </a:cxn>
                <a:cxn ang="0">
                  <a:pos x="0" y="T1"/>
                </a:cxn>
                <a:cxn ang="0">
                  <a:pos x="0" y="T2"/>
                </a:cxn>
                <a:cxn ang="0">
                  <a:pos x="0" y="T3"/>
                </a:cxn>
                <a:cxn ang="0">
                  <a:pos x="0" y="T4"/>
                </a:cxn>
                <a:cxn ang="0">
                  <a:pos x="0" y="T5"/>
                </a:cxn>
              </a:cxnLst>
              <a:rect l="0" t="0" r="r" b="b"/>
              <a:pathLst>
                <a:path h="33">
                  <a:moveTo>
                    <a:pt x="0" y="33"/>
                  </a:moveTo>
                  <a:lnTo>
                    <a:pt x="0" y="33"/>
                  </a:lnTo>
                  <a:lnTo>
                    <a:pt x="0" y="0"/>
                  </a:lnTo>
                  <a:lnTo>
                    <a:pt x="0" y="0"/>
                  </a:lnTo>
                  <a:lnTo>
                    <a:pt x="0" y="0"/>
                  </a:lnTo>
                  <a:lnTo>
                    <a:pt x="0" y="33"/>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29" name="Freeform 30">
              <a:extLst>
                <a:ext uri="{FF2B5EF4-FFF2-40B4-BE49-F238E27FC236}">
                  <a16:creationId xmlns:a16="http://schemas.microsoft.com/office/drawing/2014/main" id="{08787E78-27A1-4F05-97CC-15C0286BB4DD}"/>
                </a:ext>
              </a:extLst>
            </p:cNvPr>
            <p:cNvSpPr>
              <a:spLocks/>
            </p:cNvSpPr>
            <p:nvPr/>
          </p:nvSpPr>
          <p:spPr bwMode="auto">
            <a:xfrm>
              <a:off x="2627" y="3373"/>
              <a:ext cx="41" cy="18"/>
            </a:xfrm>
            <a:custGeom>
              <a:avLst/>
              <a:gdLst>
                <a:gd name="T0" fmla="*/ 14 w 25"/>
                <a:gd name="T1" fmla="*/ 2 h 11"/>
                <a:gd name="T2" fmla="*/ 14 w 25"/>
                <a:gd name="T3" fmla="*/ 2 h 11"/>
                <a:gd name="T4" fmla="*/ 0 w 25"/>
                <a:gd name="T5" fmla="*/ 10 h 11"/>
                <a:gd name="T6" fmla="*/ 11 w 25"/>
                <a:gd name="T7" fmla="*/ 11 h 11"/>
                <a:gd name="T8" fmla="*/ 25 w 25"/>
                <a:gd name="T9" fmla="*/ 3 h 11"/>
                <a:gd name="T10" fmla="*/ 14 w 25"/>
                <a:gd name="T11" fmla="*/ 2 h 11"/>
              </a:gdLst>
              <a:ahLst/>
              <a:cxnLst>
                <a:cxn ang="0">
                  <a:pos x="T0" y="T1"/>
                </a:cxn>
                <a:cxn ang="0">
                  <a:pos x="T2" y="T3"/>
                </a:cxn>
                <a:cxn ang="0">
                  <a:pos x="T4" y="T5"/>
                </a:cxn>
                <a:cxn ang="0">
                  <a:pos x="T6" y="T7"/>
                </a:cxn>
                <a:cxn ang="0">
                  <a:pos x="T8" y="T9"/>
                </a:cxn>
                <a:cxn ang="0">
                  <a:pos x="T10" y="T11"/>
                </a:cxn>
              </a:cxnLst>
              <a:rect l="0" t="0" r="r" b="b"/>
              <a:pathLst>
                <a:path w="25" h="11">
                  <a:moveTo>
                    <a:pt x="14" y="2"/>
                  </a:moveTo>
                  <a:lnTo>
                    <a:pt x="14" y="2"/>
                  </a:lnTo>
                  <a:lnTo>
                    <a:pt x="0" y="10"/>
                  </a:lnTo>
                  <a:cubicBezTo>
                    <a:pt x="3" y="8"/>
                    <a:pt x="7" y="8"/>
                    <a:pt x="11" y="11"/>
                  </a:cubicBezTo>
                  <a:lnTo>
                    <a:pt x="25" y="3"/>
                  </a:lnTo>
                  <a:cubicBezTo>
                    <a:pt x="20" y="0"/>
                    <a:pt x="16" y="0"/>
                    <a:pt x="14"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0" name="Freeform 31">
              <a:extLst>
                <a:ext uri="{FF2B5EF4-FFF2-40B4-BE49-F238E27FC236}">
                  <a16:creationId xmlns:a16="http://schemas.microsoft.com/office/drawing/2014/main" id="{81015A11-5647-40E4-B566-84544AAE70C2}"/>
                </a:ext>
              </a:extLst>
            </p:cNvPr>
            <p:cNvSpPr>
              <a:spLocks/>
            </p:cNvSpPr>
            <p:nvPr/>
          </p:nvSpPr>
          <p:spPr bwMode="auto">
            <a:xfrm>
              <a:off x="2630" y="3373"/>
              <a:ext cx="38" cy="18"/>
            </a:xfrm>
            <a:custGeom>
              <a:avLst/>
              <a:gdLst>
                <a:gd name="T0" fmla="*/ 9 w 23"/>
                <a:gd name="T1" fmla="*/ 11 h 11"/>
                <a:gd name="T2" fmla="*/ 9 w 23"/>
                <a:gd name="T3" fmla="*/ 11 h 11"/>
                <a:gd name="T4" fmla="*/ 23 w 23"/>
                <a:gd name="T5" fmla="*/ 3 h 11"/>
                <a:gd name="T6" fmla="*/ 14 w 23"/>
                <a:gd name="T7" fmla="*/ 1 h 11"/>
                <a:gd name="T8" fmla="*/ 0 w 23"/>
                <a:gd name="T9" fmla="*/ 9 h 11"/>
                <a:gd name="T10" fmla="*/ 9 w 23"/>
                <a:gd name="T11" fmla="*/ 11 h 11"/>
              </a:gdLst>
              <a:ahLst/>
              <a:cxnLst>
                <a:cxn ang="0">
                  <a:pos x="T0" y="T1"/>
                </a:cxn>
                <a:cxn ang="0">
                  <a:pos x="T2" y="T3"/>
                </a:cxn>
                <a:cxn ang="0">
                  <a:pos x="T4" y="T5"/>
                </a:cxn>
                <a:cxn ang="0">
                  <a:pos x="T6" y="T7"/>
                </a:cxn>
                <a:cxn ang="0">
                  <a:pos x="T8" y="T9"/>
                </a:cxn>
                <a:cxn ang="0">
                  <a:pos x="T10" y="T11"/>
                </a:cxn>
              </a:cxnLst>
              <a:rect l="0" t="0" r="r" b="b"/>
              <a:pathLst>
                <a:path w="23" h="11">
                  <a:moveTo>
                    <a:pt x="9" y="11"/>
                  </a:moveTo>
                  <a:lnTo>
                    <a:pt x="9" y="11"/>
                  </a:lnTo>
                  <a:lnTo>
                    <a:pt x="23" y="3"/>
                  </a:lnTo>
                  <a:cubicBezTo>
                    <a:pt x="19" y="1"/>
                    <a:pt x="16" y="0"/>
                    <a:pt x="14" y="1"/>
                  </a:cubicBezTo>
                  <a:lnTo>
                    <a:pt x="0" y="9"/>
                  </a:lnTo>
                  <a:cubicBezTo>
                    <a:pt x="2" y="8"/>
                    <a:pt x="6" y="9"/>
                    <a:pt x="9" y="1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1" name="Freeform 32">
              <a:extLst>
                <a:ext uri="{FF2B5EF4-FFF2-40B4-BE49-F238E27FC236}">
                  <a16:creationId xmlns:a16="http://schemas.microsoft.com/office/drawing/2014/main" id="{3FEC6E84-2E30-4F9F-8340-D39F0D1DBAE9}"/>
                </a:ext>
              </a:extLst>
            </p:cNvPr>
            <p:cNvSpPr>
              <a:spLocks/>
            </p:cNvSpPr>
            <p:nvPr/>
          </p:nvSpPr>
          <p:spPr bwMode="auto">
            <a:xfrm>
              <a:off x="2627" y="3374"/>
              <a:ext cx="26" cy="15"/>
            </a:xfrm>
            <a:custGeom>
              <a:avLst/>
              <a:gdLst>
                <a:gd name="T0" fmla="*/ 2 w 16"/>
                <a:gd name="T1" fmla="*/ 8 h 9"/>
                <a:gd name="T2" fmla="*/ 2 w 16"/>
                <a:gd name="T3" fmla="*/ 8 h 9"/>
                <a:gd name="T4" fmla="*/ 16 w 16"/>
                <a:gd name="T5" fmla="*/ 0 h 9"/>
                <a:gd name="T6" fmla="*/ 14 w 16"/>
                <a:gd name="T7" fmla="*/ 1 h 9"/>
                <a:gd name="T8" fmla="*/ 0 w 16"/>
                <a:gd name="T9" fmla="*/ 9 h 9"/>
                <a:gd name="T10" fmla="*/ 2 w 16"/>
                <a:gd name="T11" fmla="*/ 8 h 9"/>
              </a:gdLst>
              <a:ahLst/>
              <a:cxnLst>
                <a:cxn ang="0">
                  <a:pos x="T0" y="T1"/>
                </a:cxn>
                <a:cxn ang="0">
                  <a:pos x="T2" y="T3"/>
                </a:cxn>
                <a:cxn ang="0">
                  <a:pos x="T4" y="T5"/>
                </a:cxn>
                <a:cxn ang="0">
                  <a:pos x="T6" y="T7"/>
                </a:cxn>
                <a:cxn ang="0">
                  <a:pos x="T8" y="T9"/>
                </a:cxn>
                <a:cxn ang="0">
                  <a:pos x="T10" y="T11"/>
                </a:cxn>
              </a:cxnLst>
              <a:rect l="0" t="0" r="r" b="b"/>
              <a:pathLst>
                <a:path w="16" h="9">
                  <a:moveTo>
                    <a:pt x="2" y="8"/>
                  </a:moveTo>
                  <a:lnTo>
                    <a:pt x="2" y="8"/>
                  </a:lnTo>
                  <a:lnTo>
                    <a:pt x="16" y="0"/>
                  </a:lnTo>
                  <a:cubicBezTo>
                    <a:pt x="15" y="0"/>
                    <a:pt x="14" y="0"/>
                    <a:pt x="14" y="1"/>
                  </a:cubicBezTo>
                  <a:lnTo>
                    <a:pt x="0" y="9"/>
                  </a:lnTo>
                  <a:cubicBezTo>
                    <a:pt x="0" y="8"/>
                    <a:pt x="1" y="8"/>
                    <a:pt x="2" y="8"/>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2" name="Rectangle 33">
              <a:extLst>
                <a:ext uri="{FF2B5EF4-FFF2-40B4-BE49-F238E27FC236}">
                  <a16:creationId xmlns:a16="http://schemas.microsoft.com/office/drawing/2014/main" id="{6600CFF9-5860-4898-BA15-331CF4901313}"/>
                </a:ext>
              </a:extLst>
            </p:cNvPr>
            <p:cNvSpPr>
              <a:spLocks noChangeArrowheads="1"/>
            </p:cNvSpPr>
            <p:nvPr/>
          </p:nvSpPr>
          <p:spPr bwMode="auto">
            <a:xfrm>
              <a:off x="2625" y="3371"/>
              <a:ext cx="1" cy="23"/>
            </a:xfrm>
            <a:prstGeom prst="rect">
              <a:avLst/>
            </a:prstGeom>
            <a:solidFill>
              <a:srgbClr val="17509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433" name="Freeform 34">
              <a:extLst>
                <a:ext uri="{FF2B5EF4-FFF2-40B4-BE49-F238E27FC236}">
                  <a16:creationId xmlns:a16="http://schemas.microsoft.com/office/drawing/2014/main" id="{00BBD515-254C-4B22-AAA0-D1D7E736CCA1}"/>
                </a:ext>
              </a:extLst>
            </p:cNvPr>
            <p:cNvSpPr>
              <a:spLocks/>
            </p:cNvSpPr>
            <p:nvPr/>
          </p:nvSpPr>
          <p:spPr bwMode="auto">
            <a:xfrm>
              <a:off x="2673" y="3371"/>
              <a:ext cx="0" cy="23"/>
            </a:xfrm>
            <a:custGeom>
              <a:avLst/>
              <a:gdLst>
                <a:gd name="T0" fmla="*/ 14 h 14"/>
                <a:gd name="T1" fmla="*/ 14 h 14"/>
                <a:gd name="T2" fmla="*/ 0 h 14"/>
                <a:gd name="T3" fmla="*/ 0 h 14"/>
                <a:gd name="T4" fmla="*/ 0 h 14"/>
                <a:gd name="T5" fmla="*/ 14 h 14"/>
              </a:gdLst>
              <a:ahLst/>
              <a:cxnLst>
                <a:cxn ang="0">
                  <a:pos x="0" y="T0"/>
                </a:cxn>
                <a:cxn ang="0">
                  <a:pos x="0" y="T1"/>
                </a:cxn>
                <a:cxn ang="0">
                  <a:pos x="0" y="T2"/>
                </a:cxn>
                <a:cxn ang="0">
                  <a:pos x="0" y="T3"/>
                </a:cxn>
                <a:cxn ang="0">
                  <a:pos x="0" y="T4"/>
                </a:cxn>
                <a:cxn ang="0">
                  <a:pos x="0" y="T5"/>
                </a:cxn>
              </a:cxnLst>
              <a:rect l="0" t="0" r="r" b="b"/>
              <a:pathLst>
                <a:path h="14">
                  <a:moveTo>
                    <a:pt x="0" y="14"/>
                  </a:moveTo>
                  <a:lnTo>
                    <a:pt x="0" y="14"/>
                  </a:lnTo>
                  <a:lnTo>
                    <a:pt x="0" y="0"/>
                  </a:lnTo>
                  <a:lnTo>
                    <a:pt x="0" y="0"/>
                  </a:lnTo>
                  <a:lnTo>
                    <a:pt x="0" y="0"/>
                  </a:lnTo>
                  <a:lnTo>
                    <a:pt x="0" y="14"/>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4" name="Freeform 35">
              <a:extLst>
                <a:ext uri="{FF2B5EF4-FFF2-40B4-BE49-F238E27FC236}">
                  <a16:creationId xmlns:a16="http://schemas.microsoft.com/office/drawing/2014/main" id="{32DA2D27-F609-4F12-8B1D-A198A65B249A}"/>
                </a:ext>
              </a:extLst>
            </p:cNvPr>
            <p:cNvSpPr>
              <a:spLocks/>
            </p:cNvSpPr>
            <p:nvPr/>
          </p:nvSpPr>
          <p:spPr bwMode="auto">
            <a:xfrm>
              <a:off x="2645" y="3377"/>
              <a:ext cx="49" cy="76"/>
            </a:xfrm>
            <a:custGeom>
              <a:avLst/>
              <a:gdLst>
                <a:gd name="T0" fmla="*/ 11 w 30"/>
                <a:gd name="T1" fmla="*/ 46 h 46"/>
                <a:gd name="T2" fmla="*/ 11 w 30"/>
                <a:gd name="T3" fmla="*/ 46 h 46"/>
                <a:gd name="T4" fmla="*/ 25 w 30"/>
                <a:gd name="T5" fmla="*/ 38 h 46"/>
                <a:gd name="T6" fmla="*/ 30 w 30"/>
                <a:gd name="T7" fmla="*/ 28 h 46"/>
                <a:gd name="T8" fmla="*/ 14 w 30"/>
                <a:gd name="T9" fmla="*/ 0 h 46"/>
                <a:gd name="T10" fmla="*/ 0 w 30"/>
                <a:gd name="T11" fmla="*/ 8 h 46"/>
                <a:gd name="T12" fmla="*/ 16 w 30"/>
                <a:gd name="T13" fmla="*/ 36 h 46"/>
                <a:gd name="T14" fmla="*/ 11 w 30"/>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6">
                  <a:moveTo>
                    <a:pt x="11" y="46"/>
                  </a:moveTo>
                  <a:lnTo>
                    <a:pt x="11" y="46"/>
                  </a:lnTo>
                  <a:lnTo>
                    <a:pt x="25" y="38"/>
                  </a:lnTo>
                  <a:cubicBezTo>
                    <a:pt x="28" y="36"/>
                    <a:pt x="30" y="33"/>
                    <a:pt x="30" y="28"/>
                  </a:cubicBezTo>
                  <a:cubicBezTo>
                    <a:pt x="30" y="17"/>
                    <a:pt x="23" y="5"/>
                    <a:pt x="14" y="0"/>
                  </a:cubicBezTo>
                  <a:lnTo>
                    <a:pt x="0" y="8"/>
                  </a:lnTo>
                  <a:cubicBezTo>
                    <a:pt x="9" y="13"/>
                    <a:pt x="16" y="25"/>
                    <a:pt x="16" y="36"/>
                  </a:cubicBezTo>
                  <a:cubicBezTo>
                    <a:pt x="16" y="41"/>
                    <a:pt x="14" y="44"/>
                    <a:pt x="11" y="4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5" name="Freeform 36">
              <a:extLst>
                <a:ext uri="{FF2B5EF4-FFF2-40B4-BE49-F238E27FC236}">
                  <a16:creationId xmlns:a16="http://schemas.microsoft.com/office/drawing/2014/main" id="{EFB62404-446F-4C38-92C5-B0AE3CBE6B15}"/>
                </a:ext>
              </a:extLst>
            </p:cNvPr>
            <p:cNvSpPr>
              <a:spLocks/>
            </p:cNvSpPr>
            <p:nvPr/>
          </p:nvSpPr>
          <p:spPr bwMode="auto">
            <a:xfrm>
              <a:off x="2663" y="3399"/>
              <a:ext cx="31" cy="54"/>
            </a:xfrm>
            <a:custGeom>
              <a:avLst/>
              <a:gdLst>
                <a:gd name="T0" fmla="*/ 0 w 19"/>
                <a:gd name="T1" fmla="*/ 33 h 33"/>
                <a:gd name="T2" fmla="*/ 0 w 19"/>
                <a:gd name="T3" fmla="*/ 33 h 33"/>
                <a:gd name="T4" fmla="*/ 14 w 19"/>
                <a:gd name="T5" fmla="*/ 25 h 33"/>
                <a:gd name="T6" fmla="*/ 19 w 19"/>
                <a:gd name="T7" fmla="*/ 15 h 33"/>
                <a:gd name="T8" fmla="*/ 15 w 19"/>
                <a:gd name="T9" fmla="*/ 0 h 33"/>
                <a:gd name="T10" fmla="*/ 1 w 19"/>
                <a:gd name="T11" fmla="*/ 8 h 33"/>
                <a:gd name="T12" fmla="*/ 5 w 19"/>
                <a:gd name="T13" fmla="*/ 23 h 33"/>
                <a:gd name="T14" fmla="*/ 0 w 19"/>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3">
                  <a:moveTo>
                    <a:pt x="0" y="33"/>
                  </a:moveTo>
                  <a:lnTo>
                    <a:pt x="0" y="33"/>
                  </a:lnTo>
                  <a:lnTo>
                    <a:pt x="14" y="25"/>
                  </a:lnTo>
                  <a:cubicBezTo>
                    <a:pt x="17" y="23"/>
                    <a:pt x="19" y="20"/>
                    <a:pt x="19" y="15"/>
                  </a:cubicBezTo>
                  <a:cubicBezTo>
                    <a:pt x="19" y="10"/>
                    <a:pt x="17" y="4"/>
                    <a:pt x="15" y="0"/>
                  </a:cubicBezTo>
                  <a:lnTo>
                    <a:pt x="1" y="8"/>
                  </a:lnTo>
                  <a:cubicBezTo>
                    <a:pt x="4" y="13"/>
                    <a:pt x="5" y="18"/>
                    <a:pt x="5" y="23"/>
                  </a:cubicBezTo>
                  <a:cubicBezTo>
                    <a:pt x="5" y="28"/>
                    <a:pt x="3" y="31"/>
                    <a:pt x="0" y="3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6" name="Freeform 37">
              <a:extLst>
                <a:ext uri="{FF2B5EF4-FFF2-40B4-BE49-F238E27FC236}">
                  <a16:creationId xmlns:a16="http://schemas.microsoft.com/office/drawing/2014/main" id="{4A4EA564-2D9C-410A-8CB5-1233DF4C0293}"/>
                </a:ext>
              </a:extLst>
            </p:cNvPr>
            <p:cNvSpPr>
              <a:spLocks/>
            </p:cNvSpPr>
            <p:nvPr/>
          </p:nvSpPr>
          <p:spPr bwMode="auto">
            <a:xfrm>
              <a:off x="2645" y="3377"/>
              <a:ext cx="43" cy="35"/>
            </a:xfrm>
            <a:custGeom>
              <a:avLst/>
              <a:gdLst>
                <a:gd name="T0" fmla="*/ 12 w 26"/>
                <a:gd name="T1" fmla="*/ 21 h 21"/>
                <a:gd name="T2" fmla="*/ 12 w 26"/>
                <a:gd name="T3" fmla="*/ 21 h 21"/>
                <a:gd name="T4" fmla="*/ 26 w 26"/>
                <a:gd name="T5" fmla="*/ 13 h 21"/>
                <a:gd name="T6" fmla="*/ 14 w 26"/>
                <a:gd name="T7" fmla="*/ 0 h 21"/>
                <a:gd name="T8" fmla="*/ 0 w 26"/>
                <a:gd name="T9" fmla="*/ 8 h 21"/>
                <a:gd name="T10" fmla="*/ 12 w 26"/>
                <a:gd name="T11" fmla="*/ 21 h 21"/>
              </a:gdLst>
              <a:ahLst/>
              <a:cxnLst>
                <a:cxn ang="0">
                  <a:pos x="T0" y="T1"/>
                </a:cxn>
                <a:cxn ang="0">
                  <a:pos x="T2" y="T3"/>
                </a:cxn>
                <a:cxn ang="0">
                  <a:pos x="T4" y="T5"/>
                </a:cxn>
                <a:cxn ang="0">
                  <a:pos x="T6" y="T7"/>
                </a:cxn>
                <a:cxn ang="0">
                  <a:pos x="T8" y="T9"/>
                </a:cxn>
                <a:cxn ang="0">
                  <a:pos x="T10" y="T11"/>
                </a:cxn>
              </a:cxnLst>
              <a:rect l="0" t="0" r="r" b="b"/>
              <a:pathLst>
                <a:path w="26" h="21">
                  <a:moveTo>
                    <a:pt x="12" y="21"/>
                  </a:moveTo>
                  <a:lnTo>
                    <a:pt x="12" y="21"/>
                  </a:lnTo>
                  <a:lnTo>
                    <a:pt x="26" y="13"/>
                  </a:lnTo>
                  <a:cubicBezTo>
                    <a:pt x="23" y="7"/>
                    <a:pt x="19" y="3"/>
                    <a:pt x="14" y="0"/>
                  </a:cubicBezTo>
                  <a:lnTo>
                    <a:pt x="0" y="8"/>
                  </a:lnTo>
                  <a:cubicBezTo>
                    <a:pt x="5" y="11"/>
                    <a:pt x="9" y="15"/>
                    <a:pt x="12" y="2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7" name="Freeform 38">
              <a:extLst>
                <a:ext uri="{FF2B5EF4-FFF2-40B4-BE49-F238E27FC236}">
                  <a16:creationId xmlns:a16="http://schemas.microsoft.com/office/drawing/2014/main" id="{F3442AD5-A148-46FB-AF63-88EF7931EF7D}"/>
                </a:ext>
              </a:extLst>
            </p:cNvPr>
            <p:cNvSpPr>
              <a:spLocks/>
            </p:cNvSpPr>
            <p:nvPr/>
          </p:nvSpPr>
          <p:spPr bwMode="auto">
            <a:xfrm>
              <a:off x="2691" y="3377"/>
              <a:ext cx="0" cy="37"/>
            </a:xfrm>
            <a:custGeom>
              <a:avLst/>
              <a:gdLst>
                <a:gd name="T0" fmla="*/ 22 h 22"/>
                <a:gd name="T1" fmla="*/ 22 h 22"/>
                <a:gd name="T2" fmla="*/ 0 h 22"/>
                <a:gd name="T3" fmla="*/ 0 h 22"/>
                <a:gd name="T4" fmla="*/ 0 h 22"/>
                <a:gd name="T5" fmla="*/ 22 h 22"/>
              </a:gdLst>
              <a:ahLst/>
              <a:cxnLst>
                <a:cxn ang="0">
                  <a:pos x="0" y="T0"/>
                </a:cxn>
                <a:cxn ang="0">
                  <a:pos x="0" y="T1"/>
                </a:cxn>
                <a:cxn ang="0">
                  <a:pos x="0" y="T2"/>
                </a:cxn>
                <a:cxn ang="0">
                  <a:pos x="0" y="T3"/>
                </a:cxn>
                <a:cxn ang="0">
                  <a:pos x="0" y="T4"/>
                </a:cxn>
                <a:cxn ang="0">
                  <a:pos x="0" y="T5"/>
                </a:cxn>
              </a:cxnLst>
              <a:rect l="0" t="0" r="r" b="b"/>
              <a:pathLst>
                <a:path h="22">
                  <a:moveTo>
                    <a:pt x="0" y="22"/>
                  </a:moveTo>
                  <a:lnTo>
                    <a:pt x="0" y="22"/>
                  </a:lnTo>
                  <a:lnTo>
                    <a:pt x="0" y="0"/>
                  </a:lnTo>
                  <a:lnTo>
                    <a:pt x="0" y="0"/>
                  </a:lnTo>
                  <a:lnTo>
                    <a:pt x="0" y="0"/>
                  </a:lnTo>
                  <a:lnTo>
                    <a:pt x="0" y="22"/>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8" name="Freeform 39">
              <a:extLst>
                <a:ext uri="{FF2B5EF4-FFF2-40B4-BE49-F238E27FC236}">
                  <a16:creationId xmlns:a16="http://schemas.microsoft.com/office/drawing/2014/main" id="{965207AD-6DEE-4E20-9689-2F91C376E554}"/>
                </a:ext>
              </a:extLst>
            </p:cNvPr>
            <p:cNvSpPr>
              <a:spLocks/>
            </p:cNvSpPr>
            <p:nvPr/>
          </p:nvSpPr>
          <p:spPr bwMode="auto">
            <a:xfrm>
              <a:off x="2698" y="3374"/>
              <a:ext cx="0" cy="83"/>
            </a:xfrm>
            <a:custGeom>
              <a:avLst/>
              <a:gdLst>
                <a:gd name="T0" fmla="*/ 50 h 50"/>
                <a:gd name="T1" fmla="*/ 50 h 50"/>
                <a:gd name="T2" fmla="*/ 0 h 50"/>
                <a:gd name="T3" fmla="*/ 0 h 50"/>
                <a:gd name="T4" fmla="*/ 0 h 50"/>
                <a:gd name="T5" fmla="*/ 50 h 50"/>
              </a:gdLst>
              <a:ahLst/>
              <a:cxnLst>
                <a:cxn ang="0">
                  <a:pos x="0" y="T0"/>
                </a:cxn>
                <a:cxn ang="0">
                  <a:pos x="0" y="T1"/>
                </a:cxn>
                <a:cxn ang="0">
                  <a:pos x="0" y="T2"/>
                </a:cxn>
                <a:cxn ang="0">
                  <a:pos x="0" y="T3"/>
                </a:cxn>
                <a:cxn ang="0">
                  <a:pos x="0" y="T4"/>
                </a:cxn>
                <a:cxn ang="0">
                  <a:pos x="0" y="T5"/>
                </a:cxn>
              </a:cxnLst>
              <a:rect l="0" t="0" r="r" b="b"/>
              <a:pathLst>
                <a:path h="50">
                  <a:moveTo>
                    <a:pt x="0" y="50"/>
                  </a:moveTo>
                  <a:lnTo>
                    <a:pt x="0" y="50"/>
                  </a:lnTo>
                  <a:lnTo>
                    <a:pt x="0" y="0"/>
                  </a:lnTo>
                  <a:lnTo>
                    <a:pt x="0" y="0"/>
                  </a:lnTo>
                  <a:lnTo>
                    <a:pt x="0" y="0"/>
                  </a:lnTo>
                  <a:lnTo>
                    <a:pt x="0" y="50"/>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39" name="Freeform 40">
              <a:extLst>
                <a:ext uri="{FF2B5EF4-FFF2-40B4-BE49-F238E27FC236}">
                  <a16:creationId xmlns:a16="http://schemas.microsoft.com/office/drawing/2014/main" id="{14F71F6F-3416-4548-B204-391EC6F40132}"/>
                </a:ext>
              </a:extLst>
            </p:cNvPr>
            <p:cNvSpPr>
              <a:spLocks/>
            </p:cNvSpPr>
            <p:nvPr/>
          </p:nvSpPr>
          <p:spPr bwMode="auto">
            <a:xfrm>
              <a:off x="2619" y="3382"/>
              <a:ext cx="52" cy="78"/>
            </a:xfrm>
            <a:custGeom>
              <a:avLst/>
              <a:gdLst>
                <a:gd name="T0" fmla="*/ 16 w 32"/>
                <a:gd name="T1" fmla="*/ 5 h 47"/>
                <a:gd name="T2" fmla="*/ 16 w 32"/>
                <a:gd name="T3" fmla="*/ 5 h 47"/>
                <a:gd name="T4" fmla="*/ 0 w 32"/>
                <a:gd name="T5" fmla="*/ 14 h 47"/>
                <a:gd name="T6" fmla="*/ 16 w 32"/>
                <a:gd name="T7" fmla="*/ 42 h 47"/>
                <a:gd name="T8" fmla="*/ 32 w 32"/>
                <a:gd name="T9" fmla="*/ 33 h 47"/>
                <a:gd name="T10" fmla="*/ 16 w 32"/>
                <a:gd name="T11" fmla="*/ 5 h 47"/>
              </a:gdLst>
              <a:ahLst/>
              <a:cxnLst>
                <a:cxn ang="0">
                  <a:pos x="T0" y="T1"/>
                </a:cxn>
                <a:cxn ang="0">
                  <a:pos x="T2" y="T3"/>
                </a:cxn>
                <a:cxn ang="0">
                  <a:pos x="T4" y="T5"/>
                </a:cxn>
                <a:cxn ang="0">
                  <a:pos x="T6" y="T7"/>
                </a:cxn>
                <a:cxn ang="0">
                  <a:pos x="T8" y="T9"/>
                </a:cxn>
                <a:cxn ang="0">
                  <a:pos x="T10" y="T11"/>
                </a:cxn>
              </a:cxnLst>
              <a:rect l="0" t="0" r="r" b="b"/>
              <a:pathLst>
                <a:path w="32" h="47">
                  <a:moveTo>
                    <a:pt x="16" y="5"/>
                  </a:moveTo>
                  <a:lnTo>
                    <a:pt x="16" y="5"/>
                  </a:lnTo>
                  <a:cubicBezTo>
                    <a:pt x="7" y="0"/>
                    <a:pt x="0" y="4"/>
                    <a:pt x="0" y="14"/>
                  </a:cubicBezTo>
                  <a:cubicBezTo>
                    <a:pt x="0" y="24"/>
                    <a:pt x="7" y="37"/>
                    <a:pt x="16" y="42"/>
                  </a:cubicBezTo>
                  <a:cubicBezTo>
                    <a:pt x="25" y="47"/>
                    <a:pt x="32" y="43"/>
                    <a:pt x="32" y="33"/>
                  </a:cubicBezTo>
                  <a:cubicBezTo>
                    <a:pt x="32" y="22"/>
                    <a:pt x="25" y="10"/>
                    <a:pt x="16" y="5"/>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0" name="Rectangle 41">
              <a:extLst>
                <a:ext uri="{FF2B5EF4-FFF2-40B4-BE49-F238E27FC236}">
                  <a16:creationId xmlns:a16="http://schemas.microsoft.com/office/drawing/2014/main" id="{3FAAECCD-3972-4E81-AEB6-936F27B4970C}"/>
                </a:ext>
              </a:extLst>
            </p:cNvPr>
            <p:cNvSpPr>
              <a:spLocks noChangeArrowheads="1"/>
            </p:cNvSpPr>
            <p:nvPr/>
          </p:nvSpPr>
          <p:spPr bwMode="auto">
            <a:xfrm>
              <a:off x="2615" y="3384"/>
              <a:ext cx="1" cy="74"/>
            </a:xfrm>
            <a:prstGeom prst="rect">
              <a:avLst/>
            </a:prstGeom>
            <a:solidFill>
              <a:srgbClr val="17509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441" name="Freeform 42">
              <a:extLst>
                <a:ext uri="{FF2B5EF4-FFF2-40B4-BE49-F238E27FC236}">
                  <a16:creationId xmlns:a16="http://schemas.microsoft.com/office/drawing/2014/main" id="{33D83672-EB35-4FC9-B27B-25CC90B29C49}"/>
                </a:ext>
              </a:extLst>
            </p:cNvPr>
            <p:cNvSpPr>
              <a:spLocks/>
            </p:cNvSpPr>
            <p:nvPr/>
          </p:nvSpPr>
          <p:spPr bwMode="auto">
            <a:xfrm>
              <a:off x="2625" y="3392"/>
              <a:ext cx="40" cy="58"/>
            </a:xfrm>
            <a:custGeom>
              <a:avLst/>
              <a:gdLst>
                <a:gd name="T0" fmla="*/ 12 w 24"/>
                <a:gd name="T1" fmla="*/ 4 h 35"/>
                <a:gd name="T2" fmla="*/ 12 w 24"/>
                <a:gd name="T3" fmla="*/ 4 h 35"/>
                <a:gd name="T4" fmla="*/ 0 w 24"/>
                <a:gd name="T5" fmla="*/ 11 h 35"/>
                <a:gd name="T6" fmla="*/ 12 w 24"/>
                <a:gd name="T7" fmla="*/ 31 h 35"/>
                <a:gd name="T8" fmla="*/ 24 w 24"/>
                <a:gd name="T9" fmla="*/ 24 h 35"/>
                <a:gd name="T10" fmla="*/ 12 w 24"/>
                <a:gd name="T11" fmla="*/ 4 h 35"/>
              </a:gdLst>
              <a:ahLst/>
              <a:cxnLst>
                <a:cxn ang="0">
                  <a:pos x="T0" y="T1"/>
                </a:cxn>
                <a:cxn ang="0">
                  <a:pos x="T2" y="T3"/>
                </a:cxn>
                <a:cxn ang="0">
                  <a:pos x="T4" y="T5"/>
                </a:cxn>
                <a:cxn ang="0">
                  <a:pos x="T6" y="T7"/>
                </a:cxn>
                <a:cxn ang="0">
                  <a:pos x="T8" y="T9"/>
                </a:cxn>
                <a:cxn ang="0">
                  <a:pos x="T10" y="T11"/>
                </a:cxn>
              </a:cxnLst>
              <a:rect l="0" t="0" r="r" b="b"/>
              <a:pathLst>
                <a:path w="24" h="35">
                  <a:moveTo>
                    <a:pt x="12" y="4"/>
                  </a:moveTo>
                  <a:lnTo>
                    <a:pt x="12" y="4"/>
                  </a:lnTo>
                  <a:cubicBezTo>
                    <a:pt x="6" y="0"/>
                    <a:pt x="0" y="3"/>
                    <a:pt x="0" y="11"/>
                  </a:cubicBezTo>
                  <a:cubicBezTo>
                    <a:pt x="0" y="18"/>
                    <a:pt x="6" y="27"/>
                    <a:pt x="12" y="31"/>
                  </a:cubicBezTo>
                  <a:cubicBezTo>
                    <a:pt x="19" y="35"/>
                    <a:pt x="24" y="32"/>
                    <a:pt x="24" y="24"/>
                  </a:cubicBezTo>
                  <a:cubicBezTo>
                    <a:pt x="24" y="17"/>
                    <a:pt x="19" y="8"/>
                    <a:pt x="12"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2" name="Freeform 43">
              <a:extLst>
                <a:ext uri="{FF2B5EF4-FFF2-40B4-BE49-F238E27FC236}">
                  <a16:creationId xmlns:a16="http://schemas.microsoft.com/office/drawing/2014/main" id="{154CE9A7-9248-4015-9375-0EA31ED413F7}"/>
                </a:ext>
              </a:extLst>
            </p:cNvPr>
            <p:cNvSpPr>
              <a:spLocks/>
            </p:cNvSpPr>
            <p:nvPr/>
          </p:nvSpPr>
          <p:spPr bwMode="auto">
            <a:xfrm>
              <a:off x="2624" y="3394"/>
              <a:ext cx="0" cy="54"/>
            </a:xfrm>
            <a:custGeom>
              <a:avLst/>
              <a:gdLst>
                <a:gd name="T0" fmla="*/ 33 h 33"/>
                <a:gd name="T1" fmla="*/ 33 h 33"/>
                <a:gd name="T2" fmla="*/ 0 h 33"/>
                <a:gd name="T3" fmla="*/ 0 h 33"/>
                <a:gd name="T4" fmla="*/ 0 h 33"/>
                <a:gd name="T5" fmla="*/ 33 h 33"/>
              </a:gdLst>
              <a:ahLst/>
              <a:cxnLst>
                <a:cxn ang="0">
                  <a:pos x="0" y="T0"/>
                </a:cxn>
                <a:cxn ang="0">
                  <a:pos x="0" y="T1"/>
                </a:cxn>
                <a:cxn ang="0">
                  <a:pos x="0" y="T2"/>
                </a:cxn>
                <a:cxn ang="0">
                  <a:pos x="0" y="T3"/>
                </a:cxn>
                <a:cxn ang="0">
                  <a:pos x="0" y="T4"/>
                </a:cxn>
                <a:cxn ang="0">
                  <a:pos x="0" y="T5"/>
                </a:cxn>
              </a:cxnLst>
              <a:rect l="0" t="0" r="r" b="b"/>
              <a:pathLst>
                <a:path h="33">
                  <a:moveTo>
                    <a:pt x="0" y="33"/>
                  </a:moveTo>
                  <a:lnTo>
                    <a:pt x="0" y="33"/>
                  </a:lnTo>
                  <a:lnTo>
                    <a:pt x="0" y="0"/>
                  </a:lnTo>
                  <a:lnTo>
                    <a:pt x="0" y="0"/>
                  </a:lnTo>
                  <a:lnTo>
                    <a:pt x="0" y="0"/>
                  </a:lnTo>
                  <a:lnTo>
                    <a:pt x="0" y="33"/>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3" name="Freeform 44">
              <a:extLst>
                <a:ext uri="{FF2B5EF4-FFF2-40B4-BE49-F238E27FC236}">
                  <a16:creationId xmlns:a16="http://schemas.microsoft.com/office/drawing/2014/main" id="{45AB9D86-7844-4AA0-9E2E-978EA072C048}"/>
                </a:ext>
              </a:extLst>
            </p:cNvPr>
            <p:cNvSpPr>
              <a:spLocks/>
            </p:cNvSpPr>
            <p:nvPr/>
          </p:nvSpPr>
          <p:spPr bwMode="auto">
            <a:xfrm>
              <a:off x="2668" y="3394"/>
              <a:ext cx="0" cy="54"/>
            </a:xfrm>
            <a:custGeom>
              <a:avLst/>
              <a:gdLst>
                <a:gd name="T0" fmla="*/ 33 h 33"/>
                <a:gd name="T1" fmla="*/ 33 h 33"/>
                <a:gd name="T2" fmla="*/ 0 h 33"/>
                <a:gd name="T3" fmla="*/ 0 h 33"/>
                <a:gd name="T4" fmla="*/ 0 h 33"/>
                <a:gd name="T5" fmla="*/ 33 h 33"/>
              </a:gdLst>
              <a:ahLst/>
              <a:cxnLst>
                <a:cxn ang="0">
                  <a:pos x="0" y="T0"/>
                </a:cxn>
                <a:cxn ang="0">
                  <a:pos x="0" y="T1"/>
                </a:cxn>
                <a:cxn ang="0">
                  <a:pos x="0" y="T2"/>
                </a:cxn>
                <a:cxn ang="0">
                  <a:pos x="0" y="T3"/>
                </a:cxn>
                <a:cxn ang="0">
                  <a:pos x="0" y="T4"/>
                </a:cxn>
                <a:cxn ang="0">
                  <a:pos x="0" y="T5"/>
                </a:cxn>
              </a:cxnLst>
              <a:rect l="0" t="0" r="r" b="b"/>
              <a:pathLst>
                <a:path h="33">
                  <a:moveTo>
                    <a:pt x="0" y="33"/>
                  </a:moveTo>
                  <a:lnTo>
                    <a:pt x="0" y="33"/>
                  </a:lnTo>
                  <a:lnTo>
                    <a:pt x="0" y="0"/>
                  </a:lnTo>
                  <a:lnTo>
                    <a:pt x="0" y="0"/>
                  </a:lnTo>
                  <a:lnTo>
                    <a:pt x="0" y="0"/>
                  </a:lnTo>
                  <a:lnTo>
                    <a:pt x="0" y="33"/>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4" name="Freeform 45">
              <a:extLst>
                <a:ext uri="{FF2B5EF4-FFF2-40B4-BE49-F238E27FC236}">
                  <a16:creationId xmlns:a16="http://schemas.microsoft.com/office/drawing/2014/main" id="{79E0AC98-DC4C-48B2-9AD2-17D15F5A1FD0}"/>
                </a:ext>
              </a:extLst>
            </p:cNvPr>
            <p:cNvSpPr>
              <a:spLocks/>
            </p:cNvSpPr>
            <p:nvPr/>
          </p:nvSpPr>
          <p:spPr bwMode="auto">
            <a:xfrm>
              <a:off x="2873" y="3414"/>
              <a:ext cx="41" cy="18"/>
            </a:xfrm>
            <a:custGeom>
              <a:avLst/>
              <a:gdLst>
                <a:gd name="T0" fmla="*/ 14 w 25"/>
                <a:gd name="T1" fmla="*/ 1 h 11"/>
                <a:gd name="T2" fmla="*/ 14 w 25"/>
                <a:gd name="T3" fmla="*/ 1 h 11"/>
                <a:gd name="T4" fmla="*/ 0 w 25"/>
                <a:gd name="T5" fmla="*/ 10 h 11"/>
                <a:gd name="T6" fmla="*/ 11 w 25"/>
                <a:gd name="T7" fmla="*/ 11 h 11"/>
                <a:gd name="T8" fmla="*/ 25 w 25"/>
                <a:gd name="T9" fmla="*/ 3 h 11"/>
                <a:gd name="T10" fmla="*/ 14 w 25"/>
                <a:gd name="T11" fmla="*/ 1 h 11"/>
              </a:gdLst>
              <a:ahLst/>
              <a:cxnLst>
                <a:cxn ang="0">
                  <a:pos x="T0" y="T1"/>
                </a:cxn>
                <a:cxn ang="0">
                  <a:pos x="T2" y="T3"/>
                </a:cxn>
                <a:cxn ang="0">
                  <a:pos x="T4" y="T5"/>
                </a:cxn>
                <a:cxn ang="0">
                  <a:pos x="T6" y="T7"/>
                </a:cxn>
                <a:cxn ang="0">
                  <a:pos x="T8" y="T9"/>
                </a:cxn>
                <a:cxn ang="0">
                  <a:pos x="T10" y="T11"/>
                </a:cxn>
              </a:cxnLst>
              <a:rect l="0" t="0" r="r" b="b"/>
              <a:pathLst>
                <a:path w="25" h="11">
                  <a:moveTo>
                    <a:pt x="14" y="1"/>
                  </a:moveTo>
                  <a:lnTo>
                    <a:pt x="14" y="1"/>
                  </a:lnTo>
                  <a:lnTo>
                    <a:pt x="0" y="10"/>
                  </a:lnTo>
                  <a:cubicBezTo>
                    <a:pt x="3" y="8"/>
                    <a:pt x="7" y="8"/>
                    <a:pt x="11" y="11"/>
                  </a:cubicBezTo>
                  <a:lnTo>
                    <a:pt x="25" y="3"/>
                  </a:lnTo>
                  <a:cubicBezTo>
                    <a:pt x="21" y="0"/>
                    <a:pt x="17" y="0"/>
                    <a:pt x="14" y="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5" name="Freeform 46">
              <a:extLst>
                <a:ext uri="{FF2B5EF4-FFF2-40B4-BE49-F238E27FC236}">
                  <a16:creationId xmlns:a16="http://schemas.microsoft.com/office/drawing/2014/main" id="{AB482BA5-09EC-4AB2-997A-33F3B4718A01}"/>
                </a:ext>
              </a:extLst>
            </p:cNvPr>
            <p:cNvSpPr>
              <a:spLocks/>
            </p:cNvSpPr>
            <p:nvPr/>
          </p:nvSpPr>
          <p:spPr bwMode="auto">
            <a:xfrm>
              <a:off x="2876" y="3414"/>
              <a:ext cx="38" cy="18"/>
            </a:xfrm>
            <a:custGeom>
              <a:avLst/>
              <a:gdLst>
                <a:gd name="T0" fmla="*/ 9 w 23"/>
                <a:gd name="T1" fmla="*/ 11 h 11"/>
                <a:gd name="T2" fmla="*/ 9 w 23"/>
                <a:gd name="T3" fmla="*/ 11 h 11"/>
                <a:gd name="T4" fmla="*/ 23 w 23"/>
                <a:gd name="T5" fmla="*/ 3 h 11"/>
                <a:gd name="T6" fmla="*/ 14 w 23"/>
                <a:gd name="T7" fmla="*/ 1 h 11"/>
                <a:gd name="T8" fmla="*/ 0 w 23"/>
                <a:gd name="T9" fmla="*/ 9 h 11"/>
                <a:gd name="T10" fmla="*/ 9 w 23"/>
                <a:gd name="T11" fmla="*/ 11 h 11"/>
              </a:gdLst>
              <a:ahLst/>
              <a:cxnLst>
                <a:cxn ang="0">
                  <a:pos x="T0" y="T1"/>
                </a:cxn>
                <a:cxn ang="0">
                  <a:pos x="T2" y="T3"/>
                </a:cxn>
                <a:cxn ang="0">
                  <a:pos x="T4" y="T5"/>
                </a:cxn>
                <a:cxn ang="0">
                  <a:pos x="T6" y="T7"/>
                </a:cxn>
                <a:cxn ang="0">
                  <a:pos x="T8" y="T9"/>
                </a:cxn>
                <a:cxn ang="0">
                  <a:pos x="T10" y="T11"/>
                </a:cxn>
              </a:cxnLst>
              <a:rect l="0" t="0" r="r" b="b"/>
              <a:pathLst>
                <a:path w="23" h="11">
                  <a:moveTo>
                    <a:pt x="9" y="11"/>
                  </a:moveTo>
                  <a:lnTo>
                    <a:pt x="9" y="11"/>
                  </a:lnTo>
                  <a:lnTo>
                    <a:pt x="23" y="3"/>
                  </a:lnTo>
                  <a:cubicBezTo>
                    <a:pt x="20" y="1"/>
                    <a:pt x="16" y="0"/>
                    <a:pt x="14" y="1"/>
                  </a:cubicBezTo>
                  <a:lnTo>
                    <a:pt x="0" y="9"/>
                  </a:lnTo>
                  <a:cubicBezTo>
                    <a:pt x="2" y="8"/>
                    <a:pt x="6" y="9"/>
                    <a:pt x="9" y="1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6" name="Freeform 47">
              <a:extLst>
                <a:ext uri="{FF2B5EF4-FFF2-40B4-BE49-F238E27FC236}">
                  <a16:creationId xmlns:a16="http://schemas.microsoft.com/office/drawing/2014/main" id="{A83EF795-AA3A-40F9-B77D-EE4FD9032549}"/>
                </a:ext>
              </a:extLst>
            </p:cNvPr>
            <p:cNvSpPr>
              <a:spLocks/>
            </p:cNvSpPr>
            <p:nvPr/>
          </p:nvSpPr>
          <p:spPr bwMode="auto">
            <a:xfrm>
              <a:off x="2873" y="3415"/>
              <a:ext cx="26" cy="15"/>
            </a:xfrm>
            <a:custGeom>
              <a:avLst/>
              <a:gdLst>
                <a:gd name="T0" fmla="*/ 2 w 16"/>
                <a:gd name="T1" fmla="*/ 8 h 9"/>
                <a:gd name="T2" fmla="*/ 2 w 16"/>
                <a:gd name="T3" fmla="*/ 8 h 9"/>
                <a:gd name="T4" fmla="*/ 16 w 16"/>
                <a:gd name="T5" fmla="*/ 0 h 9"/>
                <a:gd name="T6" fmla="*/ 14 w 16"/>
                <a:gd name="T7" fmla="*/ 0 h 9"/>
                <a:gd name="T8" fmla="*/ 0 w 16"/>
                <a:gd name="T9" fmla="*/ 9 h 9"/>
                <a:gd name="T10" fmla="*/ 2 w 16"/>
                <a:gd name="T11" fmla="*/ 8 h 9"/>
              </a:gdLst>
              <a:ahLst/>
              <a:cxnLst>
                <a:cxn ang="0">
                  <a:pos x="T0" y="T1"/>
                </a:cxn>
                <a:cxn ang="0">
                  <a:pos x="T2" y="T3"/>
                </a:cxn>
                <a:cxn ang="0">
                  <a:pos x="T4" y="T5"/>
                </a:cxn>
                <a:cxn ang="0">
                  <a:pos x="T6" y="T7"/>
                </a:cxn>
                <a:cxn ang="0">
                  <a:pos x="T8" y="T9"/>
                </a:cxn>
                <a:cxn ang="0">
                  <a:pos x="T10" y="T11"/>
                </a:cxn>
              </a:cxnLst>
              <a:rect l="0" t="0" r="r" b="b"/>
              <a:pathLst>
                <a:path w="16" h="9">
                  <a:moveTo>
                    <a:pt x="2" y="8"/>
                  </a:moveTo>
                  <a:lnTo>
                    <a:pt x="2" y="8"/>
                  </a:lnTo>
                  <a:lnTo>
                    <a:pt x="16" y="0"/>
                  </a:lnTo>
                  <a:cubicBezTo>
                    <a:pt x="15" y="0"/>
                    <a:pt x="14" y="0"/>
                    <a:pt x="14" y="0"/>
                  </a:cubicBezTo>
                  <a:lnTo>
                    <a:pt x="0" y="9"/>
                  </a:lnTo>
                  <a:cubicBezTo>
                    <a:pt x="0" y="8"/>
                    <a:pt x="1" y="8"/>
                    <a:pt x="2" y="8"/>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7" name="Freeform 48">
              <a:extLst>
                <a:ext uri="{FF2B5EF4-FFF2-40B4-BE49-F238E27FC236}">
                  <a16:creationId xmlns:a16="http://schemas.microsoft.com/office/drawing/2014/main" id="{F5604417-4B5D-474B-AD49-7C8E824B8123}"/>
                </a:ext>
              </a:extLst>
            </p:cNvPr>
            <p:cNvSpPr>
              <a:spLocks/>
            </p:cNvSpPr>
            <p:nvPr/>
          </p:nvSpPr>
          <p:spPr bwMode="auto">
            <a:xfrm>
              <a:off x="2919" y="3412"/>
              <a:ext cx="2" cy="23"/>
            </a:xfrm>
            <a:custGeom>
              <a:avLst/>
              <a:gdLst>
                <a:gd name="T0" fmla="*/ 0 w 1"/>
                <a:gd name="T1" fmla="*/ 14 h 14"/>
                <a:gd name="T2" fmla="*/ 1 w 1"/>
                <a:gd name="T3" fmla="*/ 14 h 14"/>
                <a:gd name="T4" fmla="*/ 1 w 1"/>
                <a:gd name="T5" fmla="*/ 0 h 14"/>
                <a:gd name="T6" fmla="*/ 0 w 1"/>
                <a:gd name="T7" fmla="*/ 0 h 14"/>
                <a:gd name="T8" fmla="*/ 0 w 1"/>
                <a:gd name="T9" fmla="*/ 0 h 14"/>
                <a:gd name="T10" fmla="*/ 0 w 1"/>
                <a:gd name="T11" fmla="*/ 14 h 14"/>
              </a:gdLst>
              <a:ahLst/>
              <a:cxnLst>
                <a:cxn ang="0">
                  <a:pos x="T0" y="T1"/>
                </a:cxn>
                <a:cxn ang="0">
                  <a:pos x="T2" y="T3"/>
                </a:cxn>
                <a:cxn ang="0">
                  <a:pos x="T4" y="T5"/>
                </a:cxn>
                <a:cxn ang="0">
                  <a:pos x="T6" y="T7"/>
                </a:cxn>
                <a:cxn ang="0">
                  <a:pos x="T8" y="T9"/>
                </a:cxn>
                <a:cxn ang="0">
                  <a:pos x="T10" y="T11"/>
                </a:cxn>
              </a:cxnLst>
              <a:rect l="0" t="0" r="r" b="b"/>
              <a:pathLst>
                <a:path w="1" h="14">
                  <a:moveTo>
                    <a:pt x="0" y="14"/>
                  </a:moveTo>
                  <a:lnTo>
                    <a:pt x="1" y="14"/>
                  </a:lnTo>
                  <a:lnTo>
                    <a:pt x="1" y="0"/>
                  </a:lnTo>
                  <a:lnTo>
                    <a:pt x="0" y="0"/>
                  </a:lnTo>
                  <a:lnTo>
                    <a:pt x="0" y="0"/>
                  </a:lnTo>
                  <a:lnTo>
                    <a:pt x="0" y="14"/>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8" name="Freeform 49">
              <a:extLst>
                <a:ext uri="{FF2B5EF4-FFF2-40B4-BE49-F238E27FC236}">
                  <a16:creationId xmlns:a16="http://schemas.microsoft.com/office/drawing/2014/main" id="{FD61AD99-E432-4447-ABC7-418CDA30179A}"/>
                </a:ext>
              </a:extLst>
            </p:cNvPr>
            <p:cNvSpPr>
              <a:spLocks/>
            </p:cNvSpPr>
            <p:nvPr/>
          </p:nvSpPr>
          <p:spPr bwMode="auto">
            <a:xfrm>
              <a:off x="2891" y="3419"/>
              <a:ext cx="49" cy="76"/>
            </a:xfrm>
            <a:custGeom>
              <a:avLst/>
              <a:gdLst>
                <a:gd name="T0" fmla="*/ 12 w 30"/>
                <a:gd name="T1" fmla="*/ 46 h 46"/>
                <a:gd name="T2" fmla="*/ 12 w 30"/>
                <a:gd name="T3" fmla="*/ 46 h 46"/>
                <a:gd name="T4" fmla="*/ 25 w 30"/>
                <a:gd name="T5" fmla="*/ 38 h 46"/>
                <a:gd name="T6" fmla="*/ 30 w 30"/>
                <a:gd name="T7" fmla="*/ 27 h 46"/>
                <a:gd name="T8" fmla="*/ 14 w 30"/>
                <a:gd name="T9" fmla="*/ 0 h 46"/>
                <a:gd name="T10" fmla="*/ 0 w 30"/>
                <a:gd name="T11" fmla="*/ 8 h 46"/>
                <a:gd name="T12" fmla="*/ 16 w 30"/>
                <a:gd name="T13" fmla="*/ 35 h 46"/>
                <a:gd name="T14" fmla="*/ 12 w 30"/>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6">
                  <a:moveTo>
                    <a:pt x="12" y="46"/>
                  </a:moveTo>
                  <a:lnTo>
                    <a:pt x="12" y="46"/>
                  </a:lnTo>
                  <a:lnTo>
                    <a:pt x="25" y="38"/>
                  </a:lnTo>
                  <a:cubicBezTo>
                    <a:pt x="28" y="36"/>
                    <a:pt x="30" y="32"/>
                    <a:pt x="30" y="27"/>
                  </a:cubicBezTo>
                  <a:cubicBezTo>
                    <a:pt x="30" y="17"/>
                    <a:pt x="23" y="5"/>
                    <a:pt x="14" y="0"/>
                  </a:cubicBezTo>
                  <a:lnTo>
                    <a:pt x="0" y="8"/>
                  </a:lnTo>
                  <a:cubicBezTo>
                    <a:pt x="9" y="13"/>
                    <a:pt x="16" y="25"/>
                    <a:pt x="16" y="35"/>
                  </a:cubicBezTo>
                  <a:cubicBezTo>
                    <a:pt x="16" y="40"/>
                    <a:pt x="14" y="44"/>
                    <a:pt x="12" y="4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49" name="Freeform 50">
              <a:extLst>
                <a:ext uri="{FF2B5EF4-FFF2-40B4-BE49-F238E27FC236}">
                  <a16:creationId xmlns:a16="http://schemas.microsoft.com/office/drawing/2014/main" id="{A5544990-7A6D-4CC3-9779-926E7B41A5FB}"/>
                </a:ext>
              </a:extLst>
            </p:cNvPr>
            <p:cNvSpPr>
              <a:spLocks/>
            </p:cNvSpPr>
            <p:nvPr/>
          </p:nvSpPr>
          <p:spPr bwMode="auto">
            <a:xfrm>
              <a:off x="2911" y="3439"/>
              <a:ext cx="29" cy="56"/>
            </a:xfrm>
            <a:custGeom>
              <a:avLst/>
              <a:gdLst>
                <a:gd name="T0" fmla="*/ 0 w 18"/>
                <a:gd name="T1" fmla="*/ 34 h 34"/>
                <a:gd name="T2" fmla="*/ 0 w 18"/>
                <a:gd name="T3" fmla="*/ 34 h 34"/>
                <a:gd name="T4" fmla="*/ 13 w 18"/>
                <a:gd name="T5" fmla="*/ 26 h 34"/>
                <a:gd name="T6" fmla="*/ 18 w 18"/>
                <a:gd name="T7" fmla="*/ 15 h 34"/>
                <a:gd name="T8" fmla="*/ 14 w 18"/>
                <a:gd name="T9" fmla="*/ 0 h 34"/>
                <a:gd name="T10" fmla="*/ 0 w 18"/>
                <a:gd name="T11" fmla="*/ 8 h 34"/>
                <a:gd name="T12" fmla="*/ 4 w 18"/>
                <a:gd name="T13" fmla="*/ 23 h 34"/>
                <a:gd name="T14" fmla="*/ 0 w 18"/>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4">
                  <a:moveTo>
                    <a:pt x="0" y="34"/>
                  </a:moveTo>
                  <a:lnTo>
                    <a:pt x="0" y="34"/>
                  </a:lnTo>
                  <a:lnTo>
                    <a:pt x="13" y="26"/>
                  </a:lnTo>
                  <a:cubicBezTo>
                    <a:pt x="16" y="24"/>
                    <a:pt x="18" y="20"/>
                    <a:pt x="18" y="15"/>
                  </a:cubicBezTo>
                  <a:cubicBezTo>
                    <a:pt x="18" y="10"/>
                    <a:pt x="16" y="5"/>
                    <a:pt x="14" y="0"/>
                  </a:cubicBezTo>
                  <a:lnTo>
                    <a:pt x="0" y="8"/>
                  </a:lnTo>
                  <a:cubicBezTo>
                    <a:pt x="3" y="13"/>
                    <a:pt x="4" y="18"/>
                    <a:pt x="4" y="23"/>
                  </a:cubicBezTo>
                  <a:cubicBezTo>
                    <a:pt x="4" y="28"/>
                    <a:pt x="2" y="32"/>
                    <a:pt x="0" y="3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0" name="Freeform 51">
              <a:extLst>
                <a:ext uri="{FF2B5EF4-FFF2-40B4-BE49-F238E27FC236}">
                  <a16:creationId xmlns:a16="http://schemas.microsoft.com/office/drawing/2014/main" id="{7EB56B15-9A78-4F95-A8BD-1AF276E800B8}"/>
                </a:ext>
              </a:extLst>
            </p:cNvPr>
            <p:cNvSpPr>
              <a:spLocks/>
            </p:cNvSpPr>
            <p:nvPr/>
          </p:nvSpPr>
          <p:spPr bwMode="auto">
            <a:xfrm>
              <a:off x="2891" y="3419"/>
              <a:ext cx="43" cy="33"/>
            </a:xfrm>
            <a:custGeom>
              <a:avLst/>
              <a:gdLst>
                <a:gd name="T0" fmla="*/ 12 w 26"/>
                <a:gd name="T1" fmla="*/ 20 h 20"/>
                <a:gd name="T2" fmla="*/ 12 w 26"/>
                <a:gd name="T3" fmla="*/ 20 h 20"/>
                <a:gd name="T4" fmla="*/ 26 w 26"/>
                <a:gd name="T5" fmla="*/ 12 h 20"/>
                <a:gd name="T6" fmla="*/ 14 w 26"/>
                <a:gd name="T7" fmla="*/ 0 h 20"/>
                <a:gd name="T8" fmla="*/ 0 w 26"/>
                <a:gd name="T9" fmla="*/ 8 h 20"/>
                <a:gd name="T10" fmla="*/ 12 w 26"/>
                <a:gd name="T11" fmla="*/ 20 h 20"/>
              </a:gdLst>
              <a:ahLst/>
              <a:cxnLst>
                <a:cxn ang="0">
                  <a:pos x="T0" y="T1"/>
                </a:cxn>
                <a:cxn ang="0">
                  <a:pos x="T2" y="T3"/>
                </a:cxn>
                <a:cxn ang="0">
                  <a:pos x="T4" y="T5"/>
                </a:cxn>
                <a:cxn ang="0">
                  <a:pos x="T6" y="T7"/>
                </a:cxn>
                <a:cxn ang="0">
                  <a:pos x="T8" y="T9"/>
                </a:cxn>
                <a:cxn ang="0">
                  <a:pos x="T10" y="T11"/>
                </a:cxn>
              </a:cxnLst>
              <a:rect l="0" t="0" r="r" b="b"/>
              <a:pathLst>
                <a:path w="26" h="20">
                  <a:moveTo>
                    <a:pt x="12" y="20"/>
                  </a:moveTo>
                  <a:lnTo>
                    <a:pt x="12" y="20"/>
                  </a:lnTo>
                  <a:lnTo>
                    <a:pt x="26" y="12"/>
                  </a:lnTo>
                  <a:cubicBezTo>
                    <a:pt x="23" y="7"/>
                    <a:pt x="19" y="2"/>
                    <a:pt x="14" y="0"/>
                  </a:cubicBezTo>
                  <a:lnTo>
                    <a:pt x="0" y="8"/>
                  </a:lnTo>
                  <a:cubicBezTo>
                    <a:pt x="5" y="10"/>
                    <a:pt x="9" y="15"/>
                    <a:pt x="12" y="2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1" name="Freeform 52">
              <a:extLst>
                <a:ext uri="{FF2B5EF4-FFF2-40B4-BE49-F238E27FC236}">
                  <a16:creationId xmlns:a16="http://schemas.microsoft.com/office/drawing/2014/main" id="{65B50CD8-68DF-486C-B664-633B7313ECF1}"/>
                </a:ext>
              </a:extLst>
            </p:cNvPr>
            <p:cNvSpPr>
              <a:spLocks/>
            </p:cNvSpPr>
            <p:nvPr/>
          </p:nvSpPr>
          <p:spPr bwMode="auto">
            <a:xfrm>
              <a:off x="2937" y="3419"/>
              <a:ext cx="0" cy="36"/>
            </a:xfrm>
            <a:custGeom>
              <a:avLst/>
              <a:gdLst>
                <a:gd name="T0" fmla="*/ 22 h 22"/>
                <a:gd name="T1" fmla="*/ 22 h 22"/>
                <a:gd name="T2" fmla="*/ 0 h 22"/>
                <a:gd name="T3" fmla="*/ 0 h 22"/>
                <a:gd name="T4" fmla="*/ 0 h 22"/>
                <a:gd name="T5" fmla="*/ 22 h 22"/>
              </a:gdLst>
              <a:ahLst/>
              <a:cxnLst>
                <a:cxn ang="0">
                  <a:pos x="0" y="T0"/>
                </a:cxn>
                <a:cxn ang="0">
                  <a:pos x="0" y="T1"/>
                </a:cxn>
                <a:cxn ang="0">
                  <a:pos x="0" y="T2"/>
                </a:cxn>
                <a:cxn ang="0">
                  <a:pos x="0" y="T3"/>
                </a:cxn>
                <a:cxn ang="0">
                  <a:pos x="0" y="T4"/>
                </a:cxn>
                <a:cxn ang="0">
                  <a:pos x="0" y="T5"/>
                </a:cxn>
              </a:cxnLst>
              <a:rect l="0" t="0" r="r" b="b"/>
              <a:pathLst>
                <a:path h="22">
                  <a:moveTo>
                    <a:pt x="0" y="22"/>
                  </a:moveTo>
                  <a:lnTo>
                    <a:pt x="0" y="22"/>
                  </a:lnTo>
                  <a:lnTo>
                    <a:pt x="0" y="0"/>
                  </a:lnTo>
                  <a:lnTo>
                    <a:pt x="0" y="0"/>
                  </a:lnTo>
                  <a:lnTo>
                    <a:pt x="0" y="0"/>
                  </a:lnTo>
                  <a:lnTo>
                    <a:pt x="0" y="22"/>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2" name="Freeform 53">
              <a:extLst>
                <a:ext uri="{FF2B5EF4-FFF2-40B4-BE49-F238E27FC236}">
                  <a16:creationId xmlns:a16="http://schemas.microsoft.com/office/drawing/2014/main" id="{093BB2F1-B6D4-451D-B2AA-C70E05CD427D}"/>
                </a:ext>
              </a:extLst>
            </p:cNvPr>
            <p:cNvSpPr>
              <a:spLocks/>
            </p:cNvSpPr>
            <p:nvPr/>
          </p:nvSpPr>
          <p:spPr bwMode="auto">
            <a:xfrm>
              <a:off x="2944" y="3415"/>
              <a:ext cx="0" cy="81"/>
            </a:xfrm>
            <a:custGeom>
              <a:avLst/>
              <a:gdLst>
                <a:gd name="T0" fmla="*/ 49 h 49"/>
                <a:gd name="T1" fmla="*/ 49 h 49"/>
                <a:gd name="T2" fmla="*/ 0 h 49"/>
                <a:gd name="T3" fmla="*/ 0 h 49"/>
                <a:gd name="T4" fmla="*/ 0 h 49"/>
                <a:gd name="T5" fmla="*/ 49 h 49"/>
              </a:gdLst>
              <a:ahLst/>
              <a:cxnLst>
                <a:cxn ang="0">
                  <a:pos x="0" y="T0"/>
                </a:cxn>
                <a:cxn ang="0">
                  <a:pos x="0" y="T1"/>
                </a:cxn>
                <a:cxn ang="0">
                  <a:pos x="0" y="T2"/>
                </a:cxn>
                <a:cxn ang="0">
                  <a:pos x="0" y="T3"/>
                </a:cxn>
                <a:cxn ang="0">
                  <a:pos x="0" y="T4"/>
                </a:cxn>
                <a:cxn ang="0">
                  <a:pos x="0" y="T5"/>
                </a:cxn>
              </a:cxnLst>
              <a:rect l="0" t="0" r="r" b="b"/>
              <a:pathLst>
                <a:path h="49">
                  <a:moveTo>
                    <a:pt x="0" y="49"/>
                  </a:moveTo>
                  <a:lnTo>
                    <a:pt x="0" y="49"/>
                  </a:lnTo>
                  <a:lnTo>
                    <a:pt x="0" y="0"/>
                  </a:lnTo>
                  <a:lnTo>
                    <a:pt x="0" y="0"/>
                  </a:lnTo>
                  <a:lnTo>
                    <a:pt x="0" y="0"/>
                  </a:lnTo>
                  <a:lnTo>
                    <a:pt x="0" y="49"/>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3" name="Freeform 54">
              <a:extLst>
                <a:ext uri="{FF2B5EF4-FFF2-40B4-BE49-F238E27FC236}">
                  <a16:creationId xmlns:a16="http://schemas.microsoft.com/office/drawing/2014/main" id="{243CDB6B-0691-45B5-8429-45487D9314CD}"/>
                </a:ext>
              </a:extLst>
            </p:cNvPr>
            <p:cNvSpPr>
              <a:spLocks/>
            </p:cNvSpPr>
            <p:nvPr/>
          </p:nvSpPr>
          <p:spPr bwMode="auto">
            <a:xfrm>
              <a:off x="2864" y="3422"/>
              <a:ext cx="53" cy="79"/>
            </a:xfrm>
            <a:custGeom>
              <a:avLst/>
              <a:gdLst>
                <a:gd name="T0" fmla="*/ 16 w 32"/>
                <a:gd name="T1" fmla="*/ 6 h 48"/>
                <a:gd name="T2" fmla="*/ 16 w 32"/>
                <a:gd name="T3" fmla="*/ 6 h 48"/>
                <a:gd name="T4" fmla="*/ 0 w 32"/>
                <a:gd name="T5" fmla="*/ 15 h 48"/>
                <a:gd name="T6" fmla="*/ 16 w 32"/>
                <a:gd name="T7" fmla="*/ 43 h 48"/>
                <a:gd name="T8" fmla="*/ 32 w 32"/>
                <a:gd name="T9" fmla="*/ 33 h 48"/>
                <a:gd name="T10" fmla="*/ 16 w 32"/>
                <a:gd name="T11" fmla="*/ 6 h 48"/>
              </a:gdLst>
              <a:ahLst/>
              <a:cxnLst>
                <a:cxn ang="0">
                  <a:pos x="T0" y="T1"/>
                </a:cxn>
                <a:cxn ang="0">
                  <a:pos x="T2" y="T3"/>
                </a:cxn>
                <a:cxn ang="0">
                  <a:pos x="T4" y="T5"/>
                </a:cxn>
                <a:cxn ang="0">
                  <a:pos x="T6" y="T7"/>
                </a:cxn>
                <a:cxn ang="0">
                  <a:pos x="T8" y="T9"/>
                </a:cxn>
                <a:cxn ang="0">
                  <a:pos x="T10" y="T11"/>
                </a:cxn>
              </a:cxnLst>
              <a:rect l="0" t="0" r="r" b="b"/>
              <a:pathLst>
                <a:path w="32" h="48">
                  <a:moveTo>
                    <a:pt x="16" y="6"/>
                  </a:moveTo>
                  <a:lnTo>
                    <a:pt x="16" y="6"/>
                  </a:lnTo>
                  <a:cubicBezTo>
                    <a:pt x="7" y="0"/>
                    <a:pt x="0" y="5"/>
                    <a:pt x="0" y="15"/>
                  </a:cubicBezTo>
                  <a:cubicBezTo>
                    <a:pt x="0" y="25"/>
                    <a:pt x="7" y="37"/>
                    <a:pt x="16" y="43"/>
                  </a:cubicBezTo>
                  <a:cubicBezTo>
                    <a:pt x="25" y="48"/>
                    <a:pt x="32" y="44"/>
                    <a:pt x="32" y="33"/>
                  </a:cubicBezTo>
                  <a:cubicBezTo>
                    <a:pt x="32" y="23"/>
                    <a:pt x="25" y="11"/>
                    <a:pt x="16" y="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4" name="Freeform 55">
              <a:extLst>
                <a:ext uri="{FF2B5EF4-FFF2-40B4-BE49-F238E27FC236}">
                  <a16:creationId xmlns:a16="http://schemas.microsoft.com/office/drawing/2014/main" id="{75AD61F7-6036-44D7-B27E-4C3CAC72D578}"/>
                </a:ext>
              </a:extLst>
            </p:cNvPr>
            <p:cNvSpPr>
              <a:spLocks/>
            </p:cNvSpPr>
            <p:nvPr/>
          </p:nvSpPr>
          <p:spPr bwMode="auto">
            <a:xfrm>
              <a:off x="2861" y="3425"/>
              <a:ext cx="0" cy="73"/>
            </a:xfrm>
            <a:custGeom>
              <a:avLst/>
              <a:gdLst>
                <a:gd name="T0" fmla="*/ 44 h 44"/>
                <a:gd name="T1" fmla="*/ 44 h 44"/>
                <a:gd name="T2" fmla="*/ 0 h 44"/>
                <a:gd name="T3" fmla="*/ 0 h 44"/>
                <a:gd name="T4" fmla="*/ 0 h 44"/>
                <a:gd name="T5" fmla="*/ 44 h 44"/>
              </a:gdLst>
              <a:ahLst/>
              <a:cxnLst>
                <a:cxn ang="0">
                  <a:pos x="0" y="T0"/>
                </a:cxn>
                <a:cxn ang="0">
                  <a:pos x="0" y="T1"/>
                </a:cxn>
                <a:cxn ang="0">
                  <a:pos x="0" y="T2"/>
                </a:cxn>
                <a:cxn ang="0">
                  <a:pos x="0" y="T3"/>
                </a:cxn>
                <a:cxn ang="0">
                  <a:pos x="0" y="T4"/>
                </a:cxn>
                <a:cxn ang="0">
                  <a:pos x="0" y="T5"/>
                </a:cxn>
              </a:cxnLst>
              <a:rect l="0" t="0" r="r" b="b"/>
              <a:pathLst>
                <a:path h="44">
                  <a:moveTo>
                    <a:pt x="0" y="44"/>
                  </a:moveTo>
                  <a:lnTo>
                    <a:pt x="0" y="44"/>
                  </a:lnTo>
                  <a:lnTo>
                    <a:pt x="0" y="0"/>
                  </a:lnTo>
                  <a:lnTo>
                    <a:pt x="0" y="0"/>
                  </a:lnTo>
                  <a:lnTo>
                    <a:pt x="0" y="0"/>
                  </a:lnTo>
                  <a:lnTo>
                    <a:pt x="0" y="44"/>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5" name="Rectangle 56">
              <a:extLst>
                <a:ext uri="{FF2B5EF4-FFF2-40B4-BE49-F238E27FC236}">
                  <a16:creationId xmlns:a16="http://schemas.microsoft.com/office/drawing/2014/main" id="{31C67C04-D984-431C-902C-A95B6A89EDC4}"/>
                </a:ext>
              </a:extLst>
            </p:cNvPr>
            <p:cNvSpPr>
              <a:spLocks noChangeArrowheads="1"/>
            </p:cNvSpPr>
            <p:nvPr/>
          </p:nvSpPr>
          <p:spPr bwMode="auto">
            <a:xfrm>
              <a:off x="2921" y="3425"/>
              <a:ext cx="1" cy="73"/>
            </a:xfrm>
            <a:prstGeom prst="rect">
              <a:avLst/>
            </a:prstGeom>
            <a:solidFill>
              <a:srgbClr val="2AE48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456" name="Freeform 57">
              <a:extLst>
                <a:ext uri="{FF2B5EF4-FFF2-40B4-BE49-F238E27FC236}">
                  <a16:creationId xmlns:a16="http://schemas.microsoft.com/office/drawing/2014/main" id="{0A76F8C0-A2AD-4BFA-AA73-BCE9DA702C9E}"/>
                </a:ext>
              </a:extLst>
            </p:cNvPr>
            <p:cNvSpPr>
              <a:spLocks/>
            </p:cNvSpPr>
            <p:nvPr/>
          </p:nvSpPr>
          <p:spPr bwMode="auto">
            <a:xfrm>
              <a:off x="2871" y="3434"/>
              <a:ext cx="40" cy="56"/>
            </a:xfrm>
            <a:custGeom>
              <a:avLst/>
              <a:gdLst>
                <a:gd name="T0" fmla="*/ 12 w 24"/>
                <a:gd name="T1" fmla="*/ 4 h 34"/>
                <a:gd name="T2" fmla="*/ 12 w 24"/>
                <a:gd name="T3" fmla="*/ 4 h 34"/>
                <a:gd name="T4" fmla="*/ 0 w 24"/>
                <a:gd name="T5" fmla="*/ 10 h 34"/>
                <a:gd name="T6" fmla="*/ 12 w 24"/>
                <a:gd name="T7" fmla="*/ 31 h 34"/>
                <a:gd name="T8" fmla="*/ 24 w 24"/>
                <a:gd name="T9" fmla="*/ 24 h 34"/>
                <a:gd name="T10" fmla="*/ 12 w 24"/>
                <a:gd name="T11" fmla="*/ 4 h 34"/>
              </a:gdLst>
              <a:ahLst/>
              <a:cxnLst>
                <a:cxn ang="0">
                  <a:pos x="T0" y="T1"/>
                </a:cxn>
                <a:cxn ang="0">
                  <a:pos x="T2" y="T3"/>
                </a:cxn>
                <a:cxn ang="0">
                  <a:pos x="T4" y="T5"/>
                </a:cxn>
                <a:cxn ang="0">
                  <a:pos x="T6" y="T7"/>
                </a:cxn>
                <a:cxn ang="0">
                  <a:pos x="T8" y="T9"/>
                </a:cxn>
                <a:cxn ang="0">
                  <a:pos x="T10" y="T11"/>
                </a:cxn>
              </a:cxnLst>
              <a:rect l="0" t="0" r="r" b="b"/>
              <a:pathLst>
                <a:path w="24" h="34">
                  <a:moveTo>
                    <a:pt x="12" y="4"/>
                  </a:moveTo>
                  <a:lnTo>
                    <a:pt x="12" y="4"/>
                  </a:lnTo>
                  <a:cubicBezTo>
                    <a:pt x="6" y="0"/>
                    <a:pt x="0" y="3"/>
                    <a:pt x="0" y="10"/>
                  </a:cubicBezTo>
                  <a:cubicBezTo>
                    <a:pt x="0" y="18"/>
                    <a:pt x="6" y="27"/>
                    <a:pt x="12" y="31"/>
                  </a:cubicBezTo>
                  <a:cubicBezTo>
                    <a:pt x="19" y="34"/>
                    <a:pt x="24" y="31"/>
                    <a:pt x="24" y="24"/>
                  </a:cubicBezTo>
                  <a:cubicBezTo>
                    <a:pt x="24" y="16"/>
                    <a:pt x="19" y="7"/>
                    <a:pt x="12"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7" name="Freeform 58">
              <a:extLst>
                <a:ext uri="{FF2B5EF4-FFF2-40B4-BE49-F238E27FC236}">
                  <a16:creationId xmlns:a16="http://schemas.microsoft.com/office/drawing/2014/main" id="{803BCE22-D6BF-4158-8B2D-E3D3F89CD7AC}"/>
                </a:ext>
              </a:extLst>
            </p:cNvPr>
            <p:cNvSpPr>
              <a:spLocks/>
            </p:cNvSpPr>
            <p:nvPr/>
          </p:nvSpPr>
          <p:spPr bwMode="auto">
            <a:xfrm>
              <a:off x="2869" y="3434"/>
              <a:ext cx="0" cy="56"/>
            </a:xfrm>
            <a:custGeom>
              <a:avLst/>
              <a:gdLst>
                <a:gd name="T0" fmla="*/ 34 h 34"/>
                <a:gd name="T1" fmla="*/ 34 h 34"/>
                <a:gd name="T2" fmla="*/ 0 h 34"/>
                <a:gd name="T3" fmla="*/ 0 h 34"/>
                <a:gd name="T4" fmla="*/ 0 h 34"/>
                <a:gd name="T5" fmla="*/ 34 h 34"/>
              </a:gdLst>
              <a:ahLst/>
              <a:cxnLst>
                <a:cxn ang="0">
                  <a:pos x="0" y="T0"/>
                </a:cxn>
                <a:cxn ang="0">
                  <a:pos x="0" y="T1"/>
                </a:cxn>
                <a:cxn ang="0">
                  <a:pos x="0" y="T2"/>
                </a:cxn>
                <a:cxn ang="0">
                  <a:pos x="0" y="T3"/>
                </a:cxn>
                <a:cxn ang="0">
                  <a:pos x="0" y="T4"/>
                </a:cxn>
                <a:cxn ang="0">
                  <a:pos x="0" y="T5"/>
                </a:cxn>
              </a:cxnLst>
              <a:rect l="0" t="0" r="r" b="b"/>
              <a:pathLst>
                <a:path h="34">
                  <a:moveTo>
                    <a:pt x="0" y="34"/>
                  </a:moveTo>
                  <a:lnTo>
                    <a:pt x="0" y="34"/>
                  </a:lnTo>
                  <a:lnTo>
                    <a:pt x="0" y="0"/>
                  </a:lnTo>
                  <a:lnTo>
                    <a:pt x="0" y="0"/>
                  </a:lnTo>
                  <a:lnTo>
                    <a:pt x="0" y="0"/>
                  </a:lnTo>
                  <a:lnTo>
                    <a:pt x="0" y="34"/>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8" name="Freeform 59">
              <a:extLst>
                <a:ext uri="{FF2B5EF4-FFF2-40B4-BE49-F238E27FC236}">
                  <a16:creationId xmlns:a16="http://schemas.microsoft.com/office/drawing/2014/main" id="{D08EDECE-6A6B-4D60-BCC2-11F79FCA6535}"/>
                </a:ext>
              </a:extLst>
            </p:cNvPr>
            <p:cNvSpPr>
              <a:spLocks/>
            </p:cNvSpPr>
            <p:nvPr/>
          </p:nvSpPr>
          <p:spPr bwMode="auto">
            <a:xfrm>
              <a:off x="2914" y="3434"/>
              <a:ext cx="0" cy="56"/>
            </a:xfrm>
            <a:custGeom>
              <a:avLst/>
              <a:gdLst>
                <a:gd name="T0" fmla="*/ 34 h 34"/>
                <a:gd name="T1" fmla="*/ 34 h 34"/>
                <a:gd name="T2" fmla="*/ 0 h 34"/>
                <a:gd name="T3" fmla="*/ 0 h 34"/>
                <a:gd name="T4" fmla="*/ 0 h 34"/>
                <a:gd name="T5" fmla="*/ 34 h 34"/>
              </a:gdLst>
              <a:ahLst/>
              <a:cxnLst>
                <a:cxn ang="0">
                  <a:pos x="0" y="T0"/>
                </a:cxn>
                <a:cxn ang="0">
                  <a:pos x="0" y="T1"/>
                </a:cxn>
                <a:cxn ang="0">
                  <a:pos x="0" y="T2"/>
                </a:cxn>
                <a:cxn ang="0">
                  <a:pos x="0" y="T3"/>
                </a:cxn>
                <a:cxn ang="0">
                  <a:pos x="0" y="T4"/>
                </a:cxn>
                <a:cxn ang="0">
                  <a:pos x="0" y="T5"/>
                </a:cxn>
              </a:cxnLst>
              <a:rect l="0" t="0" r="r" b="b"/>
              <a:pathLst>
                <a:path h="34">
                  <a:moveTo>
                    <a:pt x="0" y="34"/>
                  </a:moveTo>
                  <a:lnTo>
                    <a:pt x="0" y="34"/>
                  </a:lnTo>
                  <a:lnTo>
                    <a:pt x="0" y="0"/>
                  </a:lnTo>
                  <a:lnTo>
                    <a:pt x="0" y="0"/>
                  </a:lnTo>
                  <a:lnTo>
                    <a:pt x="0" y="0"/>
                  </a:lnTo>
                  <a:lnTo>
                    <a:pt x="0" y="34"/>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59" name="Freeform 60">
              <a:extLst>
                <a:ext uri="{FF2B5EF4-FFF2-40B4-BE49-F238E27FC236}">
                  <a16:creationId xmlns:a16="http://schemas.microsoft.com/office/drawing/2014/main" id="{AEE50B59-B5EA-49FF-9C1B-6D1F5814A4D5}"/>
                </a:ext>
              </a:extLst>
            </p:cNvPr>
            <p:cNvSpPr>
              <a:spLocks/>
            </p:cNvSpPr>
            <p:nvPr/>
          </p:nvSpPr>
          <p:spPr bwMode="auto">
            <a:xfrm>
              <a:off x="2270" y="3358"/>
              <a:ext cx="205" cy="251"/>
            </a:xfrm>
            <a:custGeom>
              <a:avLst/>
              <a:gdLst>
                <a:gd name="T0" fmla="*/ 35 w 124"/>
                <a:gd name="T1" fmla="*/ 5 h 152"/>
                <a:gd name="T2" fmla="*/ 35 w 124"/>
                <a:gd name="T3" fmla="*/ 5 h 152"/>
                <a:gd name="T4" fmla="*/ 68 w 124"/>
                <a:gd name="T5" fmla="*/ 6 h 152"/>
                <a:gd name="T6" fmla="*/ 72 w 124"/>
                <a:gd name="T7" fmla="*/ 8 h 152"/>
                <a:gd name="T8" fmla="*/ 116 w 124"/>
                <a:gd name="T9" fmla="*/ 62 h 152"/>
                <a:gd name="T10" fmla="*/ 124 w 124"/>
                <a:gd name="T11" fmla="*/ 98 h 152"/>
                <a:gd name="T12" fmla="*/ 109 w 124"/>
                <a:gd name="T13" fmla="*/ 131 h 152"/>
                <a:gd name="T14" fmla="*/ 74 w 124"/>
                <a:gd name="T15" fmla="*/ 152 h 152"/>
                <a:gd name="T16" fmla="*/ 89 w 124"/>
                <a:gd name="T17" fmla="*/ 118 h 152"/>
                <a:gd name="T18" fmla="*/ 81 w 124"/>
                <a:gd name="T19" fmla="*/ 82 h 152"/>
                <a:gd name="T20" fmla="*/ 37 w 124"/>
                <a:gd name="T21" fmla="*/ 29 h 152"/>
                <a:gd name="T22" fmla="*/ 33 w 124"/>
                <a:gd name="T23" fmla="*/ 27 h 152"/>
                <a:gd name="T24" fmla="*/ 0 w 124"/>
                <a:gd name="T25" fmla="*/ 25 h 152"/>
                <a:gd name="T26" fmla="*/ 35 w 124"/>
                <a:gd name="T27" fmla="*/ 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2">
                  <a:moveTo>
                    <a:pt x="35" y="5"/>
                  </a:moveTo>
                  <a:lnTo>
                    <a:pt x="35" y="5"/>
                  </a:lnTo>
                  <a:cubicBezTo>
                    <a:pt x="44" y="0"/>
                    <a:pt x="55" y="0"/>
                    <a:pt x="68" y="6"/>
                  </a:cubicBezTo>
                  <a:cubicBezTo>
                    <a:pt x="70" y="7"/>
                    <a:pt x="71" y="7"/>
                    <a:pt x="72" y="8"/>
                  </a:cubicBezTo>
                  <a:cubicBezTo>
                    <a:pt x="91" y="19"/>
                    <a:pt x="107" y="40"/>
                    <a:pt x="116" y="62"/>
                  </a:cubicBezTo>
                  <a:cubicBezTo>
                    <a:pt x="121" y="74"/>
                    <a:pt x="124" y="86"/>
                    <a:pt x="124" y="98"/>
                  </a:cubicBezTo>
                  <a:cubicBezTo>
                    <a:pt x="124" y="114"/>
                    <a:pt x="118" y="126"/>
                    <a:pt x="109" y="131"/>
                  </a:cubicBezTo>
                  <a:lnTo>
                    <a:pt x="74" y="152"/>
                  </a:lnTo>
                  <a:cubicBezTo>
                    <a:pt x="83" y="146"/>
                    <a:pt x="89" y="135"/>
                    <a:pt x="89" y="118"/>
                  </a:cubicBezTo>
                  <a:cubicBezTo>
                    <a:pt x="89" y="107"/>
                    <a:pt x="86" y="94"/>
                    <a:pt x="81" y="82"/>
                  </a:cubicBezTo>
                  <a:cubicBezTo>
                    <a:pt x="72" y="60"/>
                    <a:pt x="56" y="39"/>
                    <a:pt x="37" y="29"/>
                  </a:cubicBezTo>
                  <a:cubicBezTo>
                    <a:pt x="36" y="28"/>
                    <a:pt x="34" y="27"/>
                    <a:pt x="33" y="27"/>
                  </a:cubicBezTo>
                  <a:cubicBezTo>
                    <a:pt x="20" y="20"/>
                    <a:pt x="9" y="20"/>
                    <a:pt x="0" y="25"/>
                  </a:cubicBezTo>
                  <a:lnTo>
                    <a:pt x="35" y="5"/>
                  </a:ln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2" name="Freeform 63">
              <a:extLst>
                <a:ext uri="{FF2B5EF4-FFF2-40B4-BE49-F238E27FC236}">
                  <a16:creationId xmlns:a16="http://schemas.microsoft.com/office/drawing/2014/main" id="{18DD8AE1-5725-47FD-AA9C-F05FD4C96CDD}"/>
                </a:ext>
              </a:extLst>
            </p:cNvPr>
            <p:cNvSpPr>
              <a:spLocks/>
            </p:cNvSpPr>
            <p:nvPr/>
          </p:nvSpPr>
          <p:spPr bwMode="auto">
            <a:xfrm>
              <a:off x="2246" y="3377"/>
              <a:ext cx="171" cy="253"/>
            </a:xfrm>
            <a:custGeom>
              <a:avLst/>
              <a:gdLst>
                <a:gd name="T0" fmla="*/ 52 w 104"/>
                <a:gd name="T1" fmla="*/ 17 h 153"/>
                <a:gd name="T2" fmla="*/ 52 w 104"/>
                <a:gd name="T3" fmla="*/ 17 h 153"/>
                <a:gd name="T4" fmla="*/ 0 w 104"/>
                <a:gd name="T5" fmla="*/ 46 h 153"/>
                <a:gd name="T6" fmla="*/ 52 w 104"/>
                <a:gd name="T7" fmla="*/ 136 h 153"/>
                <a:gd name="T8" fmla="*/ 104 w 104"/>
                <a:gd name="T9" fmla="*/ 106 h 153"/>
                <a:gd name="T10" fmla="*/ 52 w 104"/>
                <a:gd name="T11" fmla="*/ 17 h 153"/>
              </a:gdLst>
              <a:ahLst/>
              <a:cxnLst>
                <a:cxn ang="0">
                  <a:pos x="T0" y="T1"/>
                </a:cxn>
                <a:cxn ang="0">
                  <a:pos x="T2" y="T3"/>
                </a:cxn>
                <a:cxn ang="0">
                  <a:pos x="T4" y="T5"/>
                </a:cxn>
                <a:cxn ang="0">
                  <a:pos x="T6" y="T7"/>
                </a:cxn>
                <a:cxn ang="0">
                  <a:pos x="T8" y="T9"/>
                </a:cxn>
                <a:cxn ang="0">
                  <a:pos x="T10" y="T11"/>
                </a:cxn>
              </a:cxnLst>
              <a:rect l="0" t="0" r="r" b="b"/>
              <a:pathLst>
                <a:path w="104" h="153">
                  <a:moveTo>
                    <a:pt x="52" y="17"/>
                  </a:moveTo>
                  <a:lnTo>
                    <a:pt x="52" y="17"/>
                  </a:lnTo>
                  <a:cubicBezTo>
                    <a:pt x="24" y="0"/>
                    <a:pt x="0" y="13"/>
                    <a:pt x="0" y="46"/>
                  </a:cubicBezTo>
                  <a:cubicBezTo>
                    <a:pt x="0" y="79"/>
                    <a:pt x="23" y="120"/>
                    <a:pt x="52" y="136"/>
                  </a:cubicBezTo>
                  <a:cubicBezTo>
                    <a:pt x="81" y="153"/>
                    <a:pt x="104" y="139"/>
                    <a:pt x="104" y="106"/>
                  </a:cubicBezTo>
                  <a:cubicBezTo>
                    <a:pt x="104" y="73"/>
                    <a:pt x="81" y="33"/>
                    <a:pt x="52" y="17"/>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5" name="Freeform 66">
              <a:extLst>
                <a:ext uri="{FF2B5EF4-FFF2-40B4-BE49-F238E27FC236}">
                  <a16:creationId xmlns:a16="http://schemas.microsoft.com/office/drawing/2014/main" id="{B310C646-0E4E-4FA9-8AC2-B3D0ECBDE124}"/>
                </a:ext>
              </a:extLst>
            </p:cNvPr>
            <p:cNvSpPr>
              <a:spLocks/>
            </p:cNvSpPr>
            <p:nvPr/>
          </p:nvSpPr>
          <p:spPr bwMode="auto">
            <a:xfrm>
              <a:off x="2272" y="3425"/>
              <a:ext cx="119" cy="157"/>
            </a:xfrm>
            <a:custGeom>
              <a:avLst/>
              <a:gdLst>
                <a:gd name="T0" fmla="*/ 0 w 72"/>
                <a:gd name="T1" fmla="*/ 27 h 95"/>
                <a:gd name="T2" fmla="*/ 0 w 72"/>
                <a:gd name="T3" fmla="*/ 27 h 95"/>
                <a:gd name="T4" fmla="*/ 36 w 72"/>
                <a:gd name="T5" fmla="*/ 89 h 95"/>
                <a:gd name="T6" fmla="*/ 64 w 72"/>
                <a:gd name="T7" fmla="*/ 89 h 95"/>
                <a:gd name="T8" fmla="*/ 72 w 72"/>
                <a:gd name="T9" fmla="*/ 68 h 95"/>
                <a:gd name="T10" fmla="*/ 36 w 72"/>
                <a:gd name="T11" fmla="*/ 6 h 95"/>
                <a:gd name="T12" fmla="*/ 14 w 72"/>
                <a:gd name="T13" fmla="*/ 2 h 95"/>
                <a:gd name="T14" fmla="*/ 0 w 72"/>
                <a:gd name="T15" fmla="*/ 27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95">
                  <a:moveTo>
                    <a:pt x="0" y="27"/>
                  </a:moveTo>
                  <a:lnTo>
                    <a:pt x="0" y="27"/>
                  </a:lnTo>
                  <a:cubicBezTo>
                    <a:pt x="0" y="49"/>
                    <a:pt x="16" y="77"/>
                    <a:pt x="36" y="89"/>
                  </a:cubicBezTo>
                  <a:cubicBezTo>
                    <a:pt x="47" y="95"/>
                    <a:pt x="57" y="95"/>
                    <a:pt x="64" y="89"/>
                  </a:cubicBezTo>
                  <a:cubicBezTo>
                    <a:pt x="69" y="85"/>
                    <a:pt x="72" y="78"/>
                    <a:pt x="72" y="68"/>
                  </a:cubicBezTo>
                  <a:cubicBezTo>
                    <a:pt x="72" y="45"/>
                    <a:pt x="56" y="18"/>
                    <a:pt x="36" y="6"/>
                  </a:cubicBezTo>
                  <a:cubicBezTo>
                    <a:pt x="28" y="2"/>
                    <a:pt x="21" y="0"/>
                    <a:pt x="14" y="2"/>
                  </a:cubicBezTo>
                  <a:cubicBezTo>
                    <a:pt x="6" y="5"/>
                    <a:pt x="0" y="13"/>
                    <a:pt x="0" y="27"/>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8" name="Freeform 69">
              <a:extLst>
                <a:ext uri="{FF2B5EF4-FFF2-40B4-BE49-F238E27FC236}">
                  <a16:creationId xmlns:a16="http://schemas.microsoft.com/office/drawing/2014/main" id="{497042F4-42A0-4F9D-8154-FE92C36BF63F}"/>
                </a:ext>
              </a:extLst>
            </p:cNvPr>
            <p:cNvSpPr>
              <a:spLocks/>
            </p:cNvSpPr>
            <p:nvPr/>
          </p:nvSpPr>
          <p:spPr bwMode="auto">
            <a:xfrm>
              <a:off x="2284" y="3425"/>
              <a:ext cx="107" cy="151"/>
            </a:xfrm>
            <a:custGeom>
              <a:avLst/>
              <a:gdLst>
                <a:gd name="T0" fmla="*/ 0 w 65"/>
                <a:gd name="T1" fmla="*/ 24 h 91"/>
                <a:gd name="T2" fmla="*/ 0 w 65"/>
                <a:gd name="T3" fmla="*/ 24 h 91"/>
                <a:gd name="T4" fmla="*/ 35 w 65"/>
                <a:gd name="T5" fmla="*/ 85 h 91"/>
                <a:gd name="T6" fmla="*/ 57 w 65"/>
                <a:gd name="T7" fmla="*/ 89 h 91"/>
                <a:gd name="T8" fmla="*/ 65 w 65"/>
                <a:gd name="T9" fmla="*/ 68 h 91"/>
                <a:gd name="T10" fmla="*/ 29 w 65"/>
                <a:gd name="T11" fmla="*/ 6 h 91"/>
                <a:gd name="T12" fmla="*/ 7 w 65"/>
                <a:gd name="T13" fmla="*/ 2 h 91"/>
                <a:gd name="T14" fmla="*/ 0 w 65"/>
                <a:gd name="T15" fmla="*/ 24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91">
                  <a:moveTo>
                    <a:pt x="0" y="24"/>
                  </a:moveTo>
                  <a:lnTo>
                    <a:pt x="0" y="24"/>
                  </a:lnTo>
                  <a:cubicBezTo>
                    <a:pt x="0" y="46"/>
                    <a:pt x="15" y="74"/>
                    <a:pt x="35" y="85"/>
                  </a:cubicBezTo>
                  <a:cubicBezTo>
                    <a:pt x="43" y="90"/>
                    <a:pt x="51" y="91"/>
                    <a:pt x="57" y="89"/>
                  </a:cubicBezTo>
                  <a:cubicBezTo>
                    <a:pt x="62" y="85"/>
                    <a:pt x="65" y="78"/>
                    <a:pt x="65" y="68"/>
                  </a:cubicBezTo>
                  <a:cubicBezTo>
                    <a:pt x="65" y="45"/>
                    <a:pt x="49" y="18"/>
                    <a:pt x="29" y="6"/>
                  </a:cubicBezTo>
                  <a:cubicBezTo>
                    <a:pt x="21" y="2"/>
                    <a:pt x="14" y="0"/>
                    <a:pt x="7" y="2"/>
                  </a:cubicBezTo>
                  <a:cubicBezTo>
                    <a:pt x="3" y="7"/>
                    <a:pt x="0" y="14"/>
                    <a:pt x="0" y="2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69" name="Freeform 70">
              <a:extLst>
                <a:ext uri="{FF2B5EF4-FFF2-40B4-BE49-F238E27FC236}">
                  <a16:creationId xmlns:a16="http://schemas.microsoft.com/office/drawing/2014/main" id="{18F9A680-D852-4FEA-A8CA-45395DEEA184}"/>
                </a:ext>
              </a:extLst>
            </p:cNvPr>
            <p:cNvSpPr>
              <a:spLocks/>
            </p:cNvSpPr>
            <p:nvPr/>
          </p:nvSpPr>
          <p:spPr bwMode="auto">
            <a:xfrm>
              <a:off x="2280" y="3425"/>
              <a:ext cx="0" cy="152"/>
            </a:xfrm>
            <a:custGeom>
              <a:avLst/>
              <a:gdLst>
                <a:gd name="T0" fmla="*/ 92 h 92"/>
                <a:gd name="T1" fmla="*/ 92 h 92"/>
                <a:gd name="T2" fmla="*/ 0 h 92"/>
                <a:gd name="T3" fmla="*/ 0 h 92"/>
                <a:gd name="T4" fmla="*/ 0 h 92"/>
                <a:gd name="T5" fmla="*/ 92 h 92"/>
              </a:gdLst>
              <a:ahLst/>
              <a:cxnLst>
                <a:cxn ang="0">
                  <a:pos x="0" y="T0"/>
                </a:cxn>
                <a:cxn ang="0">
                  <a:pos x="0" y="T1"/>
                </a:cxn>
                <a:cxn ang="0">
                  <a:pos x="0" y="T2"/>
                </a:cxn>
                <a:cxn ang="0">
                  <a:pos x="0" y="T3"/>
                </a:cxn>
                <a:cxn ang="0">
                  <a:pos x="0" y="T4"/>
                </a:cxn>
                <a:cxn ang="0">
                  <a:pos x="0" y="T5"/>
                </a:cxn>
              </a:cxnLst>
              <a:rect l="0" t="0" r="r" b="b"/>
              <a:pathLst>
                <a:path h="92">
                  <a:moveTo>
                    <a:pt x="0" y="92"/>
                  </a:moveTo>
                  <a:lnTo>
                    <a:pt x="0" y="92"/>
                  </a:lnTo>
                  <a:lnTo>
                    <a:pt x="0" y="0"/>
                  </a:lnTo>
                  <a:lnTo>
                    <a:pt x="0" y="0"/>
                  </a:lnTo>
                  <a:lnTo>
                    <a:pt x="0" y="0"/>
                  </a:lnTo>
                  <a:lnTo>
                    <a:pt x="0" y="92"/>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1" name="Freeform 72">
              <a:extLst>
                <a:ext uri="{FF2B5EF4-FFF2-40B4-BE49-F238E27FC236}">
                  <a16:creationId xmlns:a16="http://schemas.microsoft.com/office/drawing/2014/main" id="{40E115D3-A4B2-4827-9BF1-ED6D916A03B9}"/>
                </a:ext>
              </a:extLst>
            </p:cNvPr>
            <p:cNvSpPr>
              <a:spLocks/>
            </p:cNvSpPr>
            <p:nvPr/>
          </p:nvSpPr>
          <p:spPr bwMode="auto">
            <a:xfrm>
              <a:off x="2331" y="3439"/>
              <a:ext cx="17" cy="23"/>
            </a:xfrm>
            <a:custGeom>
              <a:avLst/>
              <a:gdLst>
                <a:gd name="T0" fmla="*/ 0 w 10"/>
                <a:gd name="T1" fmla="*/ 4 h 14"/>
                <a:gd name="T2" fmla="*/ 0 w 10"/>
                <a:gd name="T3" fmla="*/ 4 h 14"/>
                <a:gd name="T4" fmla="*/ 5 w 10"/>
                <a:gd name="T5" fmla="*/ 13 h 14"/>
                <a:gd name="T6" fmla="*/ 10 w 10"/>
                <a:gd name="T7" fmla="*/ 10 h 14"/>
                <a:gd name="T8" fmla="*/ 5 w 10"/>
                <a:gd name="T9" fmla="*/ 1 h 14"/>
                <a:gd name="T10" fmla="*/ 0 w 10"/>
                <a:gd name="T11" fmla="*/ 4 h 14"/>
              </a:gdLst>
              <a:ahLst/>
              <a:cxnLst>
                <a:cxn ang="0">
                  <a:pos x="T0" y="T1"/>
                </a:cxn>
                <a:cxn ang="0">
                  <a:pos x="T2" y="T3"/>
                </a:cxn>
                <a:cxn ang="0">
                  <a:pos x="T4" y="T5"/>
                </a:cxn>
                <a:cxn ang="0">
                  <a:pos x="T6" y="T7"/>
                </a:cxn>
                <a:cxn ang="0">
                  <a:pos x="T8" y="T9"/>
                </a:cxn>
                <a:cxn ang="0">
                  <a:pos x="T10" y="T11"/>
                </a:cxn>
              </a:cxnLst>
              <a:rect l="0" t="0" r="r" b="b"/>
              <a:pathLst>
                <a:path w="10" h="14">
                  <a:moveTo>
                    <a:pt x="0" y="4"/>
                  </a:moveTo>
                  <a:lnTo>
                    <a:pt x="0" y="4"/>
                  </a:lnTo>
                  <a:cubicBezTo>
                    <a:pt x="0" y="7"/>
                    <a:pt x="2" y="11"/>
                    <a:pt x="5" y="13"/>
                  </a:cubicBezTo>
                  <a:cubicBezTo>
                    <a:pt x="8" y="14"/>
                    <a:pt x="10" y="13"/>
                    <a:pt x="10" y="10"/>
                  </a:cubicBezTo>
                  <a:cubicBezTo>
                    <a:pt x="10" y="7"/>
                    <a:pt x="8" y="3"/>
                    <a:pt x="5" y="1"/>
                  </a:cubicBezTo>
                  <a:cubicBezTo>
                    <a:pt x="2" y="0"/>
                    <a:pt x="0" y="1"/>
                    <a:pt x="0"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2" name="Freeform 73">
              <a:extLst>
                <a:ext uri="{FF2B5EF4-FFF2-40B4-BE49-F238E27FC236}">
                  <a16:creationId xmlns:a16="http://schemas.microsoft.com/office/drawing/2014/main" id="{B86FBDFF-79E9-49C6-9CD0-98E6B8B92F86}"/>
                </a:ext>
              </a:extLst>
            </p:cNvPr>
            <p:cNvSpPr>
              <a:spLocks/>
            </p:cNvSpPr>
            <p:nvPr/>
          </p:nvSpPr>
          <p:spPr bwMode="auto">
            <a:xfrm>
              <a:off x="2350" y="3437"/>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3" name="Freeform 74">
              <a:extLst>
                <a:ext uri="{FF2B5EF4-FFF2-40B4-BE49-F238E27FC236}">
                  <a16:creationId xmlns:a16="http://schemas.microsoft.com/office/drawing/2014/main" id="{D111621E-CF02-468A-B9F6-499E7AFABFDF}"/>
                </a:ext>
              </a:extLst>
            </p:cNvPr>
            <p:cNvSpPr>
              <a:spLocks/>
            </p:cNvSpPr>
            <p:nvPr/>
          </p:nvSpPr>
          <p:spPr bwMode="auto">
            <a:xfrm>
              <a:off x="2351" y="3457"/>
              <a:ext cx="18" cy="23"/>
            </a:xfrm>
            <a:custGeom>
              <a:avLst/>
              <a:gdLst>
                <a:gd name="T0" fmla="*/ 2 w 11"/>
                <a:gd name="T1" fmla="*/ 2 h 14"/>
                <a:gd name="T2" fmla="*/ 2 w 11"/>
                <a:gd name="T3" fmla="*/ 2 h 14"/>
                <a:gd name="T4" fmla="*/ 3 w 11"/>
                <a:gd name="T5" fmla="*/ 10 h 14"/>
                <a:gd name="T6" fmla="*/ 10 w 11"/>
                <a:gd name="T7" fmla="*/ 12 h 14"/>
                <a:gd name="T8" fmla="*/ 8 w 11"/>
                <a:gd name="T9" fmla="*/ 4 h 14"/>
                <a:gd name="T10" fmla="*/ 2 w 11"/>
                <a:gd name="T11" fmla="*/ 2 h 14"/>
              </a:gdLst>
              <a:ahLst/>
              <a:cxnLst>
                <a:cxn ang="0">
                  <a:pos x="T0" y="T1"/>
                </a:cxn>
                <a:cxn ang="0">
                  <a:pos x="T2" y="T3"/>
                </a:cxn>
                <a:cxn ang="0">
                  <a:pos x="T4" y="T5"/>
                </a:cxn>
                <a:cxn ang="0">
                  <a:pos x="T6" y="T7"/>
                </a:cxn>
                <a:cxn ang="0">
                  <a:pos x="T8" y="T9"/>
                </a:cxn>
                <a:cxn ang="0">
                  <a:pos x="T10" y="T11"/>
                </a:cxn>
              </a:cxnLst>
              <a:rect l="0" t="0" r="r" b="b"/>
              <a:pathLst>
                <a:path w="11" h="14">
                  <a:moveTo>
                    <a:pt x="2" y="2"/>
                  </a:moveTo>
                  <a:lnTo>
                    <a:pt x="2" y="2"/>
                  </a:lnTo>
                  <a:cubicBezTo>
                    <a:pt x="0" y="4"/>
                    <a:pt x="1" y="8"/>
                    <a:pt x="3" y="10"/>
                  </a:cubicBezTo>
                  <a:cubicBezTo>
                    <a:pt x="6" y="13"/>
                    <a:pt x="9" y="14"/>
                    <a:pt x="10" y="12"/>
                  </a:cubicBezTo>
                  <a:cubicBezTo>
                    <a:pt x="11" y="10"/>
                    <a:pt x="11" y="7"/>
                    <a:pt x="8" y="4"/>
                  </a:cubicBezTo>
                  <a:cubicBezTo>
                    <a:pt x="6" y="1"/>
                    <a:pt x="3" y="0"/>
                    <a:pt x="2"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4" name="Freeform 75">
              <a:extLst>
                <a:ext uri="{FF2B5EF4-FFF2-40B4-BE49-F238E27FC236}">
                  <a16:creationId xmlns:a16="http://schemas.microsoft.com/office/drawing/2014/main" id="{48A3074C-73AB-48B7-B066-D0DBFD1E9129}"/>
                </a:ext>
              </a:extLst>
            </p:cNvPr>
            <p:cNvSpPr>
              <a:spLocks/>
            </p:cNvSpPr>
            <p:nvPr/>
          </p:nvSpPr>
          <p:spPr bwMode="auto">
            <a:xfrm>
              <a:off x="2368" y="3485"/>
              <a:ext cx="18" cy="21"/>
            </a:xfrm>
            <a:custGeom>
              <a:avLst/>
              <a:gdLst>
                <a:gd name="T0" fmla="*/ 3 w 11"/>
                <a:gd name="T1" fmla="*/ 0 h 13"/>
                <a:gd name="T2" fmla="*/ 3 w 11"/>
                <a:gd name="T3" fmla="*/ 0 h 13"/>
                <a:gd name="T4" fmla="*/ 1 w 11"/>
                <a:gd name="T5" fmla="*/ 7 h 13"/>
                <a:gd name="T6" fmla="*/ 8 w 11"/>
                <a:gd name="T7" fmla="*/ 12 h 13"/>
                <a:gd name="T8" fmla="*/ 10 w 11"/>
                <a:gd name="T9" fmla="*/ 6 h 13"/>
                <a:gd name="T10" fmla="*/ 3 w 11"/>
                <a:gd name="T11" fmla="*/ 0 h 13"/>
              </a:gdLst>
              <a:ahLst/>
              <a:cxnLst>
                <a:cxn ang="0">
                  <a:pos x="T0" y="T1"/>
                </a:cxn>
                <a:cxn ang="0">
                  <a:pos x="T2" y="T3"/>
                </a:cxn>
                <a:cxn ang="0">
                  <a:pos x="T4" y="T5"/>
                </a:cxn>
                <a:cxn ang="0">
                  <a:pos x="T6" y="T7"/>
                </a:cxn>
                <a:cxn ang="0">
                  <a:pos x="T8" y="T9"/>
                </a:cxn>
                <a:cxn ang="0">
                  <a:pos x="T10" y="T11"/>
                </a:cxn>
              </a:cxnLst>
              <a:rect l="0" t="0" r="r" b="b"/>
              <a:pathLst>
                <a:path w="11" h="13">
                  <a:moveTo>
                    <a:pt x="3" y="0"/>
                  </a:moveTo>
                  <a:lnTo>
                    <a:pt x="3" y="0"/>
                  </a:lnTo>
                  <a:cubicBezTo>
                    <a:pt x="1" y="0"/>
                    <a:pt x="0" y="3"/>
                    <a:pt x="1" y="7"/>
                  </a:cubicBezTo>
                  <a:cubicBezTo>
                    <a:pt x="3" y="10"/>
                    <a:pt x="6" y="13"/>
                    <a:pt x="8" y="12"/>
                  </a:cubicBezTo>
                  <a:cubicBezTo>
                    <a:pt x="10" y="12"/>
                    <a:pt x="11" y="9"/>
                    <a:pt x="10" y="6"/>
                  </a:cubicBezTo>
                  <a:cubicBezTo>
                    <a:pt x="8" y="2"/>
                    <a:pt x="5" y="0"/>
                    <a:pt x="3" y="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5" name="Freeform 76">
              <a:extLst>
                <a:ext uri="{FF2B5EF4-FFF2-40B4-BE49-F238E27FC236}">
                  <a16:creationId xmlns:a16="http://schemas.microsoft.com/office/drawing/2014/main" id="{B7BAA9C0-089B-4492-9FF7-006B78B94C2C}"/>
                </a:ext>
              </a:extLst>
            </p:cNvPr>
            <p:cNvSpPr>
              <a:spLocks/>
            </p:cNvSpPr>
            <p:nvPr/>
          </p:nvSpPr>
          <p:spPr bwMode="auto">
            <a:xfrm>
              <a:off x="2366" y="3481"/>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6" name="Freeform 77">
              <a:extLst>
                <a:ext uri="{FF2B5EF4-FFF2-40B4-BE49-F238E27FC236}">
                  <a16:creationId xmlns:a16="http://schemas.microsoft.com/office/drawing/2014/main" id="{24472589-5DD8-4491-886C-221B626E877D}"/>
                </a:ext>
              </a:extLst>
            </p:cNvPr>
            <p:cNvSpPr>
              <a:spLocks/>
            </p:cNvSpPr>
            <p:nvPr/>
          </p:nvSpPr>
          <p:spPr bwMode="auto">
            <a:xfrm>
              <a:off x="2388" y="3481"/>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7" name="Freeform 78">
              <a:extLst>
                <a:ext uri="{FF2B5EF4-FFF2-40B4-BE49-F238E27FC236}">
                  <a16:creationId xmlns:a16="http://schemas.microsoft.com/office/drawing/2014/main" id="{F3FDD9EF-4007-4CBE-A98B-55ECAD18D161}"/>
                </a:ext>
              </a:extLst>
            </p:cNvPr>
            <p:cNvSpPr>
              <a:spLocks/>
            </p:cNvSpPr>
            <p:nvPr/>
          </p:nvSpPr>
          <p:spPr bwMode="auto">
            <a:xfrm>
              <a:off x="2374" y="3511"/>
              <a:ext cx="17" cy="23"/>
            </a:xfrm>
            <a:custGeom>
              <a:avLst/>
              <a:gdLst>
                <a:gd name="T0" fmla="*/ 5 w 10"/>
                <a:gd name="T1" fmla="*/ 2 h 14"/>
                <a:gd name="T2" fmla="*/ 5 w 10"/>
                <a:gd name="T3" fmla="*/ 2 h 14"/>
                <a:gd name="T4" fmla="*/ 0 w 10"/>
                <a:gd name="T5" fmla="*/ 4 h 14"/>
                <a:gd name="T6" fmla="*/ 5 w 10"/>
                <a:gd name="T7" fmla="*/ 13 h 14"/>
                <a:gd name="T8" fmla="*/ 10 w 10"/>
                <a:gd name="T9" fmla="*/ 10 h 14"/>
                <a:gd name="T10" fmla="*/ 5 w 10"/>
                <a:gd name="T11" fmla="*/ 2 h 14"/>
              </a:gdLst>
              <a:ahLst/>
              <a:cxnLst>
                <a:cxn ang="0">
                  <a:pos x="T0" y="T1"/>
                </a:cxn>
                <a:cxn ang="0">
                  <a:pos x="T2" y="T3"/>
                </a:cxn>
                <a:cxn ang="0">
                  <a:pos x="T4" y="T5"/>
                </a:cxn>
                <a:cxn ang="0">
                  <a:pos x="T6" y="T7"/>
                </a:cxn>
                <a:cxn ang="0">
                  <a:pos x="T8" y="T9"/>
                </a:cxn>
                <a:cxn ang="0">
                  <a:pos x="T10" y="T11"/>
                </a:cxn>
              </a:cxnLst>
              <a:rect l="0" t="0" r="r" b="b"/>
              <a:pathLst>
                <a:path w="10" h="14">
                  <a:moveTo>
                    <a:pt x="5" y="2"/>
                  </a:moveTo>
                  <a:lnTo>
                    <a:pt x="5" y="2"/>
                  </a:lnTo>
                  <a:cubicBezTo>
                    <a:pt x="2" y="0"/>
                    <a:pt x="0" y="1"/>
                    <a:pt x="0" y="4"/>
                  </a:cubicBezTo>
                  <a:cubicBezTo>
                    <a:pt x="0" y="7"/>
                    <a:pt x="2" y="11"/>
                    <a:pt x="5" y="13"/>
                  </a:cubicBezTo>
                  <a:cubicBezTo>
                    <a:pt x="8" y="14"/>
                    <a:pt x="10" y="13"/>
                    <a:pt x="10" y="10"/>
                  </a:cubicBezTo>
                  <a:cubicBezTo>
                    <a:pt x="10" y="7"/>
                    <a:pt x="8" y="3"/>
                    <a:pt x="5"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8" name="Freeform 79">
              <a:extLst>
                <a:ext uri="{FF2B5EF4-FFF2-40B4-BE49-F238E27FC236}">
                  <a16:creationId xmlns:a16="http://schemas.microsoft.com/office/drawing/2014/main" id="{8E0553C1-789E-46F9-8EAE-C8AA4D0FFEFA}"/>
                </a:ext>
              </a:extLst>
            </p:cNvPr>
            <p:cNvSpPr>
              <a:spLocks/>
            </p:cNvSpPr>
            <p:nvPr/>
          </p:nvSpPr>
          <p:spPr bwMode="auto">
            <a:xfrm>
              <a:off x="2373" y="3510"/>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79" name="Freeform 80">
              <a:extLst>
                <a:ext uri="{FF2B5EF4-FFF2-40B4-BE49-F238E27FC236}">
                  <a16:creationId xmlns:a16="http://schemas.microsoft.com/office/drawing/2014/main" id="{EAACACD5-94FC-4BDA-B60E-1BC75BC4F635}"/>
                </a:ext>
              </a:extLst>
            </p:cNvPr>
            <p:cNvSpPr>
              <a:spLocks/>
            </p:cNvSpPr>
            <p:nvPr/>
          </p:nvSpPr>
          <p:spPr bwMode="auto">
            <a:xfrm>
              <a:off x="2394" y="3510"/>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0" name="Freeform 81">
              <a:extLst>
                <a:ext uri="{FF2B5EF4-FFF2-40B4-BE49-F238E27FC236}">
                  <a16:creationId xmlns:a16="http://schemas.microsoft.com/office/drawing/2014/main" id="{65680B08-C01E-48C1-B23A-19CC0379BAFA}"/>
                </a:ext>
              </a:extLst>
            </p:cNvPr>
            <p:cNvSpPr>
              <a:spLocks/>
            </p:cNvSpPr>
            <p:nvPr/>
          </p:nvSpPr>
          <p:spPr bwMode="auto">
            <a:xfrm>
              <a:off x="2368" y="3533"/>
              <a:ext cx="18" cy="23"/>
            </a:xfrm>
            <a:custGeom>
              <a:avLst/>
              <a:gdLst>
                <a:gd name="T0" fmla="*/ 8 w 11"/>
                <a:gd name="T1" fmla="*/ 4 h 14"/>
                <a:gd name="T2" fmla="*/ 8 w 11"/>
                <a:gd name="T3" fmla="*/ 4 h 14"/>
                <a:gd name="T4" fmla="*/ 2 w 11"/>
                <a:gd name="T5" fmla="*/ 2 h 14"/>
                <a:gd name="T6" fmla="*/ 4 w 11"/>
                <a:gd name="T7" fmla="*/ 10 h 14"/>
                <a:gd name="T8" fmla="*/ 10 w 11"/>
                <a:gd name="T9" fmla="*/ 12 h 14"/>
                <a:gd name="T10" fmla="*/ 8 w 11"/>
                <a:gd name="T11" fmla="*/ 4 h 14"/>
              </a:gdLst>
              <a:ahLst/>
              <a:cxnLst>
                <a:cxn ang="0">
                  <a:pos x="T0" y="T1"/>
                </a:cxn>
                <a:cxn ang="0">
                  <a:pos x="T2" y="T3"/>
                </a:cxn>
                <a:cxn ang="0">
                  <a:pos x="T4" y="T5"/>
                </a:cxn>
                <a:cxn ang="0">
                  <a:pos x="T6" y="T7"/>
                </a:cxn>
                <a:cxn ang="0">
                  <a:pos x="T8" y="T9"/>
                </a:cxn>
                <a:cxn ang="0">
                  <a:pos x="T10" y="T11"/>
                </a:cxn>
              </a:cxnLst>
              <a:rect l="0" t="0" r="r" b="b"/>
              <a:pathLst>
                <a:path w="11" h="14">
                  <a:moveTo>
                    <a:pt x="8" y="4"/>
                  </a:moveTo>
                  <a:lnTo>
                    <a:pt x="8" y="4"/>
                  </a:lnTo>
                  <a:cubicBezTo>
                    <a:pt x="6" y="1"/>
                    <a:pt x="3" y="0"/>
                    <a:pt x="2" y="2"/>
                  </a:cubicBezTo>
                  <a:cubicBezTo>
                    <a:pt x="0" y="4"/>
                    <a:pt x="1" y="8"/>
                    <a:pt x="4" y="10"/>
                  </a:cubicBezTo>
                  <a:cubicBezTo>
                    <a:pt x="6" y="13"/>
                    <a:pt x="9" y="14"/>
                    <a:pt x="10" y="12"/>
                  </a:cubicBezTo>
                  <a:cubicBezTo>
                    <a:pt x="11" y="10"/>
                    <a:pt x="11" y="7"/>
                    <a:pt x="8"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1" name="Freeform 82">
              <a:extLst>
                <a:ext uri="{FF2B5EF4-FFF2-40B4-BE49-F238E27FC236}">
                  <a16:creationId xmlns:a16="http://schemas.microsoft.com/office/drawing/2014/main" id="{7381ADE8-752E-4D4C-8C8C-A32DAAE7E2F9}"/>
                </a:ext>
              </a:extLst>
            </p:cNvPr>
            <p:cNvSpPr>
              <a:spLocks/>
            </p:cNvSpPr>
            <p:nvPr/>
          </p:nvSpPr>
          <p:spPr bwMode="auto">
            <a:xfrm>
              <a:off x="2353" y="3543"/>
              <a:ext cx="18" cy="21"/>
            </a:xfrm>
            <a:custGeom>
              <a:avLst/>
              <a:gdLst>
                <a:gd name="T0" fmla="*/ 10 w 11"/>
                <a:gd name="T1" fmla="*/ 6 h 13"/>
                <a:gd name="T2" fmla="*/ 10 w 11"/>
                <a:gd name="T3" fmla="*/ 6 h 13"/>
                <a:gd name="T4" fmla="*/ 3 w 11"/>
                <a:gd name="T5" fmla="*/ 1 h 13"/>
                <a:gd name="T6" fmla="*/ 2 w 11"/>
                <a:gd name="T7" fmla="*/ 7 h 13"/>
                <a:gd name="T8" fmla="*/ 8 w 11"/>
                <a:gd name="T9" fmla="*/ 13 h 13"/>
                <a:gd name="T10" fmla="*/ 10 w 11"/>
                <a:gd name="T11" fmla="*/ 6 h 13"/>
              </a:gdLst>
              <a:ahLst/>
              <a:cxnLst>
                <a:cxn ang="0">
                  <a:pos x="T0" y="T1"/>
                </a:cxn>
                <a:cxn ang="0">
                  <a:pos x="T2" y="T3"/>
                </a:cxn>
                <a:cxn ang="0">
                  <a:pos x="T4" y="T5"/>
                </a:cxn>
                <a:cxn ang="0">
                  <a:pos x="T6" y="T7"/>
                </a:cxn>
                <a:cxn ang="0">
                  <a:pos x="T8" y="T9"/>
                </a:cxn>
                <a:cxn ang="0">
                  <a:pos x="T10" y="T11"/>
                </a:cxn>
              </a:cxnLst>
              <a:rect l="0" t="0" r="r" b="b"/>
              <a:pathLst>
                <a:path w="11" h="13">
                  <a:moveTo>
                    <a:pt x="10" y="6"/>
                  </a:moveTo>
                  <a:lnTo>
                    <a:pt x="10" y="6"/>
                  </a:lnTo>
                  <a:cubicBezTo>
                    <a:pt x="9" y="3"/>
                    <a:pt x="6" y="0"/>
                    <a:pt x="3" y="1"/>
                  </a:cubicBezTo>
                  <a:cubicBezTo>
                    <a:pt x="1" y="1"/>
                    <a:pt x="0" y="4"/>
                    <a:pt x="2" y="7"/>
                  </a:cubicBezTo>
                  <a:cubicBezTo>
                    <a:pt x="3" y="11"/>
                    <a:pt x="6" y="13"/>
                    <a:pt x="8" y="13"/>
                  </a:cubicBezTo>
                  <a:cubicBezTo>
                    <a:pt x="10" y="13"/>
                    <a:pt x="11" y="10"/>
                    <a:pt x="10" y="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2" name="Freeform 83">
              <a:extLst>
                <a:ext uri="{FF2B5EF4-FFF2-40B4-BE49-F238E27FC236}">
                  <a16:creationId xmlns:a16="http://schemas.microsoft.com/office/drawing/2014/main" id="{DFD5F86A-7F9F-49FC-BA78-116DFC3F3D94}"/>
                </a:ext>
              </a:extLst>
            </p:cNvPr>
            <p:cNvSpPr>
              <a:spLocks/>
            </p:cNvSpPr>
            <p:nvPr/>
          </p:nvSpPr>
          <p:spPr bwMode="auto">
            <a:xfrm>
              <a:off x="2351" y="3541"/>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3" name="Freeform 84">
              <a:extLst>
                <a:ext uri="{FF2B5EF4-FFF2-40B4-BE49-F238E27FC236}">
                  <a16:creationId xmlns:a16="http://schemas.microsoft.com/office/drawing/2014/main" id="{77EA8290-B98A-4DEF-8AA9-5AA75A03F7C1}"/>
                </a:ext>
              </a:extLst>
            </p:cNvPr>
            <p:cNvSpPr>
              <a:spLocks/>
            </p:cNvSpPr>
            <p:nvPr/>
          </p:nvSpPr>
          <p:spPr bwMode="auto">
            <a:xfrm>
              <a:off x="2373" y="3541"/>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4" name="Freeform 85">
              <a:extLst>
                <a:ext uri="{FF2B5EF4-FFF2-40B4-BE49-F238E27FC236}">
                  <a16:creationId xmlns:a16="http://schemas.microsoft.com/office/drawing/2014/main" id="{7B37B325-A9F2-42AB-8A35-2C989404C675}"/>
                </a:ext>
              </a:extLst>
            </p:cNvPr>
            <p:cNvSpPr>
              <a:spLocks/>
            </p:cNvSpPr>
            <p:nvPr/>
          </p:nvSpPr>
          <p:spPr bwMode="auto">
            <a:xfrm>
              <a:off x="2333" y="3538"/>
              <a:ext cx="17" cy="23"/>
            </a:xfrm>
            <a:custGeom>
              <a:avLst/>
              <a:gdLst>
                <a:gd name="T0" fmla="*/ 10 w 10"/>
                <a:gd name="T1" fmla="*/ 9 h 14"/>
                <a:gd name="T2" fmla="*/ 10 w 10"/>
                <a:gd name="T3" fmla="*/ 9 h 14"/>
                <a:gd name="T4" fmla="*/ 5 w 10"/>
                <a:gd name="T5" fmla="*/ 1 h 14"/>
                <a:gd name="T6" fmla="*/ 0 w 10"/>
                <a:gd name="T7" fmla="*/ 4 h 14"/>
                <a:gd name="T8" fmla="*/ 5 w 10"/>
                <a:gd name="T9" fmla="*/ 12 h 14"/>
                <a:gd name="T10" fmla="*/ 10 w 10"/>
                <a:gd name="T11" fmla="*/ 9 h 14"/>
              </a:gdLst>
              <a:ahLst/>
              <a:cxnLst>
                <a:cxn ang="0">
                  <a:pos x="T0" y="T1"/>
                </a:cxn>
                <a:cxn ang="0">
                  <a:pos x="T2" y="T3"/>
                </a:cxn>
                <a:cxn ang="0">
                  <a:pos x="T4" y="T5"/>
                </a:cxn>
                <a:cxn ang="0">
                  <a:pos x="T6" y="T7"/>
                </a:cxn>
                <a:cxn ang="0">
                  <a:pos x="T8" y="T9"/>
                </a:cxn>
                <a:cxn ang="0">
                  <a:pos x="T10" y="T11"/>
                </a:cxn>
              </a:cxnLst>
              <a:rect l="0" t="0" r="r" b="b"/>
              <a:pathLst>
                <a:path w="10" h="14">
                  <a:moveTo>
                    <a:pt x="10" y="9"/>
                  </a:moveTo>
                  <a:lnTo>
                    <a:pt x="10" y="9"/>
                  </a:lnTo>
                  <a:cubicBezTo>
                    <a:pt x="10" y="6"/>
                    <a:pt x="8" y="3"/>
                    <a:pt x="5" y="1"/>
                  </a:cubicBezTo>
                  <a:cubicBezTo>
                    <a:pt x="2" y="0"/>
                    <a:pt x="0" y="1"/>
                    <a:pt x="0" y="4"/>
                  </a:cubicBezTo>
                  <a:cubicBezTo>
                    <a:pt x="0" y="7"/>
                    <a:pt x="2" y="11"/>
                    <a:pt x="5" y="12"/>
                  </a:cubicBezTo>
                  <a:cubicBezTo>
                    <a:pt x="8" y="14"/>
                    <a:pt x="10" y="13"/>
                    <a:pt x="10" y="9"/>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5" name="Freeform 86">
              <a:extLst>
                <a:ext uri="{FF2B5EF4-FFF2-40B4-BE49-F238E27FC236}">
                  <a16:creationId xmlns:a16="http://schemas.microsoft.com/office/drawing/2014/main" id="{38DD9396-4D2A-47B9-AD46-7991CC66E4AD}"/>
                </a:ext>
              </a:extLst>
            </p:cNvPr>
            <p:cNvSpPr>
              <a:spLocks/>
            </p:cNvSpPr>
            <p:nvPr/>
          </p:nvSpPr>
          <p:spPr bwMode="auto">
            <a:xfrm>
              <a:off x="2330" y="3536"/>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6" name="Freeform 87">
              <a:extLst>
                <a:ext uri="{FF2B5EF4-FFF2-40B4-BE49-F238E27FC236}">
                  <a16:creationId xmlns:a16="http://schemas.microsoft.com/office/drawing/2014/main" id="{831DCA15-F4C2-4504-8B0E-D69D738FCAB8}"/>
                </a:ext>
              </a:extLst>
            </p:cNvPr>
            <p:cNvSpPr>
              <a:spLocks/>
            </p:cNvSpPr>
            <p:nvPr/>
          </p:nvSpPr>
          <p:spPr bwMode="auto">
            <a:xfrm>
              <a:off x="2312" y="3519"/>
              <a:ext cx="18" cy="24"/>
            </a:xfrm>
            <a:custGeom>
              <a:avLst/>
              <a:gdLst>
                <a:gd name="T0" fmla="*/ 9 w 11"/>
                <a:gd name="T1" fmla="*/ 12 h 14"/>
                <a:gd name="T2" fmla="*/ 9 w 11"/>
                <a:gd name="T3" fmla="*/ 12 h 14"/>
                <a:gd name="T4" fmla="*/ 7 w 11"/>
                <a:gd name="T5" fmla="*/ 3 h 14"/>
                <a:gd name="T6" fmla="*/ 1 w 11"/>
                <a:gd name="T7" fmla="*/ 1 h 14"/>
                <a:gd name="T8" fmla="*/ 3 w 11"/>
                <a:gd name="T9" fmla="*/ 10 h 14"/>
                <a:gd name="T10" fmla="*/ 9 w 11"/>
                <a:gd name="T11" fmla="*/ 12 h 14"/>
              </a:gdLst>
              <a:ahLst/>
              <a:cxnLst>
                <a:cxn ang="0">
                  <a:pos x="T0" y="T1"/>
                </a:cxn>
                <a:cxn ang="0">
                  <a:pos x="T2" y="T3"/>
                </a:cxn>
                <a:cxn ang="0">
                  <a:pos x="T4" y="T5"/>
                </a:cxn>
                <a:cxn ang="0">
                  <a:pos x="T6" y="T7"/>
                </a:cxn>
                <a:cxn ang="0">
                  <a:pos x="T8" y="T9"/>
                </a:cxn>
                <a:cxn ang="0">
                  <a:pos x="T10" y="T11"/>
                </a:cxn>
              </a:cxnLst>
              <a:rect l="0" t="0" r="r" b="b"/>
              <a:pathLst>
                <a:path w="11" h="14">
                  <a:moveTo>
                    <a:pt x="9" y="12"/>
                  </a:moveTo>
                  <a:lnTo>
                    <a:pt x="9" y="12"/>
                  </a:lnTo>
                  <a:cubicBezTo>
                    <a:pt x="11" y="10"/>
                    <a:pt x="10" y="6"/>
                    <a:pt x="7" y="3"/>
                  </a:cubicBezTo>
                  <a:cubicBezTo>
                    <a:pt x="5" y="0"/>
                    <a:pt x="2" y="0"/>
                    <a:pt x="1" y="1"/>
                  </a:cubicBezTo>
                  <a:cubicBezTo>
                    <a:pt x="0" y="3"/>
                    <a:pt x="0" y="7"/>
                    <a:pt x="3" y="10"/>
                  </a:cubicBezTo>
                  <a:cubicBezTo>
                    <a:pt x="5" y="13"/>
                    <a:pt x="8" y="14"/>
                    <a:pt x="9" y="1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7" name="Freeform 88">
              <a:extLst>
                <a:ext uri="{FF2B5EF4-FFF2-40B4-BE49-F238E27FC236}">
                  <a16:creationId xmlns:a16="http://schemas.microsoft.com/office/drawing/2014/main" id="{F2DAED1D-8BAF-4FE6-9797-9EEF126EC4E6}"/>
                </a:ext>
              </a:extLst>
            </p:cNvPr>
            <p:cNvSpPr>
              <a:spLocks/>
            </p:cNvSpPr>
            <p:nvPr/>
          </p:nvSpPr>
          <p:spPr bwMode="auto">
            <a:xfrm>
              <a:off x="2295" y="3493"/>
              <a:ext cx="18" cy="21"/>
            </a:xfrm>
            <a:custGeom>
              <a:avLst/>
              <a:gdLst>
                <a:gd name="T0" fmla="*/ 8 w 11"/>
                <a:gd name="T1" fmla="*/ 13 h 13"/>
                <a:gd name="T2" fmla="*/ 8 w 11"/>
                <a:gd name="T3" fmla="*/ 13 h 13"/>
                <a:gd name="T4" fmla="*/ 10 w 11"/>
                <a:gd name="T5" fmla="*/ 6 h 13"/>
                <a:gd name="T6" fmla="*/ 3 w 11"/>
                <a:gd name="T7" fmla="*/ 0 h 13"/>
                <a:gd name="T8" fmla="*/ 1 w 11"/>
                <a:gd name="T9" fmla="*/ 7 h 13"/>
                <a:gd name="T10" fmla="*/ 8 w 11"/>
                <a:gd name="T11" fmla="*/ 13 h 13"/>
              </a:gdLst>
              <a:ahLst/>
              <a:cxnLst>
                <a:cxn ang="0">
                  <a:pos x="T0" y="T1"/>
                </a:cxn>
                <a:cxn ang="0">
                  <a:pos x="T2" y="T3"/>
                </a:cxn>
                <a:cxn ang="0">
                  <a:pos x="T4" y="T5"/>
                </a:cxn>
                <a:cxn ang="0">
                  <a:pos x="T6" y="T7"/>
                </a:cxn>
                <a:cxn ang="0">
                  <a:pos x="T8" y="T9"/>
                </a:cxn>
                <a:cxn ang="0">
                  <a:pos x="T10" y="T11"/>
                </a:cxn>
              </a:cxnLst>
              <a:rect l="0" t="0" r="r" b="b"/>
              <a:pathLst>
                <a:path w="11" h="13">
                  <a:moveTo>
                    <a:pt x="8" y="13"/>
                  </a:moveTo>
                  <a:lnTo>
                    <a:pt x="8" y="13"/>
                  </a:lnTo>
                  <a:cubicBezTo>
                    <a:pt x="10" y="12"/>
                    <a:pt x="11" y="10"/>
                    <a:pt x="10" y="6"/>
                  </a:cubicBezTo>
                  <a:cubicBezTo>
                    <a:pt x="8" y="3"/>
                    <a:pt x="5" y="0"/>
                    <a:pt x="3" y="0"/>
                  </a:cubicBezTo>
                  <a:cubicBezTo>
                    <a:pt x="1" y="0"/>
                    <a:pt x="0" y="3"/>
                    <a:pt x="1" y="7"/>
                  </a:cubicBezTo>
                  <a:cubicBezTo>
                    <a:pt x="3" y="10"/>
                    <a:pt x="6" y="13"/>
                    <a:pt x="8" y="1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8" name="Freeform 89">
              <a:extLst>
                <a:ext uri="{FF2B5EF4-FFF2-40B4-BE49-F238E27FC236}">
                  <a16:creationId xmlns:a16="http://schemas.microsoft.com/office/drawing/2014/main" id="{516DED47-6312-4C80-8916-85A56A8AE3C5}"/>
                </a:ext>
              </a:extLst>
            </p:cNvPr>
            <p:cNvSpPr>
              <a:spLocks/>
            </p:cNvSpPr>
            <p:nvPr/>
          </p:nvSpPr>
          <p:spPr bwMode="auto">
            <a:xfrm>
              <a:off x="2294" y="3491"/>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89" name="Freeform 90">
              <a:extLst>
                <a:ext uri="{FF2B5EF4-FFF2-40B4-BE49-F238E27FC236}">
                  <a16:creationId xmlns:a16="http://schemas.microsoft.com/office/drawing/2014/main" id="{7069B4D0-BD34-4501-A740-16239171FD41}"/>
                </a:ext>
              </a:extLst>
            </p:cNvPr>
            <p:cNvSpPr>
              <a:spLocks/>
            </p:cNvSpPr>
            <p:nvPr/>
          </p:nvSpPr>
          <p:spPr bwMode="auto">
            <a:xfrm>
              <a:off x="2315" y="3491"/>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0" name="Freeform 91">
              <a:extLst>
                <a:ext uri="{FF2B5EF4-FFF2-40B4-BE49-F238E27FC236}">
                  <a16:creationId xmlns:a16="http://schemas.microsoft.com/office/drawing/2014/main" id="{DC2F8572-B494-4223-AB1A-473FAA08490E}"/>
                </a:ext>
              </a:extLst>
            </p:cNvPr>
            <p:cNvSpPr>
              <a:spLocks/>
            </p:cNvSpPr>
            <p:nvPr/>
          </p:nvSpPr>
          <p:spPr bwMode="auto">
            <a:xfrm>
              <a:off x="2290" y="3465"/>
              <a:ext cx="17" cy="23"/>
            </a:xfrm>
            <a:custGeom>
              <a:avLst/>
              <a:gdLst>
                <a:gd name="T0" fmla="*/ 5 w 10"/>
                <a:gd name="T1" fmla="*/ 12 h 14"/>
                <a:gd name="T2" fmla="*/ 5 w 10"/>
                <a:gd name="T3" fmla="*/ 12 h 14"/>
                <a:gd name="T4" fmla="*/ 10 w 10"/>
                <a:gd name="T5" fmla="*/ 9 h 14"/>
                <a:gd name="T6" fmla="*/ 5 w 10"/>
                <a:gd name="T7" fmla="*/ 1 h 14"/>
                <a:gd name="T8" fmla="*/ 0 w 10"/>
                <a:gd name="T9" fmla="*/ 4 h 14"/>
                <a:gd name="T10" fmla="*/ 5 w 10"/>
                <a:gd name="T11" fmla="*/ 12 h 14"/>
              </a:gdLst>
              <a:ahLst/>
              <a:cxnLst>
                <a:cxn ang="0">
                  <a:pos x="T0" y="T1"/>
                </a:cxn>
                <a:cxn ang="0">
                  <a:pos x="T2" y="T3"/>
                </a:cxn>
                <a:cxn ang="0">
                  <a:pos x="T4" y="T5"/>
                </a:cxn>
                <a:cxn ang="0">
                  <a:pos x="T6" y="T7"/>
                </a:cxn>
                <a:cxn ang="0">
                  <a:pos x="T8" y="T9"/>
                </a:cxn>
                <a:cxn ang="0">
                  <a:pos x="T10" y="T11"/>
                </a:cxn>
              </a:cxnLst>
              <a:rect l="0" t="0" r="r" b="b"/>
              <a:pathLst>
                <a:path w="10" h="14">
                  <a:moveTo>
                    <a:pt x="5" y="12"/>
                  </a:moveTo>
                  <a:lnTo>
                    <a:pt x="5" y="12"/>
                  </a:lnTo>
                  <a:cubicBezTo>
                    <a:pt x="7" y="14"/>
                    <a:pt x="10" y="12"/>
                    <a:pt x="10" y="9"/>
                  </a:cubicBezTo>
                  <a:cubicBezTo>
                    <a:pt x="10" y="6"/>
                    <a:pt x="7" y="3"/>
                    <a:pt x="5" y="1"/>
                  </a:cubicBezTo>
                  <a:cubicBezTo>
                    <a:pt x="2" y="0"/>
                    <a:pt x="0" y="1"/>
                    <a:pt x="0" y="4"/>
                  </a:cubicBezTo>
                  <a:cubicBezTo>
                    <a:pt x="0" y="7"/>
                    <a:pt x="2" y="11"/>
                    <a:pt x="5" y="1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1" name="Freeform 92">
              <a:extLst>
                <a:ext uri="{FF2B5EF4-FFF2-40B4-BE49-F238E27FC236}">
                  <a16:creationId xmlns:a16="http://schemas.microsoft.com/office/drawing/2014/main" id="{F14BE79A-FE2C-4DF1-8216-E4FC1E7E5FAF}"/>
                </a:ext>
              </a:extLst>
            </p:cNvPr>
            <p:cNvSpPr>
              <a:spLocks/>
            </p:cNvSpPr>
            <p:nvPr/>
          </p:nvSpPr>
          <p:spPr bwMode="auto">
            <a:xfrm>
              <a:off x="2287" y="3463"/>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2" name="Freeform 93">
              <a:extLst>
                <a:ext uri="{FF2B5EF4-FFF2-40B4-BE49-F238E27FC236}">
                  <a16:creationId xmlns:a16="http://schemas.microsoft.com/office/drawing/2014/main" id="{57167F4E-80C8-46DC-9453-7FCC5457D7AA}"/>
                </a:ext>
              </a:extLst>
            </p:cNvPr>
            <p:cNvSpPr>
              <a:spLocks/>
            </p:cNvSpPr>
            <p:nvPr/>
          </p:nvSpPr>
          <p:spPr bwMode="auto">
            <a:xfrm>
              <a:off x="2308" y="3463"/>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3" name="Freeform 94">
              <a:extLst>
                <a:ext uri="{FF2B5EF4-FFF2-40B4-BE49-F238E27FC236}">
                  <a16:creationId xmlns:a16="http://schemas.microsoft.com/office/drawing/2014/main" id="{339304C4-FCF5-4A61-8200-EB18861CB267}"/>
                </a:ext>
              </a:extLst>
            </p:cNvPr>
            <p:cNvSpPr>
              <a:spLocks/>
            </p:cNvSpPr>
            <p:nvPr/>
          </p:nvSpPr>
          <p:spPr bwMode="auto">
            <a:xfrm>
              <a:off x="2295" y="3443"/>
              <a:ext cx="18" cy="24"/>
            </a:xfrm>
            <a:custGeom>
              <a:avLst/>
              <a:gdLst>
                <a:gd name="T0" fmla="*/ 3 w 11"/>
                <a:gd name="T1" fmla="*/ 10 h 14"/>
                <a:gd name="T2" fmla="*/ 3 w 11"/>
                <a:gd name="T3" fmla="*/ 10 h 14"/>
                <a:gd name="T4" fmla="*/ 9 w 11"/>
                <a:gd name="T5" fmla="*/ 12 h 14"/>
                <a:gd name="T6" fmla="*/ 7 w 11"/>
                <a:gd name="T7" fmla="*/ 3 h 14"/>
                <a:gd name="T8" fmla="*/ 1 w 11"/>
                <a:gd name="T9" fmla="*/ 1 h 14"/>
                <a:gd name="T10" fmla="*/ 3 w 11"/>
                <a:gd name="T11" fmla="*/ 10 h 14"/>
              </a:gdLst>
              <a:ahLst/>
              <a:cxnLst>
                <a:cxn ang="0">
                  <a:pos x="T0" y="T1"/>
                </a:cxn>
                <a:cxn ang="0">
                  <a:pos x="T2" y="T3"/>
                </a:cxn>
                <a:cxn ang="0">
                  <a:pos x="T4" y="T5"/>
                </a:cxn>
                <a:cxn ang="0">
                  <a:pos x="T6" y="T7"/>
                </a:cxn>
                <a:cxn ang="0">
                  <a:pos x="T8" y="T9"/>
                </a:cxn>
                <a:cxn ang="0">
                  <a:pos x="T10" y="T11"/>
                </a:cxn>
              </a:cxnLst>
              <a:rect l="0" t="0" r="r" b="b"/>
              <a:pathLst>
                <a:path w="11" h="14">
                  <a:moveTo>
                    <a:pt x="3" y="10"/>
                  </a:moveTo>
                  <a:lnTo>
                    <a:pt x="3" y="10"/>
                  </a:lnTo>
                  <a:cubicBezTo>
                    <a:pt x="5" y="13"/>
                    <a:pt x="8" y="14"/>
                    <a:pt x="9" y="12"/>
                  </a:cubicBezTo>
                  <a:cubicBezTo>
                    <a:pt x="11" y="10"/>
                    <a:pt x="10" y="6"/>
                    <a:pt x="7" y="3"/>
                  </a:cubicBezTo>
                  <a:cubicBezTo>
                    <a:pt x="5" y="0"/>
                    <a:pt x="2" y="0"/>
                    <a:pt x="1" y="1"/>
                  </a:cubicBezTo>
                  <a:cubicBezTo>
                    <a:pt x="0" y="3"/>
                    <a:pt x="0" y="7"/>
                    <a:pt x="3" y="1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4" name="Freeform 95">
              <a:extLst>
                <a:ext uri="{FF2B5EF4-FFF2-40B4-BE49-F238E27FC236}">
                  <a16:creationId xmlns:a16="http://schemas.microsoft.com/office/drawing/2014/main" id="{BDD05C5E-98D0-4F68-881C-9A47F9528C7E}"/>
                </a:ext>
              </a:extLst>
            </p:cNvPr>
            <p:cNvSpPr>
              <a:spLocks/>
            </p:cNvSpPr>
            <p:nvPr/>
          </p:nvSpPr>
          <p:spPr bwMode="auto">
            <a:xfrm>
              <a:off x="2310" y="3434"/>
              <a:ext cx="18" cy="21"/>
            </a:xfrm>
            <a:custGeom>
              <a:avLst/>
              <a:gdLst>
                <a:gd name="T0" fmla="*/ 1 w 11"/>
                <a:gd name="T1" fmla="*/ 7 h 13"/>
                <a:gd name="T2" fmla="*/ 1 w 11"/>
                <a:gd name="T3" fmla="*/ 7 h 13"/>
                <a:gd name="T4" fmla="*/ 8 w 11"/>
                <a:gd name="T5" fmla="*/ 13 h 13"/>
                <a:gd name="T6" fmla="*/ 9 w 11"/>
                <a:gd name="T7" fmla="*/ 6 h 13"/>
                <a:gd name="T8" fmla="*/ 3 w 11"/>
                <a:gd name="T9" fmla="*/ 1 h 13"/>
                <a:gd name="T10" fmla="*/ 1 w 11"/>
                <a:gd name="T11" fmla="*/ 7 h 13"/>
              </a:gdLst>
              <a:ahLst/>
              <a:cxnLst>
                <a:cxn ang="0">
                  <a:pos x="T0" y="T1"/>
                </a:cxn>
                <a:cxn ang="0">
                  <a:pos x="T2" y="T3"/>
                </a:cxn>
                <a:cxn ang="0">
                  <a:pos x="T4" y="T5"/>
                </a:cxn>
                <a:cxn ang="0">
                  <a:pos x="T6" y="T7"/>
                </a:cxn>
                <a:cxn ang="0">
                  <a:pos x="T8" y="T9"/>
                </a:cxn>
                <a:cxn ang="0">
                  <a:pos x="T10" y="T11"/>
                </a:cxn>
              </a:cxnLst>
              <a:rect l="0" t="0" r="r" b="b"/>
              <a:pathLst>
                <a:path w="11" h="13">
                  <a:moveTo>
                    <a:pt x="1" y="7"/>
                  </a:moveTo>
                  <a:lnTo>
                    <a:pt x="1" y="7"/>
                  </a:lnTo>
                  <a:cubicBezTo>
                    <a:pt x="2" y="11"/>
                    <a:pt x="5" y="13"/>
                    <a:pt x="8" y="13"/>
                  </a:cubicBezTo>
                  <a:cubicBezTo>
                    <a:pt x="10" y="13"/>
                    <a:pt x="11" y="10"/>
                    <a:pt x="9" y="6"/>
                  </a:cubicBezTo>
                  <a:cubicBezTo>
                    <a:pt x="8" y="3"/>
                    <a:pt x="5" y="0"/>
                    <a:pt x="3" y="1"/>
                  </a:cubicBezTo>
                  <a:cubicBezTo>
                    <a:pt x="1" y="1"/>
                    <a:pt x="0" y="4"/>
                    <a:pt x="1" y="7"/>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5" name="Freeform 96">
              <a:extLst>
                <a:ext uri="{FF2B5EF4-FFF2-40B4-BE49-F238E27FC236}">
                  <a16:creationId xmlns:a16="http://schemas.microsoft.com/office/drawing/2014/main" id="{57216ED2-FBAD-4860-A303-290E9778AEC7}"/>
                </a:ext>
              </a:extLst>
            </p:cNvPr>
            <p:cNvSpPr>
              <a:spLocks/>
            </p:cNvSpPr>
            <p:nvPr/>
          </p:nvSpPr>
          <p:spPr bwMode="auto">
            <a:xfrm>
              <a:off x="2308" y="3432"/>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6" name="Freeform 97">
              <a:extLst>
                <a:ext uri="{FF2B5EF4-FFF2-40B4-BE49-F238E27FC236}">
                  <a16:creationId xmlns:a16="http://schemas.microsoft.com/office/drawing/2014/main" id="{538BA21C-A668-44CF-8055-F87C763FAD5F}"/>
                </a:ext>
              </a:extLst>
            </p:cNvPr>
            <p:cNvSpPr>
              <a:spLocks/>
            </p:cNvSpPr>
            <p:nvPr/>
          </p:nvSpPr>
          <p:spPr bwMode="auto">
            <a:xfrm>
              <a:off x="2330" y="3432"/>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7" name="Freeform 98">
              <a:extLst>
                <a:ext uri="{FF2B5EF4-FFF2-40B4-BE49-F238E27FC236}">
                  <a16:creationId xmlns:a16="http://schemas.microsoft.com/office/drawing/2014/main" id="{33B9CBB6-4CD0-4D42-922B-EDE1D5A90638}"/>
                </a:ext>
              </a:extLst>
            </p:cNvPr>
            <p:cNvSpPr>
              <a:spLocks/>
            </p:cNvSpPr>
            <p:nvPr/>
          </p:nvSpPr>
          <p:spPr bwMode="auto">
            <a:xfrm>
              <a:off x="2318" y="3463"/>
              <a:ext cx="51" cy="68"/>
            </a:xfrm>
            <a:custGeom>
              <a:avLst/>
              <a:gdLst>
                <a:gd name="T0" fmla="*/ 5 w 31"/>
                <a:gd name="T1" fmla="*/ 2 h 41"/>
                <a:gd name="T2" fmla="*/ 5 w 31"/>
                <a:gd name="T3" fmla="*/ 2 h 41"/>
                <a:gd name="T4" fmla="*/ 14 w 31"/>
                <a:gd name="T5" fmla="*/ 2 h 41"/>
                <a:gd name="T6" fmla="*/ 16 w 31"/>
                <a:gd name="T7" fmla="*/ 3 h 41"/>
                <a:gd name="T8" fmla="*/ 28 w 31"/>
                <a:gd name="T9" fmla="*/ 18 h 41"/>
                <a:gd name="T10" fmla="*/ 31 w 31"/>
                <a:gd name="T11" fmla="*/ 28 h 41"/>
                <a:gd name="T12" fmla="*/ 26 w 31"/>
                <a:gd name="T13" fmla="*/ 38 h 41"/>
                <a:gd name="T14" fmla="*/ 21 w 31"/>
                <a:gd name="T15" fmla="*/ 41 h 41"/>
                <a:gd name="T16" fmla="*/ 25 w 31"/>
                <a:gd name="T17" fmla="*/ 31 h 41"/>
                <a:gd name="T18" fmla="*/ 23 w 31"/>
                <a:gd name="T19" fmla="*/ 21 h 41"/>
                <a:gd name="T20" fmla="*/ 10 w 31"/>
                <a:gd name="T21" fmla="*/ 6 h 41"/>
                <a:gd name="T22" fmla="*/ 9 w 31"/>
                <a:gd name="T23" fmla="*/ 5 h 41"/>
                <a:gd name="T24" fmla="*/ 0 w 31"/>
                <a:gd name="T25" fmla="*/ 4 h 41"/>
                <a:gd name="T26" fmla="*/ 5 w 31"/>
                <a:gd name="T27"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1">
                  <a:moveTo>
                    <a:pt x="5" y="2"/>
                  </a:moveTo>
                  <a:lnTo>
                    <a:pt x="5" y="2"/>
                  </a:lnTo>
                  <a:cubicBezTo>
                    <a:pt x="7" y="0"/>
                    <a:pt x="11" y="0"/>
                    <a:pt x="14" y="2"/>
                  </a:cubicBezTo>
                  <a:cubicBezTo>
                    <a:pt x="15" y="2"/>
                    <a:pt x="15" y="2"/>
                    <a:pt x="16" y="3"/>
                  </a:cubicBezTo>
                  <a:cubicBezTo>
                    <a:pt x="21" y="6"/>
                    <a:pt x="26" y="12"/>
                    <a:pt x="28" y="18"/>
                  </a:cubicBezTo>
                  <a:cubicBezTo>
                    <a:pt x="30" y="21"/>
                    <a:pt x="31" y="25"/>
                    <a:pt x="31" y="28"/>
                  </a:cubicBezTo>
                  <a:cubicBezTo>
                    <a:pt x="31" y="33"/>
                    <a:pt x="29" y="37"/>
                    <a:pt x="26" y="38"/>
                  </a:cubicBezTo>
                  <a:lnTo>
                    <a:pt x="21" y="41"/>
                  </a:lnTo>
                  <a:cubicBezTo>
                    <a:pt x="24" y="39"/>
                    <a:pt x="25" y="36"/>
                    <a:pt x="25" y="31"/>
                  </a:cubicBezTo>
                  <a:cubicBezTo>
                    <a:pt x="25" y="28"/>
                    <a:pt x="25" y="24"/>
                    <a:pt x="23" y="21"/>
                  </a:cubicBezTo>
                  <a:cubicBezTo>
                    <a:pt x="21" y="15"/>
                    <a:pt x="16" y="9"/>
                    <a:pt x="10" y="6"/>
                  </a:cubicBezTo>
                  <a:cubicBezTo>
                    <a:pt x="10" y="5"/>
                    <a:pt x="10" y="5"/>
                    <a:pt x="9" y="5"/>
                  </a:cubicBezTo>
                  <a:cubicBezTo>
                    <a:pt x="6" y="3"/>
                    <a:pt x="2" y="3"/>
                    <a:pt x="0" y="4"/>
                  </a:cubicBezTo>
                  <a:lnTo>
                    <a:pt x="5" y="2"/>
                  </a:ln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498" name="Rectangle 99">
              <a:extLst>
                <a:ext uri="{FF2B5EF4-FFF2-40B4-BE49-F238E27FC236}">
                  <a16:creationId xmlns:a16="http://schemas.microsoft.com/office/drawing/2014/main" id="{CF26F67F-40F8-4CA9-B60F-6B1A54E3A5D2}"/>
                </a:ext>
              </a:extLst>
            </p:cNvPr>
            <p:cNvSpPr>
              <a:spLocks noChangeArrowheads="1"/>
            </p:cNvSpPr>
            <p:nvPr/>
          </p:nvSpPr>
          <p:spPr bwMode="auto">
            <a:xfrm>
              <a:off x="2317" y="3462"/>
              <a:ext cx="1" cy="71"/>
            </a:xfrm>
            <a:prstGeom prst="rect">
              <a:avLst/>
            </a:prstGeom>
            <a:solidFill>
              <a:srgbClr val="17509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499" name="Freeform 100">
              <a:extLst>
                <a:ext uri="{FF2B5EF4-FFF2-40B4-BE49-F238E27FC236}">
                  <a16:creationId xmlns:a16="http://schemas.microsoft.com/office/drawing/2014/main" id="{5B316866-3206-48C7-9082-5EF6DF698C12}"/>
                </a:ext>
              </a:extLst>
            </p:cNvPr>
            <p:cNvSpPr>
              <a:spLocks/>
            </p:cNvSpPr>
            <p:nvPr/>
          </p:nvSpPr>
          <p:spPr bwMode="auto">
            <a:xfrm>
              <a:off x="2371" y="3462"/>
              <a:ext cx="0" cy="71"/>
            </a:xfrm>
            <a:custGeom>
              <a:avLst/>
              <a:gdLst>
                <a:gd name="T0" fmla="*/ 43 h 43"/>
                <a:gd name="T1" fmla="*/ 43 h 43"/>
                <a:gd name="T2" fmla="*/ 0 h 43"/>
                <a:gd name="T3" fmla="*/ 0 h 43"/>
                <a:gd name="T4" fmla="*/ 0 h 43"/>
                <a:gd name="T5" fmla="*/ 43 h 43"/>
              </a:gdLst>
              <a:ahLst/>
              <a:cxnLst>
                <a:cxn ang="0">
                  <a:pos x="0" y="T0"/>
                </a:cxn>
                <a:cxn ang="0">
                  <a:pos x="0" y="T1"/>
                </a:cxn>
                <a:cxn ang="0">
                  <a:pos x="0" y="T2"/>
                </a:cxn>
                <a:cxn ang="0">
                  <a:pos x="0" y="T3"/>
                </a:cxn>
                <a:cxn ang="0">
                  <a:pos x="0" y="T4"/>
                </a:cxn>
                <a:cxn ang="0">
                  <a:pos x="0" y="T5"/>
                </a:cxn>
              </a:cxnLst>
              <a:rect l="0" t="0" r="r" b="b"/>
              <a:pathLst>
                <a:path h="43">
                  <a:moveTo>
                    <a:pt x="0" y="43"/>
                  </a:moveTo>
                  <a:lnTo>
                    <a:pt x="0" y="43"/>
                  </a:lnTo>
                  <a:lnTo>
                    <a:pt x="0" y="0"/>
                  </a:lnTo>
                  <a:lnTo>
                    <a:pt x="0" y="0"/>
                  </a:lnTo>
                  <a:lnTo>
                    <a:pt x="0" y="0"/>
                  </a:lnTo>
                  <a:lnTo>
                    <a:pt x="0" y="43"/>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0" name="Freeform 101">
              <a:extLst>
                <a:ext uri="{FF2B5EF4-FFF2-40B4-BE49-F238E27FC236}">
                  <a16:creationId xmlns:a16="http://schemas.microsoft.com/office/drawing/2014/main" id="{EC01B036-F245-46D9-8679-ED1302F0A9BC}"/>
                </a:ext>
              </a:extLst>
            </p:cNvPr>
            <p:cNvSpPr>
              <a:spLocks/>
            </p:cNvSpPr>
            <p:nvPr/>
          </p:nvSpPr>
          <p:spPr bwMode="auto">
            <a:xfrm>
              <a:off x="2310" y="3465"/>
              <a:ext cx="50" cy="73"/>
            </a:xfrm>
            <a:custGeom>
              <a:avLst/>
              <a:gdLst>
                <a:gd name="T0" fmla="*/ 15 w 30"/>
                <a:gd name="T1" fmla="*/ 5 h 44"/>
                <a:gd name="T2" fmla="*/ 15 w 30"/>
                <a:gd name="T3" fmla="*/ 5 h 44"/>
                <a:gd name="T4" fmla="*/ 0 w 30"/>
                <a:gd name="T5" fmla="*/ 13 h 44"/>
                <a:gd name="T6" fmla="*/ 15 w 30"/>
                <a:gd name="T7" fmla="*/ 39 h 44"/>
                <a:gd name="T8" fmla="*/ 30 w 30"/>
                <a:gd name="T9" fmla="*/ 30 h 44"/>
                <a:gd name="T10" fmla="*/ 15 w 30"/>
                <a:gd name="T11" fmla="*/ 5 h 44"/>
              </a:gdLst>
              <a:ahLst/>
              <a:cxnLst>
                <a:cxn ang="0">
                  <a:pos x="T0" y="T1"/>
                </a:cxn>
                <a:cxn ang="0">
                  <a:pos x="T2" y="T3"/>
                </a:cxn>
                <a:cxn ang="0">
                  <a:pos x="T4" y="T5"/>
                </a:cxn>
                <a:cxn ang="0">
                  <a:pos x="T6" y="T7"/>
                </a:cxn>
                <a:cxn ang="0">
                  <a:pos x="T8" y="T9"/>
                </a:cxn>
                <a:cxn ang="0">
                  <a:pos x="T10" y="T11"/>
                </a:cxn>
              </a:cxnLst>
              <a:rect l="0" t="0" r="r" b="b"/>
              <a:pathLst>
                <a:path w="30" h="44">
                  <a:moveTo>
                    <a:pt x="15" y="5"/>
                  </a:moveTo>
                  <a:lnTo>
                    <a:pt x="15" y="5"/>
                  </a:lnTo>
                  <a:cubicBezTo>
                    <a:pt x="7" y="0"/>
                    <a:pt x="0" y="4"/>
                    <a:pt x="0" y="13"/>
                  </a:cubicBezTo>
                  <a:cubicBezTo>
                    <a:pt x="0" y="23"/>
                    <a:pt x="7" y="34"/>
                    <a:pt x="15" y="39"/>
                  </a:cubicBezTo>
                  <a:cubicBezTo>
                    <a:pt x="24" y="44"/>
                    <a:pt x="30" y="40"/>
                    <a:pt x="30" y="30"/>
                  </a:cubicBezTo>
                  <a:cubicBezTo>
                    <a:pt x="30" y="21"/>
                    <a:pt x="24" y="9"/>
                    <a:pt x="15" y="5"/>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1" name="Freeform 102">
              <a:extLst>
                <a:ext uri="{FF2B5EF4-FFF2-40B4-BE49-F238E27FC236}">
                  <a16:creationId xmlns:a16="http://schemas.microsoft.com/office/drawing/2014/main" id="{B09205B7-087E-4E72-BF27-D6A52AE37555}"/>
                </a:ext>
              </a:extLst>
            </p:cNvPr>
            <p:cNvSpPr>
              <a:spLocks/>
            </p:cNvSpPr>
            <p:nvPr/>
          </p:nvSpPr>
          <p:spPr bwMode="auto">
            <a:xfrm>
              <a:off x="2308" y="3467"/>
              <a:ext cx="0" cy="69"/>
            </a:xfrm>
            <a:custGeom>
              <a:avLst/>
              <a:gdLst>
                <a:gd name="T0" fmla="*/ 42 h 42"/>
                <a:gd name="T1" fmla="*/ 42 h 42"/>
                <a:gd name="T2" fmla="*/ 0 h 42"/>
                <a:gd name="T3" fmla="*/ 0 h 42"/>
                <a:gd name="T4" fmla="*/ 0 h 42"/>
                <a:gd name="T5" fmla="*/ 42 h 42"/>
              </a:gdLst>
              <a:ahLst/>
              <a:cxnLst>
                <a:cxn ang="0">
                  <a:pos x="0" y="T0"/>
                </a:cxn>
                <a:cxn ang="0">
                  <a:pos x="0" y="T1"/>
                </a:cxn>
                <a:cxn ang="0">
                  <a:pos x="0" y="T2"/>
                </a:cxn>
                <a:cxn ang="0">
                  <a:pos x="0" y="T3"/>
                </a:cxn>
                <a:cxn ang="0">
                  <a:pos x="0" y="T4"/>
                </a:cxn>
                <a:cxn ang="0">
                  <a:pos x="0" y="T5"/>
                </a:cxn>
              </a:cxnLst>
              <a:rect l="0" t="0" r="r" b="b"/>
              <a:pathLst>
                <a:path h="42">
                  <a:moveTo>
                    <a:pt x="0" y="42"/>
                  </a:moveTo>
                  <a:lnTo>
                    <a:pt x="0" y="42"/>
                  </a:lnTo>
                  <a:lnTo>
                    <a:pt x="0" y="0"/>
                  </a:lnTo>
                  <a:lnTo>
                    <a:pt x="0" y="0"/>
                  </a:lnTo>
                  <a:lnTo>
                    <a:pt x="0" y="0"/>
                  </a:lnTo>
                  <a:lnTo>
                    <a:pt x="0" y="42"/>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2" name="Freeform 103">
              <a:extLst>
                <a:ext uri="{FF2B5EF4-FFF2-40B4-BE49-F238E27FC236}">
                  <a16:creationId xmlns:a16="http://schemas.microsoft.com/office/drawing/2014/main" id="{F11DEFE6-D311-4C14-A295-D1F7818765BD}"/>
                </a:ext>
              </a:extLst>
            </p:cNvPr>
            <p:cNvSpPr>
              <a:spLocks/>
            </p:cNvSpPr>
            <p:nvPr/>
          </p:nvSpPr>
          <p:spPr bwMode="auto">
            <a:xfrm>
              <a:off x="2363" y="3467"/>
              <a:ext cx="0" cy="69"/>
            </a:xfrm>
            <a:custGeom>
              <a:avLst/>
              <a:gdLst>
                <a:gd name="T0" fmla="*/ 42 h 42"/>
                <a:gd name="T1" fmla="*/ 42 h 42"/>
                <a:gd name="T2" fmla="*/ 0 h 42"/>
                <a:gd name="T3" fmla="*/ 0 h 42"/>
                <a:gd name="T4" fmla="*/ 0 h 42"/>
                <a:gd name="T5" fmla="*/ 42 h 42"/>
              </a:gdLst>
              <a:ahLst/>
              <a:cxnLst>
                <a:cxn ang="0">
                  <a:pos x="0" y="T0"/>
                </a:cxn>
                <a:cxn ang="0">
                  <a:pos x="0" y="T1"/>
                </a:cxn>
                <a:cxn ang="0">
                  <a:pos x="0" y="T2"/>
                </a:cxn>
                <a:cxn ang="0">
                  <a:pos x="0" y="T3"/>
                </a:cxn>
                <a:cxn ang="0">
                  <a:pos x="0" y="T4"/>
                </a:cxn>
                <a:cxn ang="0">
                  <a:pos x="0" y="T5"/>
                </a:cxn>
              </a:cxnLst>
              <a:rect l="0" t="0" r="r" b="b"/>
              <a:pathLst>
                <a:path h="42">
                  <a:moveTo>
                    <a:pt x="0" y="42"/>
                  </a:moveTo>
                  <a:lnTo>
                    <a:pt x="0" y="42"/>
                  </a:lnTo>
                  <a:lnTo>
                    <a:pt x="0" y="0"/>
                  </a:lnTo>
                  <a:lnTo>
                    <a:pt x="0" y="0"/>
                  </a:lnTo>
                  <a:lnTo>
                    <a:pt x="0" y="0"/>
                  </a:lnTo>
                  <a:lnTo>
                    <a:pt x="0" y="42"/>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3" name="Freeform 104">
              <a:extLst>
                <a:ext uri="{FF2B5EF4-FFF2-40B4-BE49-F238E27FC236}">
                  <a16:creationId xmlns:a16="http://schemas.microsoft.com/office/drawing/2014/main" id="{8DD1BF69-AD93-465F-B921-2DFD4F51A796}"/>
                </a:ext>
              </a:extLst>
            </p:cNvPr>
            <p:cNvSpPr>
              <a:spLocks noEditPoints="1"/>
            </p:cNvSpPr>
            <p:nvPr/>
          </p:nvSpPr>
          <p:spPr bwMode="auto">
            <a:xfrm>
              <a:off x="2246" y="3377"/>
              <a:ext cx="171" cy="253"/>
            </a:xfrm>
            <a:custGeom>
              <a:avLst/>
              <a:gdLst>
                <a:gd name="T0" fmla="*/ 23 w 104"/>
                <a:gd name="T1" fmla="*/ 53 h 153"/>
                <a:gd name="T2" fmla="*/ 23 w 104"/>
                <a:gd name="T3" fmla="*/ 53 h 153"/>
                <a:gd name="T4" fmla="*/ 30 w 104"/>
                <a:gd name="T5" fmla="*/ 31 h 153"/>
                <a:gd name="T6" fmla="*/ 52 w 104"/>
                <a:gd name="T7" fmla="*/ 35 h 153"/>
                <a:gd name="T8" fmla="*/ 88 w 104"/>
                <a:gd name="T9" fmla="*/ 97 h 153"/>
                <a:gd name="T10" fmla="*/ 80 w 104"/>
                <a:gd name="T11" fmla="*/ 118 h 153"/>
                <a:gd name="T12" fmla="*/ 58 w 104"/>
                <a:gd name="T13" fmla="*/ 114 h 153"/>
                <a:gd name="T14" fmla="*/ 23 w 104"/>
                <a:gd name="T15" fmla="*/ 53 h 153"/>
                <a:gd name="T16" fmla="*/ 0 w 104"/>
                <a:gd name="T17" fmla="*/ 46 h 153"/>
                <a:gd name="T18" fmla="*/ 0 w 104"/>
                <a:gd name="T19" fmla="*/ 46 h 153"/>
                <a:gd name="T20" fmla="*/ 52 w 104"/>
                <a:gd name="T21" fmla="*/ 136 h 153"/>
                <a:gd name="T22" fmla="*/ 104 w 104"/>
                <a:gd name="T23" fmla="*/ 106 h 153"/>
                <a:gd name="T24" fmla="*/ 52 w 104"/>
                <a:gd name="T25" fmla="*/ 17 h 153"/>
                <a:gd name="T26" fmla="*/ 0 w 104"/>
                <a:gd name="T27" fmla="*/ 4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53">
                  <a:moveTo>
                    <a:pt x="23" y="53"/>
                  </a:moveTo>
                  <a:lnTo>
                    <a:pt x="23" y="53"/>
                  </a:lnTo>
                  <a:cubicBezTo>
                    <a:pt x="23" y="43"/>
                    <a:pt x="26" y="36"/>
                    <a:pt x="30" y="31"/>
                  </a:cubicBezTo>
                  <a:cubicBezTo>
                    <a:pt x="37" y="29"/>
                    <a:pt x="44" y="31"/>
                    <a:pt x="52" y="35"/>
                  </a:cubicBezTo>
                  <a:cubicBezTo>
                    <a:pt x="72" y="47"/>
                    <a:pt x="88" y="74"/>
                    <a:pt x="88" y="97"/>
                  </a:cubicBezTo>
                  <a:cubicBezTo>
                    <a:pt x="88" y="107"/>
                    <a:pt x="85" y="114"/>
                    <a:pt x="80" y="118"/>
                  </a:cubicBezTo>
                  <a:cubicBezTo>
                    <a:pt x="74" y="120"/>
                    <a:pt x="66" y="119"/>
                    <a:pt x="58" y="114"/>
                  </a:cubicBezTo>
                  <a:cubicBezTo>
                    <a:pt x="38" y="103"/>
                    <a:pt x="23" y="75"/>
                    <a:pt x="23" y="53"/>
                  </a:cubicBezTo>
                  <a:close/>
                  <a:moveTo>
                    <a:pt x="0" y="46"/>
                  </a:moveTo>
                  <a:lnTo>
                    <a:pt x="0" y="46"/>
                  </a:lnTo>
                  <a:cubicBezTo>
                    <a:pt x="0" y="79"/>
                    <a:pt x="23" y="120"/>
                    <a:pt x="52" y="136"/>
                  </a:cubicBezTo>
                  <a:cubicBezTo>
                    <a:pt x="81" y="153"/>
                    <a:pt x="104" y="139"/>
                    <a:pt x="104" y="106"/>
                  </a:cubicBezTo>
                  <a:cubicBezTo>
                    <a:pt x="104" y="73"/>
                    <a:pt x="81" y="33"/>
                    <a:pt x="52" y="17"/>
                  </a:cubicBezTo>
                  <a:cubicBezTo>
                    <a:pt x="24" y="0"/>
                    <a:pt x="0" y="13"/>
                    <a:pt x="0" y="4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6" name="Freeform 107">
              <a:extLst>
                <a:ext uri="{FF2B5EF4-FFF2-40B4-BE49-F238E27FC236}">
                  <a16:creationId xmlns:a16="http://schemas.microsoft.com/office/drawing/2014/main" id="{FC3ED9B1-AA76-4D38-A45B-8895670C9C3B}"/>
                </a:ext>
              </a:extLst>
            </p:cNvPr>
            <p:cNvSpPr>
              <a:spLocks/>
            </p:cNvSpPr>
            <p:nvPr/>
          </p:nvSpPr>
          <p:spPr bwMode="auto">
            <a:xfrm>
              <a:off x="2595" y="3536"/>
              <a:ext cx="205" cy="251"/>
            </a:xfrm>
            <a:custGeom>
              <a:avLst/>
              <a:gdLst>
                <a:gd name="T0" fmla="*/ 35 w 124"/>
                <a:gd name="T1" fmla="*/ 5 h 152"/>
                <a:gd name="T2" fmla="*/ 35 w 124"/>
                <a:gd name="T3" fmla="*/ 5 h 152"/>
                <a:gd name="T4" fmla="*/ 68 w 124"/>
                <a:gd name="T5" fmla="*/ 6 h 152"/>
                <a:gd name="T6" fmla="*/ 72 w 124"/>
                <a:gd name="T7" fmla="*/ 9 h 152"/>
                <a:gd name="T8" fmla="*/ 116 w 124"/>
                <a:gd name="T9" fmla="*/ 62 h 152"/>
                <a:gd name="T10" fmla="*/ 124 w 124"/>
                <a:gd name="T11" fmla="*/ 98 h 152"/>
                <a:gd name="T12" fmla="*/ 109 w 124"/>
                <a:gd name="T13" fmla="*/ 132 h 152"/>
                <a:gd name="T14" fmla="*/ 73 w 124"/>
                <a:gd name="T15" fmla="*/ 152 h 152"/>
                <a:gd name="T16" fmla="*/ 89 w 124"/>
                <a:gd name="T17" fmla="*/ 119 h 152"/>
                <a:gd name="T18" fmla="*/ 81 w 124"/>
                <a:gd name="T19" fmla="*/ 82 h 152"/>
                <a:gd name="T20" fmla="*/ 37 w 124"/>
                <a:gd name="T21" fmla="*/ 29 h 152"/>
                <a:gd name="T22" fmla="*/ 33 w 124"/>
                <a:gd name="T23" fmla="*/ 27 h 152"/>
                <a:gd name="T24" fmla="*/ 0 w 124"/>
                <a:gd name="T25" fmla="*/ 25 h 152"/>
                <a:gd name="T26" fmla="*/ 35 w 124"/>
                <a:gd name="T27" fmla="*/ 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2">
                  <a:moveTo>
                    <a:pt x="35" y="5"/>
                  </a:moveTo>
                  <a:lnTo>
                    <a:pt x="35" y="5"/>
                  </a:lnTo>
                  <a:cubicBezTo>
                    <a:pt x="44" y="0"/>
                    <a:pt x="55" y="0"/>
                    <a:pt x="68" y="6"/>
                  </a:cubicBezTo>
                  <a:cubicBezTo>
                    <a:pt x="69" y="7"/>
                    <a:pt x="71" y="8"/>
                    <a:pt x="72" y="9"/>
                  </a:cubicBezTo>
                  <a:cubicBezTo>
                    <a:pt x="90" y="19"/>
                    <a:pt x="107" y="40"/>
                    <a:pt x="116" y="62"/>
                  </a:cubicBezTo>
                  <a:cubicBezTo>
                    <a:pt x="121" y="74"/>
                    <a:pt x="124" y="87"/>
                    <a:pt x="124" y="98"/>
                  </a:cubicBezTo>
                  <a:cubicBezTo>
                    <a:pt x="124" y="115"/>
                    <a:pt x="118" y="126"/>
                    <a:pt x="109" y="132"/>
                  </a:cubicBezTo>
                  <a:lnTo>
                    <a:pt x="73" y="152"/>
                  </a:lnTo>
                  <a:cubicBezTo>
                    <a:pt x="83" y="147"/>
                    <a:pt x="88" y="135"/>
                    <a:pt x="89" y="119"/>
                  </a:cubicBezTo>
                  <a:cubicBezTo>
                    <a:pt x="89" y="107"/>
                    <a:pt x="86" y="95"/>
                    <a:pt x="81" y="82"/>
                  </a:cubicBezTo>
                  <a:cubicBezTo>
                    <a:pt x="72" y="60"/>
                    <a:pt x="55" y="40"/>
                    <a:pt x="37" y="29"/>
                  </a:cubicBezTo>
                  <a:cubicBezTo>
                    <a:pt x="35" y="28"/>
                    <a:pt x="34" y="28"/>
                    <a:pt x="33" y="27"/>
                  </a:cubicBezTo>
                  <a:cubicBezTo>
                    <a:pt x="20" y="21"/>
                    <a:pt x="8" y="21"/>
                    <a:pt x="0" y="25"/>
                  </a:cubicBezTo>
                  <a:lnTo>
                    <a:pt x="35" y="5"/>
                  </a:ln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09" name="Freeform 110">
              <a:extLst>
                <a:ext uri="{FF2B5EF4-FFF2-40B4-BE49-F238E27FC236}">
                  <a16:creationId xmlns:a16="http://schemas.microsoft.com/office/drawing/2014/main" id="{04655754-AA92-4FCF-A7CB-44ACE75F3F07}"/>
                </a:ext>
              </a:extLst>
            </p:cNvPr>
            <p:cNvSpPr>
              <a:spLocks/>
            </p:cNvSpPr>
            <p:nvPr/>
          </p:nvSpPr>
          <p:spPr bwMode="auto">
            <a:xfrm>
              <a:off x="2571" y="3557"/>
              <a:ext cx="171" cy="251"/>
            </a:xfrm>
            <a:custGeom>
              <a:avLst/>
              <a:gdLst>
                <a:gd name="T0" fmla="*/ 52 w 104"/>
                <a:gd name="T1" fmla="*/ 16 h 152"/>
                <a:gd name="T2" fmla="*/ 52 w 104"/>
                <a:gd name="T3" fmla="*/ 16 h 152"/>
                <a:gd name="T4" fmla="*/ 0 w 104"/>
                <a:gd name="T5" fmla="*/ 46 h 152"/>
                <a:gd name="T6" fmla="*/ 51 w 104"/>
                <a:gd name="T7" fmla="*/ 135 h 152"/>
                <a:gd name="T8" fmla="*/ 104 w 104"/>
                <a:gd name="T9" fmla="*/ 106 h 152"/>
                <a:gd name="T10" fmla="*/ 52 w 104"/>
                <a:gd name="T11" fmla="*/ 16 h 152"/>
              </a:gdLst>
              <a:ahLst/>
              <a:cxnLst>
                <a:cxn ang="0">
                  <a:pos x="T0" y="T1"/>
                </a:cxn>
                <a:cxn ang="0">
                  <a:pos x="T2" y="T3"/>
                </a:cxn>
                <a:cxn ang="0">
                  <a:pos x="T4" y="T5"/>
                </a:cxn>
                <a:cxn ang="0">
                  <a:pos x="T6" y="T7"/>
                </a:cxn>
                <a:cxn ang="0">
                  <a:pos x="T8" y="T9"/>
                </a:cxn>
                <a:cxn ang="0">
                  <a:pos x="T10" y="T11"/>
                </a:cxn>
              </a:cxnLst>
              <a:rect l="0" t="0" r="r" b="b"/>
              <a:pathLst>
                <a:path w="104" h="152">
                  <a:moveTo>
                    <a:pt x="52" y="16"/>
                  </a:moveTo>
                  <a:lnTo>
                    <a:pt x="52" y="16"/>
                  </a:lnTo>
                  <a:cubicBezTo>
                    <a:pt x="23" y="0"/>
                    <a:pt x="0" y="13"/>
                    <a:pt x="0" y="46"/>
                  </a:cubicBezTo>
                  <a:cubicBezTo>
                    <a:pt x="0" y="79"/>
                    <a:pt x="23" y="119"/>
                    <a:pt x="51" y="135"/>
                  </a:cubicBezTo>
                  <a:cubicBezTo>
                    <a:pt x="80" y="152"/>
                    <a:pt x="103" y="139"/>
                    <a:pt x="104" y="106"/>
                  </a:cubicBezTo>
                  <a:cubicBezTo>
                    <a:pt x="104" y="73"/>
                    <a:pt x="80" y="33"/>
                    <a:pt x="52" y="1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2" name="Freeform 113">
              <a:extLst>
                <a:ext uri="{FF2B5EF4-FFF2-40B4-BE49-F238E27FC236}">
                  <a16:creationId xmlns:a16="http://schemas.microsoft.com/office/drawing/2014/main" id="{6B700979-A23C-4786-BDD7-A83B61E6D27C}"/>
                </a:ext>
              </a:extLst>
            </p:cNvPr>
            <p:cNvSpPr>
              <a:spLocks/>
            </p:cNvSpPr>
            <p:nvPr/>
          </p:nvSpPr>
          <p:spPr bwMode="auto">
            <a:xfrm>
              <a:off x="2597" y="3605"/>
              <a:ext cx="119" cy="155"/>
            </a:xfrm>
            <a:custGeom>
              <a:avLst/>
              <a:gdLst>
                <a:gd name="T0" fmla="*/ 0 w 72"/>
                <a:gd name="T1" fmla="*/ 26 h 94"/>
                <a:gd name="T2" fmla="*/ 0 w 72"/>
                <a:gd name="T3" fmla="*/ 26 h 94"/>
                <a:gd name="T4" fmla="*/ 35 w 72"/>
                <a:gd name="T5" fmla="*/ 88 h 94"/>
                <a:gd name="T6" fmla="*/ 64 w 72"/>
                <a:gd name="T7" fmla="*/ 89 h 94"/>
                <a:gd name="T8" fmla="*/ 71 w 72"/>
                <a:gd name="T9" fmla="*/ 67 h 94"/>
                <a:gd name="T10" fmla="*/ 36 w 72"/>
                <a:gd name="T11" fmla="*/ 6 h 94"/>
                <a:gd name="T12" fmla="*/ 14 w 72"/>
                <a:gd name="T13" fmla="*/ 2 h 94"/>
                <a:gd name="T14" fmla="*/ 0 w 72"/>
                <a:gd name="T15" fmla="*/ 26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94">
                  <a:moveTo>
                    <a:pt x="0" y="26"/>
                  </a:moveTo>
                  <a:lnTo>
                    <a:pt x="0" y="26"/>
                  </a:lnTo>
                  <a:cubicBezTo>
                    <a:pt x="0" y="49"/>
                    <a:pt x="16" y="76"/>
                    <a:pt x="35" y="88"/>
                  </a:cubicBezTo>
                  <a:cubicBezTo>
                    <a:pt x="47" y="94"/>
                    <a:pt x="57" y="94"/>
                    <a:pt x="64" y="89"/>
                  </a:cubicBezTo>
                  <a:cubicBezTo>
                    <a:pt x="68" y="84"/>
                    <a:pt x="71" y="77"/>
                    <a:pt x="71" y="67"/>
                  </a:cubicBezTo>
                  <a:cubicBezTo>
                    <a:pt x="72" y="45"/>
                    <a:pt x="55" y="17"/>
                    <a:pt x="36" y="6"/>
                  </a:cubicBezTo>
                  <a:cubicBezTo>
                    <a:pt x="27" y="1"/>
                    <a:pt x="20" y="0"/>
                    <a:pt x="14" y="2"/>
                  </a:cubicBezTo>
                  <a:cubicBezTo>
                    <a:pt x="5" y="4"/>
                    <a:pt x="0" y="13"/>
                    <a:pt x="0" y="2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5" name="Freeform 116">
              <a:extLst>
                <a:ext uri="{FF2B5EF4-FFF2-40B4-BE49-F238E27FC236}">
                  <a16:creationId xmlns:a16="http://schemas.microsoft.com/office/drawing/2014/main" id="{4A07B90C-9E1F-4D94-BF15-1E693176DA65}"/>
                </a:ext>
              </a:extLst>
            </p:cNvPr>
            <p:cNvSpPr>
              <a:spLocks/>
            </p:cNvSpPr>
            <p:nvPr/>
          </p:nvSpPr>
          <p:spPr bwMode="auto">
            <a:xfrm>
              <a:off x="2607" y="3605"/>
              <a:ext cx="109" cy="150"/>
            </a:xfrm>
            <a:custGeom>
              <a:avLst/>
              <a:gdLst>
                <a:gd name="T0" fmla="*/ 0 w 66"/>
                <a:gd name="T1" fmla="*/ 23 h 91"/>
                <a:gd name="T2" fmla="*/ 0 w 66"/>
                <a:gd name="T3" fmla="*/ 23 h 91"/>
                <a:gd name="T4" fmla="*/ 36 w 66"/>
                <a:gd name="T5" fmla="*/ 85 h 91"/>
                <a:gd name="T6" fmla="*/ 58 w 66"/>
                <a:gd name="T7" fmla="*/ 89 h 91"/>
                <a:gd name="T8" fmla="*/ 65 w 66"/>
                <a:gd name="T9" fmla="*/ 67 h 91"/>
                <a:gd name="T10" fmla="*/ 30 w 66"/>
                <a:gd name="T11" fmla="*/ 6 h 91"/>
                <a:gd name="T12" fmla="*/ 8 w 66"/>
                <a:gd name="T13" fmla="*/ 2 h 91"/>
                <a:gd name="T14" fmla="*/ 0 w 66"/>
                <a:gd name="T15" fmla="*/ 23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91">
                  <a:moveTo>
                    <a:pt x="0" y="23"/>
                  </a:moveTo>
                  <a:lnTo>
                    <a:pt x="0" y="23"/>
                  </a:lnTo>
                  <a:cubicBezTo>
                    <a:pt x="0" y="46"/>
                    <a:pt x="16" y="73"/>
                    <a:pt x="36" y="85"/>
                  </a:cubicBezTo>
                  <a:cubicBezTo>
                    <a:pt x="44" y="89"/>
                    <a:pt x="52" y="91"/>
                    <a:pt x="58" y="89"/>
                  </a:cubicBezTo>
                  <a:cubicBezTo>
                    <a:pt x="63" y="84"/>
                    <a:pt x="65" y="77"/>
                    <a:pt x="65" y="67"/>
                  </a:cubicBezTo>
                  <a:cubicBezTo>
                    <a:pt x="66" y="45"/>
                    <a:pt x="49" y="17"/>
                    <a:pt x="30" y="6"/>
                  </a:cubicBezTo>
                  <a:cubicBezTo>
                    <a:pt x="21" y="1"/>
                    <a:pt x="14" y="0"/>
                    <a:pt x="8" y="2"/>
                  </a:cubicBezTo>
                  <a:cubicBezTo>
                    <a:pt x="3" y="6"/>
                    <a:pt x="0" y="13"/>
                    <a:pt x="0" y="2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8" name="Freeform 119">
              <a:extLst>
                <a:ext uri="{FF2B5EF4-FFF2-40B4-BE49-F238E27FC236}">
                  <a16:creationId xmlns:a16="http://schemas.microsoft.com/office/drawing/2014/main" id="{DCCA3C8C-AA7E-4BCF-80EF-2F72684A10FA}"/>
                </a:ext>
              </a:extLst>
            </p:cNvPr>
            <p:cNvSpPr>
              <a:spLocks/>
            </p:cNvSpPr>
            <p:nvPr/>
          </p:nvSpPr>
          <p:spPr bwMode="auto">
            <a:xfrm>
              <a:off x="2657" y="3617"/>
              <a:ext cx="14" cy="23"/>
            </a:xfrm>
            <a:custGeom>
              <a:avLst/>
              <a:gdLst>
                <a:gd name="T0" fmla="*/ 0 w 9"/>
                <a:gd name="T1" fmla="*/ 5 h 14"/>
                <a:gd name="T2" fmla="*/ 0 w 9"/>
                <a:gd name="T3" fmla="*/ 5 h 14"/>
                <a:gd name="T4" fmla="*/ 4 w 9"/>
                <a:gd name="T5" fmla="*/ 13 h 14"/>
                <a:gd name="T6" fmla="*/ 9 w 9"/>
                <a:gd name="T7" fmla="*/ 10 h 14"/>
                <a:gd name="T8" fmla="*/ 4 w 9"/>
                <a:gd name="T9" fmla="*/ 2 h 14"/>
                <a:gd name="T10" fmla="*/ 0 w 9"/>
                <a:gd name="T11" fmla="*/ 5 h 14"/>
              </a:gdLst>
              <a:ahLst/>
              <a:cxnLst>
                <a:cxn ang="0">
                  <a:pos x="T0" y="T1"/>
                </a:cxn>
                <a:cxn ang="0">
                  <a:pos x="T2" y="T3"/>
                </a:cxn>
                <a:cxn ang="0">
                  <a:pos x="T4" y="T5"/>
                </a:cxn>
                <a:cxn ang="0">
                  <a:pos x="T6" y="T7"/>
                </a:cxn>
                <a:cxn ang="0">
                  <a:pos x="T8" y="T9"/>
                </a:cxn>
                <a:cxn ang="0">
                  <a:pos x="T10" y="T11"/>
                </a:cxn>
              </a:cxnLst>
              <a:rect l="0" t="0" r="r" b="b"/>
              <a:pathLst>
                <a:path w="9" h="14">
                  <a:moveTo>
                    <a:pt x="0" y="5"/>
                  </a:moveTo>
                  <a:lnTo>
                    <a:pt x="0" y="5"/>
                  </a:lnTo>
                  <a:cubicBezTo>
                    <a:pt x="0" y="8"/>
                    <a:pt x="2" y="11"/>
                    <a:pt x="4" y="13"/>
                  </a:cubicBezTo>
                  <a:cubicBezTo>
                    <a:pt x="7" y="14"/>
                    <a:pt x="9" y="13"/>
                    <a:pt x="9" y="10"/>
                  </a:cubicBezTo>
                  <a:cubicBezTo>
                    <a:pt x="9" y="7"/>
                    <a:pt x="7" y="3"/>
                    <a:pt x="4" y="2"/>
                  </a:cubicBezTo>
                  <a:cubicBezTo>
                    <a:pt x="2" y="0"/>
                    <a:pt x="0" y="1"/>
                    <a:pt x="0" y="5"/>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19" name="Freeform 120">
              <a:extLst>
                <a:ext uri="{FF2B5EF4-FFF2-40B4-BE49-F238E27FC236}">
                  <a16:creationId xmlns:a16="http://schemas.microsoft.com/office/drawing/2014/main" id="{029AB2AC-96C4-454B-A7C6-6F2D376D3E69}"/>
                </a:ext>
              </a:extLst>
            </p:cNvPr>
            <p:cNvSpPr>
              <a:spLocks/>
            </p:cNvSpPr>
            <p:nvPr/>
          </p:nvSpPr>
          <p:spPr bwMode="auto">
            <a:xfrm>
              <a:off x="2675" y="3615"/>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0" name="Freeform 121">
              <a:extLst>
                <a:ext uri="{FF2B5EF4-FFF2-40B4-BE49-F238E27FC236}">
                  <a16:creationId xmlns:a16="http://schemas.microsoft.com/office/drawing/2014/main" id="{A9E98359-54B0-445E-8408-B8E6D6631578}"/>
                </a:ext>
              </a:extLst>
            </p:cNvPr>
            <p:cNvSpPr>
              <a:spLocks/>
            </p:cNvSpPr>
            <p:nvPr/>
          </p:nvSpPr>
          <p:spPr bwMode="auto">
            <a:xfrm>
              <a:off x="2676" y="3635"/>
              <a:ext cx="18" cy="23"/>
            </a:xfrm>
            <a:custGeom>
              <a:avLst/>
              <a:gdLst>
                <a:gd name="T0" fmla="*/ 1 w 11"/>
                <a:gd name="T1" fmla="*/ 2 h 14"/>
                <a:gd name="T2" fmla="*/ 1 w 11"/>
                <a:gd name="T3" fmla="*/ 2 h 14"/>
                <a:gd name="T4" fmla="*/ 3 w 11"/>
                <a:gd name="T5" fmla="*/ 11 h 14"/>
                <a:gd name="T6" fmla="*/ 9 w 11"/>
                <a:gd name="T7" fmla="*/ 13 h 14"/>
                <a:gd name="T8" fmla="*/ 8 w 11"/>
                <a:gd name="T9" fmla="*/ 4 h 14"/>
                <a:gd name="T10" fmla="*/ 1 w 11"/>
                <a:gd name="T11" fmla="*/ 2 h 14"/>
              </a:gdLst>
              <a:ahLst/>
              <a:cxnLst>
                <a:cxn ang="0">
                  <a:pos x="T0" y="T1"/>
                </a:cxn>
                <a:cxn ang="0">
                  <a:pos x="T2" y="T3"/>
                </a:cxn>
                <a:cxn ang="0">
                  <a:pos x="T4" y="T5"/>
                </a:cxn>
                <a:cxn ang="0">
                  <a:pos x="T6" y="T7"/>
                </a:cxn>
                <a:cxn ang="0">
                  <a:pos x="T8" y="T9"/>
                </a:cxn>
                <a:cxn ang="0">
                  <a:pos x="T10" y="T11"/>
                </a:cxn>
              </a:cxnLst>
              <a:rect l="0" t="0" r="r" b="b"/>
              <a:pathLst>
                <a:path w="11" h="14">
                  <a:moveTo>
                    <a:pt x="1" y="2"/>
                  </a:moveTo>
                  <a:lnTo>
                    <a:pt x="1" y="2"/>
                  </a:lnTo>
                  <a:cubicBezTo>
                    <a:pt x="0" y="4"/>
                    <a:pt x="1" y="8"/>
                    <a:pt x="3" y="11"/>
                  </a:cubicBezTo>
                  <a:cubicBezTo>
                    <a:pt x="5" y="14"/>
                    <a:pt x="8" y="14"/>
                    <a:pt x="9" y="13"/>
                  </a:cubicBezTo>
                  <a:cubicBezTo>
                    <a:pt x="11" y="11"/>
                    <a:pt x="10" y="7"/>
                    <a:pt x="8" y="4"/>
                  </a:cubicBezTo>
                  <a:cubicBezTo>
                    <a:pt x="5" y="1"/>
                    <a:pt x="3" y="0"/>
                    <a:pt x="1"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1" name="Freeform 122">
              <a:extLst>
                <a:ext uri="{FF2B5EF4-FFF2-40B4-BE49-F238E27FC236}">
                  <a16:creationId xmlns:a16="http://schemas.microsoft.com/office/drawing/2014/main" id="{D1159C64-23A6-4B0D-A16E-BE6AABD91746}"/>
                </a:ext>
              </a:extLst>
            </p:cNvPr>
            <p:cNvSpPr>
              <a:spLocks/>
            </p:cNvSpPr>
            <p:nvPr/>
          </p:nvSpPr>
          <p:spPr bwMode="auto">
            <a:xfrm>
              <a:off x="2691" y="3663"/>
              <a:ext cx="18" cy="22"/>
            </a:xfrm>
            <a:custGeom>
              <a:avLst/>
              <a:gdLst>
                <a:gd name="T0" fmla="*/ 4 w 11"/>
                <a:gd name="T1" fmla="*/ 0 h 13"/>
                <a:gd name="T2" fmla="*/ 4 w 11"/>
                <a:gd name="T3" fmla="*/ 0 h 13"/>
                <a:gd name="T4" fmla="*/ 2 w 11"/>
                <a:gd name="T5" fmla="*/ 7 h 13"/>
                <a:gd name="T6" fmla="*/ 8 w 11"/>
                <a:gd name="T7" fmla="*/ 13 h 13"/>
                <a:gd name="T8" fmla="*/ 10 w 11"/>
                <a:gd name="T9" fmla="*/ 6 h 13"/>
                <a:gd name="T10" fmla="*/ 4 w 11"/>
                <a:gd name="T11" fmla="*/ 0 h 13"/>
              </a:gdLst>
              <a:ahLst/>
              <a:cxnLst>
                <a:cxn ang="0">
                  <a:pos x="T0" y="T1"/>
                </a:cxn>
                <a:cxn ang="0">
                  <a:pos x="T2" y="T3"/>
                </a:cxn>
                <a:cxn ang="0">
                  <a:pos x="T4" y="T5"/>
                </a:cxn>
                <a:cxn ang="0">
                  <a:pos x="T6" y="T7"/>
                </a:cxn>
                <a:cxn ang="0">
                  <a:pos x="T8" y="T9"/>
                </a:cxn>
                <a:cxn ang="0">
                  <a:pos x="T10" y="T11"/>
                </a:cxn>
              </a:cxnLst>
              <a:rect l="0" t="0" r="r" b="b"/>
              <a:pathLst>
                <a:path w="11" h="13">
                  <a:moveTo>
                    <a:pt x="4" y="0"/>
                  </a:moveTo>
                  <a:lnTo>
                    <a:pt x="4" y="0"/>
                  </a:lnTo>
                  <a:cubicBezTo>
                    <a:pt x="1" y="1"/>
                    <a:pt x="0" y="3"/>
                    <a:pt x="2" y="7"/>
                  </a:cubicBezTo>
                  <a:cubicBezTo>
                    <a:pt x="3" y="10"/>
                    <a:pt x="6" y="13"/>
                    <a:pt x="8" y="13"/>
                  </a:cubicBezTo>
                  <a:cubicBezTo>
                    <a:pt x="11" y="13"/>
                    <a:pt x="11" y="10"/>
                    <a:pt x="10" y="6"/>
                  </a:cubicBezTo>
                  <a:cubicBezTo>
                    <a:pt x="9" y="3"/>
                    <a:pt x="6" y="0"/>
                    <a:pt x="4" y="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2" name="Freeform 123">
              <a:extLst>
                <a:ext uri="{FF2B5EF4-FFF2-40B4-BE49-F238E27FC236}">
                  <a16:creationId xmlns:a16="http://schemas.microsoft.com/office/drawing/2014/main" id="{A7DB2102-ACC5-4796-B070-539270892780}"/>
                </a:ext>
              </a:extLst>
            </p:cNvPr>
            <p:cNvSpPr>
              <a:spLocks/>
            </p:cNvSpPr>
            <p:nvPr/>
          </p:nvSpPr>
          <p:spPr bwMode="auto">
            <a:xfrm>
              <a:off x="2690" y="3661"/>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3" name="Freeform 124">
              <a:extLst>
                <a:ext uri="{FF2B5EF4-FFF2-40B4-BE49-F238E27FC236}">
                  <a16:creationId xmlns:a16="http://schemas.microsoft.com/office/drawing/2014/main" id="{41160005-32AC-44DD-8FA4-A378828B89FC}"/>
                </a:ext>
              </a:extLst>
            </p:cNvPr>
            <p:cNvSpPr>
              <a:spLocks/>
            </p:cNvSpPr>
            <p:nvPr/>
          </p:nvSpPr>
          <p:spPr bwMode="auto">
            <a:xfrm>
              <a:off x="2711" y="3661"/>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4" name="Freeform 125">
              <a:extLst>
                <a:ext uri="{FF2B5EF4-FFF2-40B4-BE49-F238E27FC236}">
                  <a16:creationId xmlns:a16="http://schemas.microsoft.com/office/drawing/2014/main" id="{7D416B9B-8354-4B84-91B7-E764342C64CC}"/>
                </a:ext>
              </a:extLst>
            </p:cNvPr>
            <p:cNvSpPr>
              <a:spLocks/>
            </p:cNvSpPr>
            <p:nvPr/>
          </p:nvSpPr>
          <p:spPr bwMode="auto">
            <a:xfrm>
              <a:off x="2699" y="3689"/>
              <a:ext cx="15" cy="24"/>
            </a:xfrm>
            <a:custGeom>
              <a:avLst/>
              <a:gdLst>
                <a:gd name="T0" fmla="*/ 5 w 9"/>
                <a:gd name="T1" fmla="*/ 2 h 14"/>
                <a:gd name="T2" fmla="*/ 5 w 9"/>
                <a:gd name="T3" fmla="*/ 2 h 14"/>
                <a:gd name="T4" fmla="*/ 0 w 9"/>
                <a:gd name="T5" fmla="*/ 5 h 14"/>
                <a:gd name="T6" fmla="*/ 5 w 9"/>
                <a:gd name="T7" fmla="*/ 13 h 14"/>
                <a:gd name="T8" fmla="*/ 9 w 9"/>
                <a:gd name="T9" fmla="*/ 10 h 14"/>
                <a:gd name="T10" fmla="*/ 5 w 9"/>
                <a:gd name="T11" fmla="*/ 2 h 14"/>
              </a:gdLst>
              <a:ahLst/>
              <a:cxnLst>
                <a:cxn ang="0">
                  <a:pos x="T0" y="T1"/>
                </a:cxn>
                <a:cxn ang="0">
                  <a:pos x="T2" y="T3"/>
                </a:cxn>
                <a:cxn ang="0">
                  <a:pos x="T4" y="T5"/>
                </a:cxn>
                <a:cxn ang="0">
                  <a:pos x="T6" y="T7"/>
                </a:cxn>
                <a:cxn ang="0">
                  <a:pos x="T8" y="T9"/>
                </a:cxn>
                <a:cxn ang="0">
                  <a:pos x="T10" y="T11"/>
                </a:cxn>
              </a:cxnLst>
              <a:rect l="0" t="0" r="r" b="b"/>
              <a:pathLst>
                <a:path w="9" h="14">
                  <a:moveTo>
                    <a:pt x="5" y="2"/>
                  </a:moveTo>
                  <a:lnTo>
                    <a:pt x="5" y="2"/>
                  </a:lnTo>
                  <a:cubicBezTo>
                    <a:pt x="2" y="0"/>
                    <a:pt x="0" y="2"/>
                    <a:pt x="0" y="5"/>
                  </a:cubicBezTo>
                  <a:cubicBezTo>
                    <a:pt x="0" y="8"/>
                    <a:pt x="2" y="11"/>
                    <a:pt x="5" y="13"/>
                  </a:cubicBezTo>
                  <a:cubicBezTo>
                    <a:pt x="7" y="14"/>
                    <a:pt x="9" y="13"/>
                    <a:pt x="9" y="10"/>
                  </a:cubicBezTo>
                  <a:cubicBezTo>
                    <a:pt x="9" y="7"/>
                    <a:pt x="7" y="3"/>
                    <a:pt x="5"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5" name="Freeform 126">
              <a:extLst>
                <a:ext uri="{FF2B5EF4-FFF2-40B4-BE49-F238E27FC236}">
                  <a16:creationId xmlns:a16="http://schemas.microsoft.com/office/drawing/2014/main" id="{9A9EC6FA-8633-4783-984A-E5734363B73C}"/>
                </a:ext>
              </a:extLst>
            </p:cNvPr>
            <p:cNvSpPr>
              <a:spLocks/>
            </p:cNvSpPr>
            <p:nvPr/>
          </p:nvSpPr>
          <p:spPr bwMode="auto">
            <a:xfrm>
              <a:off x="2696" y="3689"/>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6" name="Freeform 127">
              <a:extLst>
                <a:ext uri="{FF2B5EF4-FFF2-40B4-BE49-F238E27FC236}">
                  <a16:creationId xmlns:a16="http://schemas.microsoft.com/office/drawing/2014/main" id="{06FE35CA-824B-4351-9D70-2C3353237313}"/>
                </a:ext>
              </a:extLst>
            </p:cNvPr>
            <p:cNvSpPr>
              <a:spLocks/>
            </p:cNvSpPr>
            <p:nvPr/>
          </p:nvSpPr>
          <p:spPr bwMode="auto">
            <a:xfrm>
              <a:off x="2718" y="3689"/>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7" name="Freeform 128">
              <a:extLst>
                <a:ext uri="{FF2B5EF4-FFF2-40B4-BE49-F238E27FC236}">
                  <a16:creationId xmlns:a16="http://schemas.microsoft.com/office/drawing/2014/main" id="{5358DC0D-9337-4A71-B805-D03B64448C7B}"/>
                </a:ext>
              </a:extLst>
            </p:cNvPr>
            <p:cNvSpPr>
              <a:spLocks/>
            </p:cNvSpPr>
            <p:nvPr/>
          </p:nvSpPr>
          <p:spPr bwMode="auto">
            <a:xfrm>
              <a:off x="2693" y="3711"/>
              <a:ext cx="18" cy="23"/>
            </a:xfrm>
            <a:custGeom>
              <a:avLst/>
              <a:gdLst>
                <a:gd name="T0" fmla="*/ 8 w 11"/>
                <a:gd name="T1" fmla="*/ 4 h 14"/>
                <a:gd name="T2" fmla="*/ 8 w 11"/>
                <a:gd name="T3" fmla="*/ 4 h 14"/>
                <a:gd name="T4" fmla="*/ 1 w 11"/>
                <a:gd name="T5" fmla="*/ 2 h 14"/>
                <a:gd name="T6" fmla="*/ 3 w 11"/>
                <a:gd name="T7" fmla="*/ 11 h 14"/>
                <a:gd name="T8" fmla="*/ 10 w 11"/>
                <a:gd name="T9" fmla="*/ 13 h 14"/>
                <a:gd name="T10" fmla="*/ 8 w 11"/>
                <a:gd name="T11" fmla="*/ 4 h 14"/>
              </a:gdLst>
              <a:ahLst/>
              <a:cxnLst>
                <a:cxn ang="0">
                  <a:pos x="T0" y="T1"/>
                </a:cxn>
                <a:cxn ang="0">
                  <a:pos x="T2" y="T3"/>
                </a:cxn>
                <a:cxn ang="0">
                  <a:pos x="T4" y="T5"/>
                </a:cxn>
                <a:cxn ang="0">
                  <a:pos x="T6" y="T7"/>
                </a:cxn>
                <a:cxn ang="0">
                  <a:pos x="T8" y="T9"/>
                </a:cxn>
                <a:cxn ang="0">
                  <a:pos x="T10" y="T11"/>
                </a:cxn>
              </a:cxnLst>
              <a:rect l="0" t="0" r="r" b="b"/>
              <a:pathLst>
                <a:path w="11" h="14">
                  <a:moveTo>
                    <a:pt x="8" y="4"/>
                  </a:moveTo>
                  <a:lnTo>
                    <a:pt x="8" y="4"/>
                  </a:lnTo>
                  <a:cubicBezTo>
                    <a:pt x="5" y="1"/>
                    <a:pt x="3" y="0"/>
                    <a:pt x="1" y="2"/>
                  </a:cubicBezTo>
                  <a:cubicBezTo>
                    <a:pt x="0" y="4"/>
                    <a:pt x="1" y="8"/>
                    <a:pt x="3" y="11"/>
                  </a:cubicBezTo>
                  <a:cubicBezTo>
                    <a:pt x="5" y="14"/>
                    <a:pt x="8" y="14"/>
                    <a:pt x="10" y="13"/>
                  </a:cubicBezTo>
                  <a:cubicBezTo>
                    <a:pt x="11" y="11"/>
                    <a:pt x="10" y="7"/>
                    <a:pt x="8"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8" name="Freeform 129">
              <a:extLst>
                <a:ext uri="{FF2B5EF4-FFF2-40B4-BE49-F238E27FC236}">
                  <a16:creationId xmlns:a16="http://schemas.microsoft.com/office/drawing/2014/main" id="{1B5AA983-260E-4866-B021-C3D7FE2DC938}"/>
                </a:ext>
              </a:extLst>
            </p:cNvPr>
            <p:cNvSpPr>
              <a:spLocks/>
            </p:cNvSpPr>
            <p:nvPr/>
          </p:nvSpPr>
          <p:spPr bwMode="auto">
            <a:xfrm>
              <a:off x="2678" y="3722"/>
              <a:ext cx="18" cy="22"/>
            </a:xfrm>
            <a:custGeom>
              <a:avLst/>
              <a:gdLst>
                <a:gd name="T0" fmla="*/ 9 w 11"/>
                <a:gd name="T1" fmla="*/ 6 h 13"/>
                <a:gd name="T2" fmla="*/ 9 w 11"/>
                <a:gd name="T3" fmla="*/ 6 h 13"/>
                <a:gd name="T4" fmla="*/ 3 w 11"/>
                <a:gd name="T5" fmla="*/ 0 h 13"/>
                <a:gd name="T6" fmla="*/ 1 w 11"/>
                <a:gd name="T7" fmla="*/ 7 h 13"/>
                <a:gd name="T8" fmla="*/ 8 w 11"/>
                <a:gd name="T9" fmla="*/ 12 h 13"/>
                <a:gd name="T10" fmla="*/ 9 w 11"/>
                <a:gd name="T11" fmla="*/ 6 h 13"/>
              </a:gdLst>
              <a:ahLst/>
              <a:cxnLst>
                <a:cxn ang="0">
                  <a:pos x="T0" y="T1"/>
                </a:cxn>
                <a:cxn ang="0">
                  <a:pos x="T2" y="T3"/>
                </a:cxn>
                <a:cxn ang="0">
                  <a:pos x="T4" y="T5"/>
                </a:cxn>
                <a:cxn ang="0">
                  <a:pos x="T6" y="T7"/>
                </a:cxn>
                <a:cxn ang="0">
                  <a:pos x="T8" y="T9"/>
                </a:cxn>
                <a:cxn ang="0">
                  <a:pos x="T10" y="T11"/>
                </a:cxn>
              </a:cxnLst>
              <a:rect l="0" t="0" r="r" b="b"/>
              <a:pathLst>
                <a:path w="11" h="13">
                  <a:moveTo>
                    <a:pt x="9" y="6"/>
                  </a:moveTo>
                  <a:lnTo>
                    <a:pt x="9" y="6"/>
                  </a:lnTo>
                  <a:cubicBezTo>
                    <a:pt x="8" y="2"/>
                    <a:pt x="5" y="0"/>
                    <a:pt x="3" y="0"/>
                  </a:cubicBezTo>
                  <a:cubicBezTo>
                    <a:pt x="1" y="0"/>
                    <a:pt x="0" y="3"/>
                    <a:pt x="1" y="7"/>
                  </a:cubicBezTo>
                  <a:cubicBezTo>
                    <a:pt x="2" y="10"/>
                    <a:pt x="5" y="13"/>
                    <a:pt x="8" y="12"/>
                  </a:cubicBezTo>
                  <a:cubicBezTo>
                    <a:pt x="10" y="12"/>
                    <a:pt x="11" y="9"/>
                    <a:pt x="9" y="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29" name="Freeform 130">
              <a:extLst>
                <a:ext uri="{FF2B5EF4-FFF2-40B4-BE49-F238E27FC236}">
                  <a16:creationId xmlns:a16="http://schemas.microsoft.com/office/drawing/2014/main" id="{121AF59D-A463-4500-B6BD-E1A9444F606D}"/>
                </a:ext>
              </a:extLst>
            </p:cNvPr>
            <p:cNvSpPr>
              <a:spLocks/>
            </p:cNvSpPr>
            <p:nvPr/>
          </p:nvSpPr>
          <p:spPr bwMode="auto">
            <a:xfrm>
              <a:off x="2676" y="3719"/>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0" name="Freeform 131">
              <a:extLst>
                <a:ext uri="{FF2B5EF4-FFF2-40B4-BE49-F238E27FC236}">
                  <a16:creationId xmlns:a16="http://schemas.microsoft.com/office/drawing/2014/main" id="{7010A382-7E53-4D35-8275-8043807E799F}"/>
                </a:ext>
              </a:extLst>
            </p:cNvPr>
            <p:cNvSpPr>
              <a:spLocks/>
            </p:cNvSpPr>
            <p:nvPr/>
          </p:nvSpPr>
          <p:spPr bwMode="auto">
            <a:xfrm>
              <a:off x="2698" y="3719"/>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1" name="Freeform 132">
              <a:extLst>
                <a:ext uri="{FF2B5EF4-FFF2-40B4-BE49-F238E27FC236}">
                  <a16:creationId xmlns:a16="http://schemas.microsoft.com/office/drawing/2014/main" id="{ABBE2F6F-566B-4C32-95EA-116815F64E9F}"/>
                </a:ext>
              </a:extLst>
            </p:cNvPr>
            <p:cNvSpPr>
              <a:spLocks/>
            </p:cNvSpPr>
            <p:nvPr/>
          </p:nvSpPr>
          <p:spPr bwMode="auto">
            <a:xfrm>
              <a:off x="2658" y="3716"/>
              <a:ext cx="15" cy="23"/>
            </a:xfrm>
            <a:custGeom>
              <a:avLst/>
              <a:gdLst>
                <a:gd name="T0" fmla="*/ 9 w 9"/>
                <a:gd name="T1" fmla="*/ 10 h 14"/>
                <a:gd name="T2" fmla="*/ 9 w 9"/>
                <a:gd name="T3" fmla="*/ 10 h 14"/>
                <a:gd name="T4" fmla="*/ 4 w 9"/>
                <a:gd name="T5" fmla="*/ 1 h 14"/>
                <a:gd name="T6" fmla="*/ 0 w 9"/>
                <a:gd name="T7" fmla="*/ 4 h 14"/>
                <a:gd name="T8" fmla="*/ 4 w 9"/>
                <a:gd name="T9" fmla="*/ 13 h 14"/>
                <a:gd name="T10" fmla="*/ 9 w 9"/>
                <a:gd name="T11" fmla="*/ 10 h 14"/>
              </a:gdLst>
              <a:ahLst/>
              <a:cxnLst>
                <a:cxn ang="0">
                  <a:pos x="T0" y="T1"/>
                </a:cxn>
                <a:cxn ang="0">
                  <a:pos x="T2" y="T3"/>
                </a:cxn>
                <a:cxn ang="0">
                  <a:pos x="T4" y="T5"/>
                </a:cxn>
                <a:cxn ang="0">
                  <a:pos x="T6" y="T7"/>
                </a:cxn>
                <a:cxn ang="0">
                  <a:pos x="T8" y="T9"/>
                </a:cxn>
                <a:cxn ang="0">
                  <a:pos x="T10" y="T11"/>
                </a:cxn>
              </a:cxnLst>
              <a:rect l="0" t="0" r="r" b="b"/>
              <a:pathLst>
                <a:path w="9" h="14">
                  <a:moveTo>
                    <a:pt x="9" y="10"/>
                  </a:moveTo>
                  <a:lnTo>
                    <a:pt x="9" y="10"/>
                  </a:lnTo>
                  <a:cubicBezTo>
                    <a:pt x="9" y="7"/>
                    <a:pt x="7" y="3"/>
                    <a:pt x="4" y="1"/>
                  </a:cubicBezTo>
                  <a:cubicBezTo>
                    <a:pt x="2" y="0"/>
                    <a:pt x="0" y="1"/>
                    <a:pt x="0" y="4"/>
                  </a:cubicBezTo>
                  <a:cubicBezTo>
                    <a:pt x="0" y="7"/>
                    <a:pt x="2" y="11"/>
                    <a:pt x="4" y="13"/>
                  </a:cubicBezTo>
                  <a:cubicBezTo>
                    <a:pt x="7" y="14"/>
                    <a:pt x="9" y="13"/>
                    <a:pt x="9" y="1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2" name="Freeform 133">
              <a:extLst>
                <a:ext uri="{FF2B5EF4-FFF2-40B4-BE49-F238E27FC236}">
                  <a16:creationId xmlns:a16="http://schemas.microsoft.com/office/drawing/2014/main" id="{B16728DB-34D4-4A8E-8B01-113D367AB964}"/>
                </a:ext>
              </a:extLst>
            </p:cNvPr>
            <p:cNvSpPr>
              <a:spLocks/>
            </p:cNvSpPr>
            <p:nvPr/>
          </p:nvSpPr>
          <p:spPr bwMode="auto">
            <a:xfrm>
              <a:off x="2655" y="3714"/>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3" name="Freeform 134">
              <a:extLst>
                <a:ext uri="{FF2B5EF4-FFF2-40B4-BE49-F238E27FC236}">
                  <a16:creationId xmlns:a16="http://schemas.microsoft.com/office/drawing/2014/main" id="{BF5A75C0-6DBE-4C81-8D79-CBC0CB56C788}"/>
                </a:ext>
              </a:extLst>
            </p:cNvPr>
            <p:cNvSpPr>
              <a:spLocks/>
            </p:cNvSpPr>
            <p:nvPr/>
          </p:nvSpPr>
          <p:spPr bwMode="auto">
            <a:xfrm>
              <a:off x="2635" y="3698"/>
              <a:ext cx="18" cy="23"/>
            </a:xfrm>
            <a:custGeom>
              <a:avLst/>
              <a:gdLst>
                <a:gd name="T0" fmla="*/ 10 w 11"/>
                <a:gd name="T1" fmla="*/ 12 h 14"/>
                <a:gd name="T2" fmla="*/ 10 w 11"/>
                <a:gd name="T3" fmla="*/ 12 h 14"/>
                <a:gd name="T4" fmla="*/ 8 w 11"/>
                <a:gd name="T5" fmla="*/ 4 h 14"/>
                <a:gd name="T6" fmla="*/ 1 w 11"/>
                <a:gd name="T7" fmla="*/ 2 h 14"/>
                <a:gd name="T8" fmla="*/ 3 w 11"/>
                <a:gd name="T9" fmla="*/ 10 h 14"/>
                <a:gd name="T10" fmla="*/ 10 w 11"/>
                <a:gd name="T11" fmla="*/ 12 h 14"/>
              </a:gdLst>
              <a:ahLst/>
              <a:cxnLst>
                <a:cxn ang="0">
                  <a:pos x="T0" y="T1"/>
                </a:cxn>
                <a:cxn ang="0">
                  <a:pos x="T2" y="T3"/>
                </a:cxn>
                <a:cxn ang="0">
                  <a:pos x="T4" y="T5"/>
                </a:cxn>
                <a:cxn ang="0">
                  <a:pos x="T6" y="T7"/>
                </a:cxn>
                <a:cxn ang="0">
                  <a:pos x="T8" y="T9"/>
                </a:cxn>
                <a:cxn ang="0">
                  <a:pos x="T10" y="T11"/>
                </a:cxn>
              </a:cxnLst>
              <a:rect l="0" t="0" r="r" b="b"/>
              <a:pathLst>
                <a:path w="11" h="14">
                  <a:moveTo>
                    <a:pt x="10" y="12"/>
                  </a:moveTo>
                  <a:lnTo>
                    <a:pt x="10" y="12"/>
                  </a:lnTo>
                  <a:cubicBezTo>
                    <a:pt x="11" y="10"/>
                    <a:pt x="10" y="6"/>
                    <a:pt x="8" y="4"/>
                  </a:cubicBezTo>
                  <a:cubicBezTo>
                    <a:pt x="6" y="1"/>
                    <a:pt x="3" y="0"/>
                    <a:pt x="1" y="2"/>
                  </a:cubicBezTo>
                  <a:cubicBezTo>
                    <a:pt x="0" y="4"/>
                    <a:pt x="1" y="7"/>
                    <a:pt x="3" y="10"/>
                  </a:cubicBezTo>
                  <a:cubicBezTo>
                    <a:pt x="5" y="13"/>
                    <a:pt x="8" y="14"/>
                    <a:pt x="10" y="1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4" name="Freeform 135">
              <a:extLst>
                <a:ext uri="{FF2B5EF4-FFF2-40B4-BE49-F238E27FC236}">
                  <a16:creationId xmlns:a16="http://schemas.microsoft.com/office/drawing/2014/main" id="{695F6743-9882-4C8C-BFF1-7565A9C9BD0F}"/>
                </a:ext>
              </a:extLst>
            </p:cNvPr>
            <p:cNvSpPr>
              <a:spLocks/>
            </p:cNvSpPr>
            <p:nvPr/>
          </p:nvSpPr>
          <p:spPr bwMode="auto">
            <a:xfrm>
              <a:off x="2620" y="3671"/>
              <a:ext cx="18" cy="22"/>
            </a:xfrm>
            <a:custGeom>
              <a:avLst/>
              <a:gdLst>
                <a:gd name="T0" fmla="*/ 7 w 11"/>
                <a:gd name="T1" fmla="*/ 13 h 13"/>
                <a:gd name="T2" fmla="*/ 7 w 11"/>
                <a:gd name="T3" fmla="*/ 13 h 13"/>
                <a:gd name="T4" fmla="*/ 9 w 11"/>
                <a:gd name="T5" fmla="*/ 6 h 13"/>
                <a:gd name="T6" fmla="*/ 3 w 11"/>
                <a:gd name="T7" fmla="*/ 1 h 13"/>
                <a:gd name="T8" fmla="*/ 1 w 11"/>
                <a:gd name="T9" fmla="*/ 7 h 13"/>
                <a:gd name="T10" fmla="*/ 7 w 11"/>
                <a:gd name="T11" fmla="*/ 13 h 13"/>
              </a:gdLst>
              <a:ahLst/>
              <a:cxnLst>
                <a:cxn ang="0">
                  <a:pos x="T0" y="T1"/>
                </a:cxn>
                <a:cxn ang="0">
                  <a:pos x="T2" y="T3"/>
                </a:cxn>
                <a:cxn ang="0">
                  <a:pos x="T4" y="T5"/>
                </a:cxn>
                <a:cxn ang="0">
                  <a:pos x="T6" y="T7"/>
                </a:cxn>
                <a:cxn ang="0">
                  <a:pos x="T8" y="T9"/>
                </a:cxn>
                <a:cxn ang="0">
                  <a:pos x="T10" y="T11"/>
                </a:cxn>
              </a:cxnLst>
              <a:rect l="0" t="0" r="r" b="b"/>
              <a:pathLst>
                <a:path w="11" h="13">
                  <a:moveTo>
                    <a:pt x="7" y="13"/>
                  </a:moveTo>
                  <a:lnTo>
                    <a:pt x="7" y="13"/>
                  </a:lnTo>
                  <a:cubicBezTo>
                    <a:pt x="10" y="13"/>
                    <a:pt x="11" y="10"/>
                    <a:pt x="9" y="6"/>
                  </a:cubicBezTo>
                  <a:cubicBezTo>
                    <a:pt x="8" y="3"/>
                    <a:pt x="5" y="0"/>
                    <a:pt x="3" y="1"/>
                  </a:cubicBezTo>
                  <a:cubicBezTo>
                    <a:pt x="0" y="1"/>
                    <a:pt x="0" y="4"/>
                    <a:pt x="1" y="7"/>
                  </a:cubicBezTo>
                  <a:cubicBezTo>
                    <a:pt x="2" y="11"/>
                    <a:pt x="5" y="13"/>
                    <a:pt x="7" y="1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5" name="Freeform 136">
              <a:extLst>
                <a:ext uri="{FF2B5EF4-FFF2-40B4-BE49-F238E27FC236}">
                  <a16:creationId xmlns:a16="http://schemas.microsoft.com/office/drawing/2014/main" id="{54FF7659-8A5F-476B-A17B-ACF1EC8C956E}"/>
                </a:ext>
              </a:extLst>
            </p:cNvPr>
            <p:cNvSpPr>
              <a:spLocks/>
            </p:cNvSpPr>
            <p:nvPr/>
          </p:nvSpPr>
          <p:spPr bwMode="auto">
            <a:xfrm>
              <a:off x="2619" y="3670"/>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6" name="Freeform 137">
              <a:extLst>
                <a:ext uri="{FF2B5EF4-FFF2-40B4-BE49-F238E27FC236}">
                  <a16:creationId xmlns:a16="http://schemas.microsoft.com/office/drawing/2014/main" id="{279E5AD1-D215-4BE6-A881-02A04E11693B}"/>
                </a:ext>
              </a:extLst>
            </p:cNvPr>
            <p:cNvSpPr>
              <a:spLocks/>
            </p:cNvSpPr>
            <p:nvPr/>
          </p:nvSpPr>
          <p:spPr bwMode="auto">
            <a:xfrm>
              <a:off x="2638" y="3670"/>
              <a:ext cx="2" cy="26"/>
            </a:xfrm>
            <a:custGeom>
              <a:avLst/>
              <a:gdLst>
                <a:gd name="T0" fmla="*/ 0 w 1"/>
                <a:gd name="T1" fmla="*/ 16 h 16"/>
                <a:gd name="T2" fmla="*/ 1 w 1"/>
                <a:gd name="T3" fmla="*/ 16 h 16"/>
                <a:gd name="T4" fmla="*/ 1 w 1"/>
                <a:gd name="T5" fmla="*/ 0 h 16"/>
                <a:gd name="T6" fmla="*/ 0 w 1"/>
                <a:gd name="T7" fmla="*/ 0 h 16"/>
                <a:gd name="T8" fmla="*/ 0 w 1"/>
                <a:gd name="T9" fmla="*/ 0 h 16"/>
                <a:gd name="T10" fmla="*/ 0 w 1"/>
                <a:gd name="T11" fmla="*/ 16 h 16"/>
              </a:gdLst>
              <a:ahLst/>
              <a:cxnLst>
                <a:cxn ang="0">
                  <a:pos x="T0" y="T1"/>
                </a:cxn>
                <a:cxn ang="0">
                  <a:pos x="T2" y="T3"/>
                </a:cxn>
                <a:cxn ang="0">
                  <a:pos x="T4" y="T5"/>
                </a:cxn>
                <a:cxn ang="0">
                  <a:pos x="T6" y="T7"/>
                </a:cxn>
                <a:cxn ang="0">
                  <a:pos x="T8" y="T9"/>
                </a:cxn>
                <a:cxn ang="0">
                  <a:pos x="T10" y="T11"/>
                </a:cxn>
              </a:cxnLst>
              <a:rect l="0" t="0" r="r" b="b"/>
              <a:pathLst>
                <a:path w="1" h="16">
                  <a:moveTo>
                    <a:pt x="0" y="16"/>
                  </a:moveTo>
                  <a:lnTo>
                    <a:pt x="1" y="16"/>
                  </a:lnTo>
                  <a:lnTo>
                    <a:pt x="1"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7" name="Freeform 138">
              <a:extLst>
                <a:ext uri="{FF2B5EF4-FFF2-40B4-BE49-F238E27FC236}">
                  <a16:creationId xmlns:a16="http://schemas.microsoft.com/office/drawing/2014/main" id="{E620E397-2575-4BE6-8848-6A1EFA942477}"/>
                </a:ext>
              </a:extLst>
            </p:cNvPr>
            <p:cNvSpPr>
              <a:spLocks/>
            </p:cNvSpPr>
            <p:nvPr/>
          </p:nvSpPr>
          <p:spPr bwMode="auto">
            <a:xfrm>
              <a:off x="2615" y="3643"/>
              <a:ext cx="15" cy="23"/>
            </a:xfrm>
            <a:custGeom>
              <a:avLst/>
              <a:gdLst>
                <a:gd name="T0" fmla="*/ 4 w 9"/>
                <a:gd name="T1" fmla="*/ 12 h 14"/>
                <a:gd name="T2" fmla="*/ 4 w 9"/>
                <a:gd name="T3" fmla="*/ 12 h 14"/>
                <a:gd name="T4" fmla="*/ 9 w 9"/>
                <a:gd name="T5" fmla="*/ 10 h 14"/>
                <a:gd name="T6" fmla="*/ 4 w 9"/>
                <a:gd name="T7" fmla="*/ 1 h 14"/>
                <a:gd name="T8" fmla="*/ 0 w 9"/>
                <a:gd name="T9" fmla="*/ 4 h 14"/>
                <a:gd name="T10" fmla="*/ 4 w 9"/>
                <a:gd name="T11" fmla="*/ 12 h 14"/>
              </a:gdLst>
              <a:ahLst/>
              <a:cxnLst>
                <a:cxn ang="0">
                  <a:pos x="T0" y="T1"/>
                </a:cxn>
                <a:cxn ang="0">
                  <a:pos x="T2" y="T3"/>
                </a:cxn>
                <a:cxn ang="0">
                  <a:pos x="T4" y="T5"/>
                </a:cxn>
                <a:cxn ang="0">
                  <a:pos x="T6" y="T7"/>
                </a:cxn>
                <a:cxn ang="0">
                  <a:pos x="T8" y="T9"/>
                </a:cxn>
                <a:cxn ang="0">
                  <a:pos x="T10" y="T11"/>
                </a:cxn>
              </a:cxnLst>
              <a:rect l="0" t="0" r="r" b="b"/>
              <a:pathLst>
                <a:path w="9" h="14">
                  <a:moveTo>
                    <a:pt x="4" y="12"/>
                  </a:moveTo>
                  <a:lnTo>
                    <a:pt x="4" y="12"/>
                  </a:lnTo>
                  <a:cubicBezTo>
                    <a:pt x="7" y="14"/>
                    <a:pt x="9" y="13"/>
                    <a:pt x="9" y="10"/>
                  </a:cubicBezTo>
                  <a:cubicBezTo>
                    <a:pt x="9" y="7"/>
                    <a:pt x="7" y="3"/>
                    <a:pt x="4" y="1"/>
                  </a:cubicBezTo>
                  <a:cubicBezTo>
                    <a:pt x="2" y="0"/>
                    <a:pt x="0" y="1"/>
                    <a:pt x="0" y="4"/>
                  </a:cubicBezTo>
                  <a:cubicBezTo>
                    <a:pt x="0" y="7"/>
                    <a:pt x="2" y="11"/>
                    <a:pt x="4" y="1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8" name="Freeform 139">
              <a:extLst>
                <a:ext uri="{FF2B5EF4-FFF2-40B4-BE49-F238E27FC236}">
                  <a16:creationId xmlns:a16="http://schemas.microsoft.com/office/drawing/2014/main" id="{DCBA4FDB-ABF6-425C-A658-48BA45524304}"/>
                </a:ext>
              </a:extLst>
            </p:cNvPr>
            <p:cNvSpPr>
              <a:spLocks/>
            </p:cNvSpPr>
            <p:nvPr/>
          </p:nvSpPr>
          <p:spPr bwMode="auto">
            <a:xfrm>
              <a:off x="2612" y="3642"/>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39" name="Freeform 140">
              <a:extLst>
                <a:ext uri="{FF2B5EF4-FFF2-40B4-BE49-F238E27FC236}">
                  <a16:creationId xmlns:a16="http://schemas.microsoft.com/office/drawing/2014/main" id="{F27E9399-CDB5-44B1-91DF-185D5D5C1D11}"/>
                </a:ext>
              </a:extLst>
            </p:cNvPr>
            <p:cNvSpPr>
              <a:spLocks/>
            </p:cNvSpPr>
            <p:nvPr/>
          </p:nvSpPr>
          <p:spPr bwMode="auto">
            <a:xfrm>
              <a:off x="2633" y="3642"/>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0" name="Freeform 141">
              <a:extLst>
                <a:ext uri="{FF2B5EF4-FFF2-40B4-BE49-F238E27FC236}">
                  <a16:creationId xmlns:a16="http://schemas.microsoft.com/office/drawing/2014/main" id="{2A575A5B-D51D-407C-886A-FBF12DB03FBC}"/>
                </a:ext>
              </a:extLst>
            </p:cNvPr>
            <p:cNvSpPr>
              <a:spLocks/>
            </p:cNvSpPr>
            <p:nvPr/>
          </p:nvSpPr>
          <p:spPr bwMode="auto">
            <a:xfrm>
              <a:off x="2619" y="3622"/>
              <a:ext cx="18" cy="23"/>
            </a:xfrm>
            <a:custGeom>
              <a:avLst/>
              <a:gdLst>
                <a:gd name="T0" fmla="*/ 3 w 11"/>
                <a:gd name="T1" fmla="*/ 10 h 14"/>
                <a:gd name="T2" fmla="*/ 3 w 11"/>
                <a:gd name="T3" fmla="*/ 10 h 14"/>
                <a:gd name="T4" fmla="*/ 10 w 11"/>
                <a:gd name="T5" fmla="*/ 12 h 14"/>
                <a:gd name="T6" fmla="*/ 8 w 11"/>
                <a:gd name="T7" fmla="*/ 3 h 14"/>
                <a:gd name="T8" fmla="*/ 1 w 11"/>
                <a:gd name="T9" fmla="*/ 2 h 14"/>
                <a:gd name="T10" fmla="*/ 3 w 11"/>
                <a:gd name="T11" fmla="*/ 10 h 14"/>
              </a:gdLst>
              <a:ahLst/>
              <a:cxnLst>
                <a:cxn ang="0">
                  <a:pos x="T0" y="T1"/>
                </a:cxn>
                <a:cxn ang="0">
                  <a:pos x="T2" y="T3"/>
                </a:cxn>
                <a:cxn ang="0">
                  <a:pos x="T4" y="T5"/>
                </a:cxn>
                <a:cxn ang="0">
                  <a:pos x="T6" y="T7"/>
                </a:cxn>
                <a:cxn ang="0">
                  <a:pos x="T8" y="T9"/>
                </a:cxn>
                <a:cxn ang="0">
                  <a:pos x="T10" y="T11"/>
                </a:cxn>
              </a:cxnLst>
              <a:rect l="0" t="0" r="r" b="b"/>
              <a:pathLst>
                <a:path w="11" h="14">
                  <a:moveTo>
                    <a:pt x="3" y="10"/>
                  </a:moveTo>
                  <a:lnTo>
                    <a:pt x="3" y="10"/>
                  </a:lnTo>
                  <a:cubicBezTo>
                    <a:pt x="5" y="13"/>
                    <a:pt x="8" y="14"/>
                    <a:pt x="10" y="12"/>
                  </a:cubicBezTo>
                  <a:cubicBezTo>
                    <a:pt x="11" y="10"/>
                    <a:pt x="10" y="6"/>
                    <a:pt x="8" y="3"/>
                  </a:cubicBezTo>
                  <a:cubicBezTo>
                    <a:pt x="6" y="1"/>
                    <a:pt x="3" y="0"/>
                    <a:pt x="1" y="2"/>
                  </a:cubicBezTo>
                  <a:cubicBezTo>
                    <a:pt x="0" y="4"/>
                    <a:pt x="1" y="7"/>
                    <a:pt x="3" y="1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1" name="Freeform 142">
              <a:extLst>
                <a:ext uri="{FF2B5EF4-FFF2-40B4-BE49-F238E27FC236}">
                  <a16:creationId xmlns:a16="http://schemas.microsoft.com/office/drawing/2014/main" id="{62330CE9-E20A-4D6E-8D7C-879A9F1B7F8E}"/>
                </a:ext>
              </a:extLst>
            </p:cNvPr>
            <p:cNvSpPr>
              <a:spLocks/>
            </p:cNvSpPr>
            <p:nvPr/>
          </p:nvSpPr>
          <p:spPr bwMode="auto">
            <a:xfrm>
              <a:off x="2633" y="3614"/>
              <a:ext cx="19" cy="21"/>
            </a:xfrm>
            <a:custGeom>
              <a:avLst/>
              <a:gdLst>
                <a:gd name="T0" fmla="*/ 2 w 11"/>
                <a:gd name="T1" fmla="*/ 7 h 13"/>
                <a:gd name="T2" fmla="*/ 2 w 11"/>
                <a:gd name="T3" fmla="*/ 7 h 13"/>
                <a:gd name="T4" fmla="*/ 8 w 11"/>
                <a:gd name="T5" fmla="*/ 12 h 13"/>
                <a:gd name="T6" fmla="*/ 10 w 11"/>
                <a:gd name="T7" fmla="*/ 6 h 13"/>
                <a:gd name="T8" fmla="*/ 3 w 11"/>
                <a:gd name="T9" fmla="*/ 0 h 13"/>
                <a:gd name="T10" fmla="*/ 2 w 11"/>
                <a:gd name="T11" fmla="*/ 7 h 13"/>
              </a:gdLst>
              <a:ahLst/>
              <a:cxnLst>
                <a:cxn ang="0">
                  <a:pos x="T0" y="T1"/>
                </a:cxn>
                <a:cxn ang="0">
                  <a:pos x="T2" y="T3"/>
                </a:cxn>
                <a:cxn ang="0">
                  <a:pos x="T4" y="T5"/>
                </a:cxn>
                <a:cxn ang="0">
                  <a:pos x="T6" y="T7"/>
                </a:cxn>
                <a:cxn ang="0">
                  <a:pos x="T8" y="T9"/>
                </a:cxn>
                <a:cxn ang="0">
                  <a:pos x="T10" y="T11"/>
                </a:cxn>
              </a:cxnLst>
              <a:rect l="0" t="0" r="r" b="b"/>
              <a:pathLst>
                <a:path w="11" h="13">
                  <a:moveTo>
                    <a:pt x="2" y="7"/>
                  </a:moveTo>
                  <a:lnTo>
                    <a:pt x="2" y="7"/>
                  </a:lnTo>
                  <a:cubicBezTo>
                    <a:pt x="3" y="10"/>
                    <a:pt x="6" y="13"/>
                    <a:pt x="8" y="12"/>
                  </a:cubicBezTo>
                  <a:cubicBezTo>
                    <a:pt x="10" y="12"/>
                    <a:pt x="11" y="9"/>
                    <a:pt x="10" y="6"/>
                  </a:cubicBezTo>
                  <a:cubicBezTo>
                    <a:pt x="9" y="2"/>
                    <a:pt x="6" y="0"/>
                    <a:pt x="3" y="0"/>
                  </a:cubicBezTo>
                  <a:cubicBezTo>
                    <a:pt x="1" y="0"/>
                    <a:pt x="0" y="3"/>
                    <a:pt x="2" y="7"/>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2" name="Freeform 143">
              <a:extLst>
                <a:ext uri="{FF2B5EF4-FFF2-40B4-BE49-F238E27FC236}">
                  <a16:creationId xmlns:a16="http://schemas.microsoft.com/office/drawing/2014/main" id="{155CBF8D-1911-4BD0-9C7E-0AAD54E5C60C}"/>
                </a:ext>
              </a:extLst>
            </p:cNvPr>
            <p:cNvSpPr>
              <a:spLocks/>
            </p:cNvSpPr>
            <p:nvPr/>
          </p:nvSpPr>
          <p:spPr bwMode="auto">
            <a:xfrm>
              <a:off x="2632" y="3610"/>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3" name="Freeform 144">
              <a:extLst>
                <a:ext uri="{FF2B5EF4-FFF2-40B4-BE49-F238E27FC236}">
                  <a16:creationId xmlns:a16="http://schemas.microsoft.com/office/drawing/2014/main" id="{140D2B1A-F3E0-4182-B138-8B0A1134133C}"/>
                </a:ext>
              </a:extLst>
            </p:cNvPr>
            <p:cNvSpPr>
              <a:spLocks/>
            </p:cNvSpPr>
            <p:nvPr/>
          </p:nvSpPr>
          <p:spPr bwMode="auto">
            <a:xfrm>
              <a:off x="2653" y="3610"/>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4" name="Freeform 145">
              <a:extLst>
                <a:ext uri="{FF2B5EF4-FFF2-40B4-BE49-F238E27FC236}">
                  <a16:creationId xmlns:a16="http://schemas.microsoft.com/office/drawing/2014/main" id="{84C5F78A-2984-4269-9D3B-E765532F0C1F}"/>
                </a:ext>
              </a:extLst>
            </p:cNvPr>
            <p:cNvSpPr>
              <a:spLocks/>
            </p:cNvSpPr>
            <p:nvPr/>
          </p:nvSpPr>
          <p:spPr bwMode="auto">
            <a:xfrm>
              <a:off x="2642" y="3642"/>
              <a:ext cx="51" cy="67"/>
            </a:xfrm>
            <a:custGeom>
              <a:avLst/>
              <a:gdLst>
                <a:gd name="T0" fmla="*/ 5 w 31"/>
                <a:gd name="T1" fmla="*/ 2 h 41"/>
                <a:gd name="T2" fmla="*/ 5 w 31"/>
                <a:gd name="T3" fmla="*/ 2 h 41"/>
                <a:gd name="T4" fmla="*/ 15 w 31"/>
                <a:gd name="T5" fmla="*/ 2 h 41"/>
                <a:gd name="T6" fmla="*/ 16 w 31"/>
                <a:gd name="T7" fmla="*/ 3 h 41"/>
                <a:gd name="T8" fmla="*/ 29 w 31"/>
                <a:gd name="T9" fmla="*/ 18 h 41"/>
                <a:gd name="T10" fmla="*/ 31 w 31"/>
                <a:gd name="T11" fmla="*/ 29 h 41"/>
                <a:gd name="T12" fmla="*/ 27 w 31"/>
                <a:gd name="T13" fmla="*/ 38 h 41"/>
                <a:gd name="T14" fmla="*/ 22 w 31"/>
                <a:gd name="T15" fmla="*/ 41 h 41"/>
                <a:gd name="T16" fmla="*/ 26 w 31"/>
                <a:gd name="T17" fmla="*/ 32 h 41"/>
                <a:gd name="T18" fmla="*/ 24 w 31"/>
                <a:gd name="T19" fmla="*/ 21 h 41"/>
                <a:gd name="T20" fmla="*/ 11 w 31"/>
                <a:gd name="T21" fmla="*/ 6 h 41"/>
                <a:gd name="T22" fmla="*/ 10 w 31"/>
                <a:gd name="T23" fmla="*/ 5 h 41"/>
                <a:gd name="T24" fmla="*/ 0 w 31"/>
                <a:gd name="T25" fmla="*/ 5 h 41"/>
                <a:gd name="T26" fmla="*/ 5 w 31"/>
                <a:gd name="T27"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1">
                  <a:moveTo>
                    <a:pt x="5" y="2"/>
                  </a:moveTo>
                  <a:lnTo>
                    <a:pt x="5" y="2"/>
                  </a:lnTo>
                  <a:cubicBezTo>
                    <a:pt x="8" y="0"/>
                    <a:pt x="11" y="0"/>
                    <a:pt x="15" y="2"/>
                  </a:cubicBezTo>
                  <a:cubicBezTo>
                    <a:pt x="15" y="2"/>
                    <a:pt x="16" y="3"/>
                    <a:pt x="16" y="3"/>
                  </a:cubicBezTo>
                  <a:cubicBezTo>
                    <a:pt x="21" y="6"/>
                    <a:pt x="26" y="12"/>
                    <a:pt x="29" y="18"/>
                  </a:cubicBezTo>
                  <a:cubicBezTo>
                    <a:pt x="30" y="22"/>
                    <a:pt x="31" y="25"/>
                    <a:pt x="31" y="29"/>
                  </a:cubicBezTo>
                  <a:cubicBezTo>
                    <a:pt x="31" y="34"/>
                    <a:pt x="29" y="37"/>
                    <a:pt x="27" y="38"/>
                  </a:cubicBezTo>
                  <a:lnTo>
                    <a:pt x="22" y="41"/>
                  </a:lnTo>
                  <a:cubicBezTo>
                    <a:pt x="24" y="40"/>
                    <a:pt x="26" y="36"/>
                    <a:pt x="26" y="32"/>
                  </a:cubicBezTo>
                  <a:cubicBezTo>
                    <a:pt x="26" y="28"/>
                    <a:pt x="25" y="25"/>
                    <a:pt x="24" y="21"/>
                  </a:cubicBezTo>
                  <a:cubicBezTo>
                    <a:pt x="21" y="15"/>
                    <a:pt x="16" y="9"/>
                    <a:pt x="11" y="6"/>
                  </a:cubicBezTo>
                  <a:cubicBezTo>
                    <a:pt x="11" y="6"/>
                    <a:pt x="10" y="5"/>
                    <a:pt x="10" y="5"/>
                  </a:cubicBezTo>
                  <a:cubicBezTo>
                    <a:pt x="6" y="3"/>
                    <a:pt x="3" y="3"/>
                    <a:pt x="0" y="5"/>
                  </a:cubicBezTo>
                  <a:lnTo>
                    <a:pt x="5" y="2"/>
                  </a:ln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5" name="Freeform 146">
              <a:extLst>
                <a:ext uri="{FF2B5EF4-FFF2-40B4-BE49-F238E27FC236}">
                  <a16:creationId xmlns:a16="http://schemas.microsoft.com/office/drawing/2014/main" id="{EF6D9C96-FDC2-4192-8DCD-A165D2EBDB26}"/>
                </a:ext>
              </a:extLst>
            </p:cNvPr>
            <p:cNvSpPr>
              <a:spLocks/>
            </p:cNvSpPr>
            <p:nvPr/>
          </p:nvSpPr>
          <p:spPr bwMode="auto">
            <a:xfrm>
              <a:off x="2640" y="3640"/>
              <a:ext cx="0" cy="73"/>
            </a:xfrm>
            <a:custGeom>
              <a:avLst/>
              <a:gdLst>
                <a:gd name="T0" fmla="*/ 44 h 44"/>
                <a:gd name="T1" fmla="*/ 44 h 44"/>
                <a:gd name="T2" fmla="*/ 0 h 44"/>
                <a:gd name="T3" fmla="*/ 0 h 44"/>
                <a:gd name="T4" fmla="*/ 0 h 44"/>
                <a:gd name="T5" fmla="*/ 44 h 44"/>
              </a:gdLst>
              <a:ahLst/>
              <a:cxnLst>
                <a:cxn ang="0">
                  <a:pos x="0" y="T0"/>
                </a:cxn>
                <a:cxn ang="0">
                  <a:pos x="0" y="T1"/>
                </a:cxn>
                <a:cxn ang="0">
                  <a:pos x="0" y="T2"/>
                </a:cxn>
                <a:cxn ang="0">
                  <a:pos x="0" y="T3"/>
                </a:cxn>
                <a:cxn ang="0">
                  <a:pos x="0" y="T4"/>
                </a:cxn>
                <a:cxn ang="0">
                  <a:pos x="0" y="T5"/>
                </a:cxn>
              </a:cxnLst>
              <a:rect l="0" t="0" r="r" b="b"/>
              <a:pathLst>
                <a:path h="44">
                  <a:moveTo>
                    <a:pt x="0" y="44"/>
                  </a:moveTo>
                  <a:lnTo>
                    <a:pt x="0" y="44"/>
                  </a:lnTo>
                  <a:lnTo>
                    <a:pt x="0" y="0"/>
                  </a:lnTo>
                  <a:lnTo>
                    <a:pt x="0" y="0"/>
                  </a:lnTo>
                  <a:lnTo>
                    <a:pt x="0" y="0"/>
                  </a:lnTo>
                  <a:lnTo>
                    <a:pt x="0" y="44"/>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6" name="Freeform 147">
              <a:extLst>
                <a:ext uri="{FF2B5EF4-FFF2-40B4-BE49-F238E27FC236}">
                  <a16:creationId xmlns:a16="http://schemas.microsoft.com/office/drawing/2014/main" id="{B3B69165-5E58-4B33-AC3A-748BC6D0CB85}"/>
                </a:ext>
              </a:extLst>
            </p:cNvPr>
            <p:cNvSpPr>
              <a:spLocks/>
            </p:cNvSpPr>
            <p:nvPr/>
          </p:nvSpPr>
          <p:spPr bwMode="auto">
            <a:xfrm>
              <a:off x="2696" y="3640"/>
              <a:ext cx="0" cy="73"/>
            </a:xfrm>
            <a:custGeom>
              <a:avLst/>
              <a:gdLst>
                <a:gd name="T0" fmla="*/ 44 h 44"/>
                <a:gd name="T1" fmla="*/ 44 h 44"/>
                <a:gd name="T2" fmla="*/ 0 h 44"/>
                <a:gd name="T3" fmla="*/ 0 h 44"/>
                <a:gd name="T4" fmla="*/ 0 h 44"/>
                <a:gd name="T5" fmla="*/ 44 h 44"/>
              </a:gdLst>
              <a:ahLst/>
              <a:cxnLst>
                <a:cxn ang="0">
                  <a:pos x="0" y="T0"/>
                </a:cxn>
                <a:cxn ang="0">
                  <a:pos x="0" y="T1"/>
                </a:cxn>
                <a:cxn ang="0">
                  <a:pos x="0" y="T2"/>
                </a:cxn>
                <a:cxn ang="0">
                  <a:pos x="0" y="T3"/>
                </a:cxn>
                <a:cxn ang="0">
                  <a:pos x="0" y="T4"/>
                </a:cxn>
                <a:cxn ang="0">
                  <a:pos x="0" y="T5"/>
                </a:cxn>
              </a:cxnLst>
              <a:rect l="0" t="0" r="r" b="b"/>
              <a:pathLst>
                <a:path h="44">
                  <a:moveTo>
                    <a:pt x="0" y="44"/>
                  </a:moveTo>
                  <a:lnTo>
                    <a:pt x="0" y="44"/>
                  </a:lnTo>
                  <a:lnTo>
                    <a:pt x="0" y="0"/>
                  </a:lnTo>
                  <a:lnTo>
                    <a:pt x="0" y="0"/>
                  </a:lnTo>
                  <a:lnTo>
                    <a:pt x="0" y="0"/>
                  </a:lnTo>
                  <a:lnTo>
                    <a:pt x="0" y="44"/>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7" name="Freeform 148">
              <a:extLst>
                <a:ext uri="{FF2B5EF4-FFF2-40B4-BE49-F238E27FC236}">
                  <a16:creationId xmlns:a16="http://schemas.microsoft.com/office/drawing/2014/main" id="{0CF2D2AB-FC51-4E6E-B6AE-AA646F306C3B}"/>
                </a:ext>
              </a:extLst>
            </p:cNvPr>
            <p:cNvSpPr>
              <a:spLocks/>
            </p:cNvSpPr>
            <p:nvPr/>
          </p:nvSpPr>
          <p:spPr bwMode="auto">
            <a:xfrm>
              <a:off x="2635" y="3643"/>
              <a:ext cx="50" cy="73"/>
            </a:xfrm>
            <a:custGeom>
              <a:avLst/>
              <a:gdLst>
                <a:gd name="T0" fmla="*/ 15 w 30"/>
                <a:gd name="T1" fmla="*/ 5 h 44"/>
                <a:gd name="T2" fmla="*/ 15 w 30"/>
                <a:gd name="T3" fmla="*/ 5 h 44"/>
                <a:gd name="T4" fmla="*/ 0 w 30"/>
                <a:gd name="T5" fmla="*/ 13 h 44"/>
                <a:gd name="T6" fmla="*/ 15 w 30"/>
                <a:gd name="T7" fmla="*/ 39 h 44"/>
                <a:gd name="T8" fmla="*/ 30 w 30"/>
                <a:gd name="T9" fmla="*/ 31 h 44"/>
                <a:gd name="T10" fmla="*/ 15 w 30"/>
                <a:gd name="T11" fmla="*/ 5 h 44"/>
              </a:gdLst>
              <a:ahLst/>
              <a:cxnLst>
                <a:cxn ang="0">
                  <a:pos x="T0" y="T1"/>
                </a:cxn>
                <a:cxn ang="0">
                  <a:pos x="T2" y="T3"/>
                </a:cxn>
                <a:cxn ang="0">
                  <a:pos x="T4" y="T5"/>
                </a:cxn>
                <a:cxn ang="0">
                  <a:pos x="T6" y="T7"/>
                </a:cxn>
                <a:cxn ang="0">
                  <a:pos x="T8" y="T9"/>
                </a:cxn>
                <a:cxn ang="0">
                  <a:pos x="T10" y="T11"/>
                </a:cxn>
              </a:cxnLst>
              <a:rect l="0" t="0" r="r" b="b"/>
              <a:pathLst>
                <a:path w="30" h="44">
                  <a:moveTo>
                    <a:pt x="15" y="5"/>
                  </a:moveTo>
                  <a:lnTo>
                    <a:pt x="15" y="5"/>
                  </a:lnTo>
                  <a:cubicBezTo>
                    <a:pt x="7" y="0"/>
                    <a:pt x="0" y="4"/>
                    <a:pt x="0" y="13"/>
                  </a:cubicBezTo>
                  <a:cubicBezTo>
                    <a:pt x="0" y="23"/>
                    <a:pt x="7" y="35"/>
                    <a:pt x="15" y="39"/>
                  </a:cubicBezTo>
                  <a:cubicBezTo>
                    <a:pt x="23" y="44"/>
                    <a:pt x="30" y="40"/>
                    <a:pt x="30" y="31"/>
                  </a:cubicBezTo>
                  <a:cubicBezTo>
                    <a:pt x="30" y="21"/>
                    <a:pt x="23" y="10"/>
                    <a:pt x="15" y="5"/>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8" name="Freeform 149">
              <a:extLst>
                <a:ext uri="{FF2B5EF4-FFF2-40B4-BE49-F238E27FC236}">
                  <a16:creationId xmlns:a16="http://schemas.microsoft.com/office/drawing/2014/main" id="{6CDF8DDC-2A87-4C2B-B077-D53BDB07EBA3}"/>
                </a:ext>
              </a:extLst>
            </p:cNvPr>
            <p:cNvSpPr>
              <a:spLocks/>
            </p:cNvSpPr>
            <p:nvPr/>
          </p:nvSpPr>
          <p:spPr bwMode="auto">
            <a:xfrm>
              <a:off x="2632" y="3645"/>
              <a:ext cx="0" cy="69"/>
            </a:xfrm>
            <a:custGeom>
              <a:avLst/>
              <a:gdLst>
                <a:gd name="T0" fmla="*/ 42 h 42"/>
                <a:gd name="T1" fmla="*/ 42 h 42"/>
                <a:gd name="T2" fmla="*/ 0 h 42"/>
                <a:gd name="T3" fmla="*/ 0 h 42"/>
                <a:gd name="T4" fmla="*/ 0 h 42"/>
                <a:gd name="T5" fmla="*/ 42 h 42"/>
              </a:gdLst>
              <a:ahLst/>
              <a:cxnLst>
                <a:cxn ang="0">
                  <a:pos x="0" y="T0"/>
                </a:cxn>
                <a:cxn ang="0">
                  <a:pos x="0" y="T1"/>
                </a:cxn>
                <a:cxn ang="0">
                  <a:pos x="0" y="T2"/>
                </a:cxn>
                <a:cxn ang="0">
                  <a:pos x="0" y="T3"/>
                </a:cxn>
                <a:cxn ang="0">
                  <a:pos x="0" y="T4"/>
                </a:cxn>
                <a:cxn ang="0">
                  <a:pos x="0" y="T5"/>
                </a:cxn>
              </a:cxnLst>
              <a:rect l="0" t="0" r="r" b="b"/>
              <a:pathLst>
                <a:path h="42">
                  <a:moveTo>
                    <a:pt x="0" y="42"/>
                  </a:moveTo>
                  <a:lnTo>
                    <a:pt x="0" y="42"/>
                  </a:lnTo>
                  <a:lnTo>
                    <a:pt x="0" y="0"/>
                  </a:lnTo>
                  <a:lnTo>
                    <a:pt x="0" y="0"/>
                  </a:lnTo>
                  <a:lnTo>
                    <a:pt x="0" y="0"/>
                  </a:lnTo>
                  <a:lnTo>
                    <a:pt x="0" y="42"/>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49" name="Rectangle 150">
              <a:extLst>
                <a:ext uri="{FF2B5EF4-FFF2-40B4-BE49-F238E27FC236}">
                  <a16:creationId xmlns:a16="http://schemas.microsoft.com/office/drawing/2014/main" id="{14F183D3-6120-485B-AC9B-2E447EC22E34}"/>
                </a:ext>
              </a:extLst>
            </p:cNvPr>
            <p:cNvSpPr>
              <a:spLocks noChangeArrowheads="1"/>
            </p:cNvSpPr>
            <p:nvPr/>
          </p:nvSpPr>
          <p:spPr bwMode="auto">
            <a:xfrm>
              <a:off x="2688" y="3645"/>
              <a:ext cx="1" cy="69"/>
            </a:xfrm>
            <a:prstGeom prst="rect">
              <a:avLst/>
            </a:prstGeom>
            <a:solidFill>
              <a:srgbClr val="2AE48E"/>
            </a:solidFill>
            <a:ln w="0">
              <a:solidFill>
                <a:schemeClr val="accent4">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ru-UA"/>
            </a:p>
          </p:txBody>
        </p:sp>
        <p:sp>
          <p:nvSpPr>
            <p:cNvPr id="550" name="Freeform 151">
              <a:extLst>
                <a:ext uri="{FF2B5EF4-FFF2-40B4-BE49-F238E27FC236}">
                  <a16:creationId xmlns:a16="http://schemas.microsoft.com/office/drawing/2014/main" id="{F52FCBCD-0B2D-44FC-A191-2046802FE0A1}"/>
                </a:ext>
              </a:extLst>
            </p:cNvPr>
            <p:cNvSpPr>
              <a:spLocks noEditPoints="1"/>
            </p:cNvSpPr>
            <p:nvPr/>
          </p:nvSpPr>
          <p:spPr bwMode="auto">
            <a:xfrm>
              <a:off x="2571" y="3557"/>
              <a:ext cx="171" cy="251"/>
            </a:xfrm>
            <a:custGeom>
              <a:avLst/>
              <a:gdLst>
                <a:gd name="T0" fmla="*/ 22 w 104"/>
                <a:gd name="T1" fmla="*/ 52 h 152"/>
                <a:gd name="T2" fmla="*/ 22 w 104"/>
                <a:gd name="T3" fmla="*/ 52 h 152"/>
                <a:gd name="T4" fmla="*/ 30 w 104"/>
                <a:gd name="T5" fmla="*/ 31 h 152"/>
                <a:gd name="T6" fmla="*/ 52 w 104"/>
                <a:gd name="T7" fmla="*/ 35 h 152"/>
                <a:gd name="T8" fmla="*/ 87 w 104"/>
                <a:gd name="T9" fmla="*/ 96 h 152"/>
                <a:gd name="T10" fmla="*/ 80 w 104"/>
                <a:gd name="T11" fmla="*/ 118 h 152"/>
                <a:gd name="T12" fmla="*/ 58 w 104"/>
                <a:gd name="T13" fmla="*/ 114 h 152"/>
                <a:gd name="T14" fmla="*/ 22 w 104"/>
                <a:gd name="T15" fmla="*/ 52 h 152"/>
                <a:gd name="T16" fmla="*/ 0 w 104"/>
                <a:gd name="T17" fmla="*/ 46 h 152"/>
                <a:gd name="T18" fmla="*/ 0 w 104"/>
                <a:gd name="T19" fmla="*/ 46 h 152"/>
                <a:gd name="T20" fmla="*/ 51 w 104"/>
                <a:gd name="T21" fmla="*/ 135 h 152"/>
                <a:gd name="T22" fmla="*/ 104 w 104"/>
                <a:gd name="T23" fmla="*/ 106 h 152"/>
                <a:gd name="T24" fmla="*/ 52 w 104"/>
                <a:gd name="T25" fmla="*/ 16 h 152"/>
                <a:gd name="T26" fmla="*/ 0 w 104"/>
                <a:gd name="T27" fmla="*/ 4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52">
                  <a:moveTo>
                    <a:pt x="22" y="52"/>
                  </a:moveTo>
                  <a:lnTo>
                    <a:pt x="22" y="52"/>
                  </a:lnTo>
                  <a:cubicBezTo>
                    <a:pt x="22" y="42"/>
                    <a:pt x="25" y="35"/>
                    <a:pt x="30" y="31"/>
                  </a:cubicBezTo>
                  <a:cubicBezTo>
                    <a:pt x="36" y="29"/>
                    <a:pt x="43" y="30"/>
                    <a:pt x="52" y="35"/>
                  </a:cubicBezTo>
                  <a:cubicBezTo>
                    <a:pt x="71" y="46"/>
                    <a:pt x="88" y="74"/>
                    <a:pt x="87" y="96"/>
                  </a:cubicBezTo>
                  <a:cubicBezTo>
                    <a:pt x="87" y="106"/>
                    <a:pt x="85" y="113"/>
                    <a:pt x="80" y="118"/>
                  </a:cubicBezTo>
                  <a:cubicBezTo>
                    <a:pt x="74" y="120"/>
                    <a:pt x="66" y="118"/>
                    <a:pt x="58" y="114"/>
                  </a:cubicBezTo>
                  <a:cubicBezTo>
                    <a:pt x="38" y="102"/>
                    <a:pt x="22" y="75"/>
                    <a:pt x="22" y="52"/>
                  </a:cubicBezTo>
                  <a:close/>
                  <a:moveTo>
                    <a:pt x="0" y="46"/>
                  </a:moveTo>
                  <a:lnTo>
                    <a:pt x="0" y="46"/>
                  </a:lnTo>
                  <a:cubicBezTo>
                    <a:pt x="0" y="79"/>
                    <a:pt x="23" y="119"/>
                    <a:pt x="51" y="135"/>
                  </a:cubicBezTo>
                  <a:cubicBezTo>
                    <a:pt x="80" y="152"/>
                    <a:pt x="103" y="139"/>
                    <a:pt x="104" y="106"/>
                  </a:cubicBezTo>
                  <a:cubicBezTo>
                    <a:pt x="104" y="73"/>
                    <a:pt x="80" y="33"/>
                    <a:pt x="52" y="16"/>
                  </a:cubicBezTo>
                  <a:cubicBezTo>
                    <a:pt x="23" y="0"/>
                    <a:pt x="0" y="13"/>
                    <a:pt x="0" y="4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3" name="Freeform 154">
              <a:extLst>
                <a:ext uri="{FF2B5EF4-FFF2-40B4-BE49-F238E27FC236}">
                  <a16:creationId xmlns:a16="http://schemas.microsoft.com/office/drawing/2014/main" id="{AA6F977D-F8FF-4D45-914B-28D91A14AB4A}"/>
                </a:ext>
              </a:extLst>
            </p:cNvPr>
            <p:cNvSpPr>
              <a:spLocks/>
            </p:cNvSpPr>
            <p:nvPr/>
          </p:nvSpPr>
          <p:spPr bwMode="auto">
            <a:xfrm>
              <a:off x="2922" y="3729"/>
              <a:ext cx="205" cy="251"/>
            </a:xfrm>
            <a:custGeom>
              <a:avLst/>
              <a:gdLst>
                <a:gd name="T0" fmla="*/ 35 w 124"/>
                <a:gd name="T1" fmla="*/ 5 h 152"/>
                <a:gd name="T2" fmla="*/ 35 w 124"/>
                <a:gd name="T3" fmla="*/ 5 h 152"/>
                <a:gd name="T4" fmla="*/ 68 w 124"/>
                <a:gd name="T5" fmla="*/ 7 h 152"/>
                <a:gd name="T6" fmla="*/ 72 w 124"/>
                <a:gd name="T7" fmla="*/ 9 h 152"/>
                <a:gd name="T8" fmla="*/ 116 w 124"/>
                <a:gd name="T9" fmla="*/ 62 h 152"/>
                <a:gd name="T10" fmla="*/ 124 w 124"/>
                <a:gd name="T11" fmla="*/ 99 h 152"/>
                <a:gd name="T12" fmla="*/ 109 w 124"/>
                <a:gd name="T13" fmla="*/ 132 h 152"/>
                <a:gd name="T14" fmla="*/ 74 w 124"/>
                <a:gd name="T15" fmla="*/ 152 h 152"/>
                <a:gd name="T16" fmla="*/ 89 w 124"/>
                <a:gd name="T17" fmla="*/ 119 h 152"/>
                <a:gd name="T18" fmla="*/ 81 w 124"/>
                <a:gd name="T19" fmla="*/ 83 h 152"/>
                <a:gd name="T20" fmla="*/ 37 w 124"/>
                <a:gd name="T21" fmla="*/ 29 h 152"/>
                <a:gd name="T22" fmla="*/ 33 w 124"/>
                <a:gd name="T23" fmla="*/ 27 h 152"/>
                <a:gd name="T24" fmla="*/ 0 w 124"/>
                <a:gd name="T25" fmla="*/ 26 h 152"/>
                <a:gd name="T26" fmla="*/ 35 w 124"/>
                <a:gd name="T27" fmla="*/ 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2">
                  <a:moveTo>
                    <a:pt x="35" y="5"/>
                  </a:moveTo>
                  <a:lnTo>
                    <a:pt x="35" y="5"/>
                  </a:lnTo>
                  <a:cubicBezTo>
                    <a:pt x="44" y="0"/>
                    <a:pt x="55" y="1"/>
                    <a:pt x="68" y="7"/>
                  </a:cubicBezTo>
                  <a:cubicBezTo>
                    <a:pt x="69" y="7"/>
                    <a:pt x="71" y="8"/>
                    <a:pt x="72" y="9"/>
                  </a:cubicBezTo>
                  <a:cubicBezTo>
                    <a:pt x="91" y="20"/>
                    <a:pt x="107" y="40"/>
                    <a:pt x="116" y="62"/>
                  </a:cubicBezTo>
                  <a:cubicBezTo>
                    <a:pt x="121" y="74"/>
                    <a:pt x="124" y="87"/>
                    <a:pt x="124" y="99"/>
                  </a:cubicBezTo>
                  <a:cubicBezTo>
                    <a:pt x="124" y="115"/>
                    <a:pt x="118" y="126"/>
                    <a:pt x="109" y="132"/>
                  </a:cubicBezTo>
                  <a:lnTo>
                    <a:pt x="74" y="152"/>
                  </a:lnTo>
                  <a:cubicBezTo>
                    <a:pt x="83" y="147"/>
                    <a:pt x="89" y="135"/>
                    <a:pt x="89" y="119"/>
                  </a:cubicBezTo>
                  <a:cubicBezTo>
                    <a:pt x="89" y="107"/>
                    <a:pt x="86" y="95"/>
                    <a:pt x="81" y="83"/>
                  </a:cubicBezTo>
                  <a:cubicBezTo>
                    <a:pt x="72" y="61"/>
                    <a:pt x="56" y="40"/>
                    <a:pt x="37" y="29"/>
                  </a:cubicBezTo>
                  <a:cubicBezTo>
                    <a:pt x="36" y="29"/>
                    <a:pt x="34" y="28"/>
                    <a:pt x="33" y="27"/>
                  </a:cubicBezTo>
                  <a:cubicBezTo>
                    <a:pt x="20" y="21"/>
                    <a:pt x="9" y="21"/>
                    <a:pt x="0" y="26"/>
                  </a:cubicBezTo>
                  <a:lnTo>
                    <a:pt x="35" y="5"/>
                  </a:ln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5" name="Freeform 156">
              <a:extLst>
                <a:ext uri="{FF2B5EF4-FFF2-40B4-BE49-F238E27FC236}">
                  <a16:creationId xmlns:a16="http://schemas.microsoft.com/office/drawing/2014/main" id="{F827F4E0-EF6F-456B-B27C-F4379EA05554}"/>
                </a:ext>
              </a:extLst>
            </p:cNvPr>
            <p:cNvSpPr>
              <a:spLocks/>
            </p:cNvSpPr>
            <p:nvPr/>
          </p:nvSpPr>
          <p:spPr bwMode="auto">
            <a:xfrm>
              <a:off x="2897" y="3751"/>
              <a:ext cx="172" cy="250"/>
            </a:xfrm>
            <a:custGeom>
              <a:avLst/>
              <a:gdLst>
                <a:gd name="T0" fmla="*/ 52 w 104"/>
                <a:gd name="T1" fmla="*/ 16 h 152"/>
                <a:gd name="T2" fmla="*/ 52 w 104"/>
                <a:gd name="T3" fmla="*/ 16 h 152"/>
                <a:gd name="T4" fmla="*/ 0 w 104"/>
                <a:gd name="T5" fmla="*/ 46 h 152"/>
                <a:gd name="T6" fmla="*/ 52 w 104"/>
                <a:gd name="T7" fmla="*/ 136 h 152"/>
                <a:gd name="T8" fmla="*/ 104 w 104"/>
                <a:gd name="T9" fmla="*/ 106 h 152"/>
                <a:gd name="T10" fmla="*/ 52 w 104"/>
                <a:gd name="T11" fmla="*/ 16 h 152"/>
              </a:gdLst>
              <a:ahLst/>
              <a:cxnLst>
                <a:cxn ang="0">
                  <a:pos x="T0" y="T1"/>
                </a:cxn>
                <a:cxn ang="0">
                  <a:pos x="T2" y="T3"/>
                </a:cxn>
                <a:cxn ang="0">
                  <a:pos x="T4" y="T5"/>
                </a:cxn>
                <a:cxn ang="0">
                  <a:pos x="T6" y="T7"/>
                </a:cxn>
                <a:cxn ang="0">
                  <a:pos x="T8" y="T9"/>
                </a:cxn>
                <a:cxn ang="0">
                  <a:pos x="T10" y="T11"/>
                </a:cxn>
              </a:cxnLst>
              <a:rect l="0" t="0" r="r" b="b"/>
              <a:pathLst>
                <a:path w="104" h="152">
                  <a:moveTo>
                    <a:pt x="52" y="16"/>
                  </a:moveTo>
                  <a:lnTo>
                    <a:pt x="52" y="16"/>
                  </a:lnTo>
                  <a:cubicBezTo>
                    <a:pt x="23" y="0"/>
                    <a:pt x="0" y="13"/>
                    <a:pt x="0" y="46"/>
                  </a:cubicBezTo>
                  <a:cubicBezTo>
                    <a:pt x="0" y="79"/>
                    <a:pt x="23" y="119"/>
                    <a:pt x="52" y="136"/>
                  </a:cubicBezTo>
                  <a:cubicBezTo>
                    <a:pt x="80" y="152"/>
                    <a:pt x="104" y="139"/>
                    <a:pt x="104" y="106"/>
                  </a:cubicBezTo>
                  <a:cubicBezTo>
                    <a:pt x="104" y="73"/>
                    <a:pt x="81" y="33"/>
                    <a:pt x="52" y="1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58" name="Freeform 159">
              <a:extLst>
                <a:ext uri="{FF2B5EF4-FFF2-40B4-BE49-F238E27FC236}">
                  <a16:creationId xmlns:a16="http://schemas.microsoft.com/office/drawing/2014/main" id="{52525901-6408-4FC2-A5B9-F2F27B3F1E69}"/>
                </a:ext>
              </a:extLst>
            </p:cNvPr>
            <p:cNvSpPr>
              <a:spLocks/>
            </p:cNvSpPr>
            <p:nvPr/>
          </p:nvSpPr>
          <p:spPr bwMode="auto">
            <a:xfrm>
              <a:off x="2924" y="3798"/>
              <a:ext cx="119" cy="157"/>
            </a:xfrm>
            <a:custGeom>
              <a:avLst/>
              <a:gdLst>
                <a:gd name="T0" fmla="*/ 0 w 72"/>
                <a:gd name="T1" fmla="*/ 26 h 95"/>
                <a:gd name="T2" fmla="*/ 0 w 72"/>
                <a:gd name="T3" fmla="*/ 26 h 95"/>
                <a:gd name="T4" fmla="*/ 36 w 72"/>
                <a:gd name="T5" fmla="*/ 88 h 95"/>
                <a:gd name="T6" fmla="*/ 64 w 72"/>
                <a:gd name="T7" fmla="*/ 89 h 95"/>
                <a:gd name="T8" fmla="*/ 72 w 72"/>
                <a:gd name="T9" fmla="*/ 68 h 95"/>
                <a:gd name="T10" fmla="*/ 36 w 72"/>
                <a:gd name="T11" fmla="*/ 6 h 95"/>
                <a:gd name="T12" fmla="*/ 14 w 72"/>
                <a:gd name="T13" fmla="*/ 2 h 95"/>
                <a:gd name="T14" fmla="*/ 0 w 72"/>
                <a:gd name="T15" fmla="*/ 26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95">
                  <a:moveTo>
                    <a:pt x="0" y="26"/>
                  </a:moveTo>
                  <a:lnTo>
                    <a:pt x="0" y="26"/>
                  </a:lnTo>
                  <a:cubicBezTo>
                    <a:pt x="0" y="49"/>
                    <a:pt x="16" y="77"/>
                    <a:pt x="36" y="88"/>
                  </a:cubicBezTo>
                  <a:cubicBezTo>
                    <a:pt x="47" y="95"/>
                    <a:pt x="57" y="95"/>
                    <a:pt x="64" y="89"/>
                  </a:cubicBezTo>
                  <a:cubicBezTo>
                    <a:pt x="69" y="85"/>
                    <a:pt x="72" y="77"/>
                    <a:pt x="72" y="68"/>
                  </a:cubicBezTo>
                  <a:cubicBezTo>
                    <a:pt x="72" y="45"/>
                    <a:pt x="56" y="17"/>
                    <a:pt x="36" y="6"/>
                  </a:cubicBezTo>
                  <a:cubicBezTo>
                    <a:pt x="28" y="1"/>
                    <a:pt x="20" y="0"/>
                    <a:pt x="14" y="2"/>
                  </a:cubicBezTo>
                  <a:cubicBezTo>
                    <a:pt x="6" y="4"/>
                    <a:pt x="0" y="13"/>
                    <a:pt x="0" y="2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1" name="Freeform 162">
              <a:extLst>
                <a:ext uri="{FF2B5EF4-FFF2-40B4-BE49-F238E27FC236}">
                  <a16:creationId xmlns:a16="http://schemas.microsoft.com/office/drawing/2014/main" id="{AF98FDAF-C25F-44A5-BB22-15C8A1F0CD81}"/>
                </a:ext>
              </a:extLst>
            </p:cNvPr>
            <p:cNvSpPr>
              <a:spLocks/>
            </p:cNvSpPr>
            <p:nvPr/>
          </p:nvSpPr>
          <p:spPr bwMode="auto">
            <a:xfrm>
              <a:off x="2934" y="3798"/>
              <a:ext cx="109" cy="151"/>
            </a:xfrm>
            <a:custGeom>
              <a:avLst/>
              <a:gdLst>
                <a:gd name="T0" fmla="*/ 0 w 66"/>
                <a:gd name="T1" fmla="*/ 23 h 91"/>
                <a:gd name="T2" fmla="*/ 0 w 66"/>
                <a:gd name="T3" fmla="*/ 23 h 91"/>
                <a:gd name="T4" fmla="*/ 36 w 66"/>
                <a:gd name="T5" fmla="*/ 85 h 91"/>
                <a:gd name="T6" fmla="*/ 58 w 66"/>
                <a:gd name="T7" fmla="*/ 89 h 91"/>
                <a:gd name="T8" fmla="*/ 66 w 66"/>
                <a:gd name="T9" fmla="*/ 68 h 91"/>
                <a:gd name="T10" fmla="*/ 30 w 66"/>
                <a:gd name="T11" fmla="*/ 6 h 91"/>
                <a:gd name="T12" fmla="*/ 8 w 66"/>
                <a:gd name="T13" fmla="*/ 2 h 91"/>
                <a:gd name="T14" fmla="*/ 0 w 66"/>
                <a:gd name="T15" fmla="*/ 23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91">
                  <a:moveTo>
                    <a:pt x="0" y="23"/>
                  </a:moveTo>
                  <a:lnTo>
                    <a:pt x="0" y="23"/>
                  </a:lnTo>
                  <a:cubicBezTo>
                    <a:pt x="0" y="46"/>
                    <a:pt x="16" y="74"/>
                    <a:pt x="36" y="85"/>
                  </a:cubicBezTo>
                  <a:cubicBezTo>
                    <a:pt x="44" y="90"/>
                    <a:pt x="52" y="91"/>
                    <a:pt x="58" y="89"/>
                  </a:cubicBezTo>
                  <a:cubicBezTo>
                    <a:pt x="63" y="85"/>
                    <a:pt x="66" y="77"/>
                    <a:pt x="66" y="68"/>
                  </a:cubicBezTo>
                  <a:cubicBezTo>
                    <a:pt x="66" y="45"/>
                    <a:pt x="50" y="17"/>
                    <a:pt x="30" y="6"/>
                  </a:cubicBezTo>
                  <a:cubicBezTo>
                    <a:pt x="22" y="1"/>
                    <a:pt x="14" y="0"/>
                    <a:pt x="8" y="2"/>
                  </a:cubicBezTo>
                  <a:cubicBezTo>
                    <a:pt x="3" y="6"/>
                    <a:pt x="1" y="13"/>
                    <a:pt x="0" y="2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3" name="Freeform 164">
              <a:extLst>
                <a:ext uri="{FF2B5EF4-FFF2-40B4-BE49-F238E27FC236}">
                  <a16:creationId xmlns:a16="http://schemas.microsoft.com/office/drawing/2014/main" id="{2DEF1CC3-4D2D-4208-AE97-B18180DBBFD3}"/>
                </a:ext>
              </a:extLst>
            </p:cNvPr>
            <p:cNvSpPr>
              <a:spLocks/>
            </p:cNvSpPr>
            <p:nvPr/>
          </p:nvSpPr>
          <p:spPr bwMode="auto">
            <a:xfrm>
              <a:off x="2983" y="3812"/>
              <a:ext cx="17" cy="23"/>
            </a:xfrm>
            <a:custGeom>
              <a:avLst/>
              <a:gdLst>
                <a:gd name="T0" fmla="*/ 0 w 10"/>
                <a:gd name="T1" fmla="*/ 4 h 14"/>
                <a:gd name="T2" fmla="*/ 0 w 10"/>
                <a:gd name="T3" fmla="*/ 4 h 14"/>
                <a:gd name="T4" fmla="*/ 5 w 10"/>
                <a:gd name="T5" fmla="*/ 12 h 14"/>
                <a:gd name="T6" fmla="*/ 10 w 10"/>
                <a:gd name="T7" fmla="*/ 9 h 14"/>
                <a:gd name="T8" fmla="*/ 5 w 10"/>
                <a:gd name="T9" fmla="*/ 1 h 14"/>
                <a:gd name="T10" fmla="*/ 0 w 10"/>
                <a:gd name="T11" fmla="*/ 4 h 14"/>
              </a:gdLst>
              <a:ahLst/>
              <a:cxnLst>
                <a:cxn ang="0">
                  <a:pos x="T0" y="T1"/>
                </a:cxn>
                <a:cxn ang="0">
                  <a:pos x="T2" y="T3"/>
                </a:cxn>
                <a:cxn ang="0">
                  <a:pos x="T4" y="T5"/>
                </a:cxn>
                <a:cxn ang="0">
                  <a:pos x="T6" y="T7"/>
                </a:cxn>
                <a:cxn ang="0">
                  <a:pos x="T8" y="T9"/>
                </a:cxn>
                <a:cxn ang="0">
                  <a:pos x="T10" y="T11"/>
                </a:cxn>
              </a:cxnLst>
              <a:rect l="0" t="0" r="r" b="b"/>
              <a:pathLst>
                <a:path w="10" h="14">
                  <a:moveTo>
                    <a:pt x="0" y="4"/>
                  </a:moveTo>
                  <a:lnTo>
                    <a:pt x="0" y="4"/>
                  </a:lnTo>
                  <a:cubicBezTo>
                    <a:pt x="0" y="7"/>
                    <a:pt x="2" y="11"/>
                    <a:pt x="5" y="12"/>
                  </a:cubicBezTo>
                  <a:cubicBezTo>
                    <a:pt x="8" y="14"/>
                    <a:pt x="10" y="12"/>
                    <a:pt x="10" y="9"/>
                  </a:cubicBezTo>
                  <a:cubicBezTo>
                    <a:pt x="10" y="6"/>
                    <a:pt x="8" y="3"/>
                    <a:pt x="5" y="1"/>
                  </a:cubicBezTo>
                  <a:cubicBezTo>
                    <a:pt x="2" y="0"/>
                    <a:pt x="0" y="1"/>
                    <a:pt x="0" y="4"/>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4" name="Freeform 165">
              <a:extLst>
                <a:ext uri="{FF2B5EF4-FFF2-40B4-BE49-F238E27FC236}">
                  <a16:creationId xmlns:a16="http://schemas.microsoft.com/office/drawing/2014/main" id="{7705E7A8-5EB6-436A-B1A4-E7E541E3C6A2}"/>
                </a:ext>
              </a:extLst>
            </p:cNvPr>
            <p:cNvSpPr>
              <a:spLocks/>
            </p:cNvSpPr>
            <p:nvPr/>
          </p:nvSpPr>
          <p:spPr bwMode="auto">
            <a:xfrm>
              <a:off x="3001" y="3810"/>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5" name="Freeform 166">
              <a:extLst>
                <a:ext uri="{FF2B5EF4-FFF2-40B4-BE49-F238E27FC236}">
                  <a16:creationId xmlns:a16="http://schemas.microsoft.com/office/drawing/2014/main" id="{65034731-C781-4D41-837C-104057C1A3F2}"/>
                </a:ext>
              </a:extLst>
            </p:cNvPr>
            <p:cNvSpPr>
              <a:spLocks/>
            </p:cNvSpPr>
            <p:nvPr/>
          </p:nvSpPr>
          <p:spPr bwMode="auto">
            <a:xfrm>
              <a:off x="3003" y="3830"/>
              <a:ext cx="18" cy="23"/>
            </a:xfrm>
            <a:custGeom>
              <a:avLst/>
              <a:gdLst>
                <a:gd name="T0" fmla="*/ 2 w 11"/>
                <a:gd name="T1" fmla="*/ 2 h 14"/>
                <a:gd name="T2" fmla="*/ 2 w 11"/>
                <a:gd name="T3" fmla="*/ 2 h 14"/>
                <a:gd name="T4" fmla="*/ 3 w 11"/>
                <a:gd name="T5" fmla="*/ 10 h 14"/>
                <a:gd name="T6" fmla="*/ 10 w 11"/>
                <a:gd name="T7" fmla="*/ 12 h 14"/>
                <a:gd name="T8" fmla="*/ 8 w 11"/>
                <a:gd name="T9" fmla="*/ 3 h 14"/>
                <a:gd name="T10" fmla="*/ 2 w 11"/>
                <a:gd name="T11" fmla="*/ 2 h 14"/>
              </a:gdLst>
              <a:ahLst/>
              <a:cxnLst>
                <a:cxn ang="0">
                  <a:pos x="T0" y="T1"/>
                </a:cxn>
                <a:cxn ang="0">
                  <a:pos x="T2" y="T3"/>
                </a:cxn>
                <a:cxn ang="0">
                  <a:pos x="T4" y="T5"/>
                </a:cxn>
                <a:cxn ang="0">
                  <a:pos x="T6" y="T7"/>
                </a:cxn>
                <a:cxn ang="0">
                  <a:pos x="T8" y="T9"/>
                </a:cxn>
                <a:cxn ang="0">
                  <a:pos x="T10" y="T11"/>
                </a:cxn>
              </a:cxnLst>
              <a:rect l="0" t="0" r="r" b="b"/>
              <a:pathLst>
                <a:path w="11" h="14">
                  <a:moveTo>
                    <a:pt x="2" y="2"/>
                  </a:moveTo>
                  <a:lnTo>
                    <a:pt x="2" y="2"/>
                  </a:lnTo>
                  <a:cubicBezTo>
                    <a:pt x="0" y="3"/>
                    <a:pt x="1" y="7"/>
                    <a:pt x="3" y="10"/>
                  </a:cubicBezTo>
                  <a:cubicBezTo>
                    <a:pt x="6" y="13"/>
                    <a:pt x="9" y="14"/>
                    <a:pt x="10" y="12"/>
                  </a:cubicBezTo>
                  <a:cubicBezTo>
                    <a:pt x="11" y="10"/>
                    <a:pt x="10" y="6"/>
                    <a:pt x="8" y="3"/>
                  </a:cubicBezTo>
                  <a:cubicBezTo>
                    <a:pt x="6" y="0"/>
                    <a:pt x="3" y="0"/>
                    <a:pt x="2" y="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6" name="Freeform 167">
              <a:extLst>
                <a:ext uri="{FF2B5EF4-FFF2-40B4-BE49-F238E27FC236}">
                  <a16:creationId xmlns:a16="http://schemas.microsoft.com/office/drawing/2014/main" id="{2CAB0088-26CE-4FC4-9C33-CE5532886BF1}"/>
                </a:ext>
              </a:extLst>
            </p:cNvPr>
            <p:cNvSpPr>
              <a:spLocks/>
            </p:cNvSpPr>
            <p:nvPr/>
          </p:nvSpPr>
          <p:spPr bwMode="auto">
            <a:xfrm>
              <a:off x="3019" y="3856"/>
              <a:ext cx="19" cy="22"/>
            </a:xfrm>
            <a:custGeom>
              <a:avLst/>
              <a:gdLst>
                <a:gd name="T0" fmla="*/ 3 w 11"/>
                <a:gd name="T1" fmla="*/ 1 h 13"/>
                <a:gd name="T2" fmla="*/ 3 w 11"/>
                <a:gd name="T3" fmla="*/ 1 h 13"/>
                <a:gd name="T4" fmla="*/ 1 w 11"/>
                <a:gd name="T5" fmla="*/ 7 h 13"/>
                <a:gd name="T6" fmla="*/ 8 w 11"/>
                <a:gd name="T7" fmla="*/ 13 h 13"/>
                <a:gd name="T8" fmla="*/ 9 w 11"/>
                <a:gd name="T9" fmla="*/ 6 h 13"/>
                <a:gd name="T10" fmla="*/ 3 w 11"/>
                <a:gd name="T11" fmla="*/ 1 h 13"/>
              </a:gdLst>
              <a:ahLst/>
              <a:cxnLst>
                <a:cxn ang="0">
                  <a:pos x="T0" y="T1"/>
                </a:cxn>
                <a:cxn ang="0">
                  <a:pos x="T2" y="T3"/>
                </a:cxn>
                <a:cxn ang="0">
                  <a:pos x="T4" y="T5"/>
                </a:cxn>
                <a:cxn ang="0">
                  <a:pos x="T6" y="T7"/>
                </a:cxn>
                <a:cxn ang="0">
                  <a:pos x="T8" y="T9"/>
                </a:cxn>
                <a:cxn ang="0">
                  <a:pos x="T10" y="T11"/>
                </a:cxn>
              </a:cxnLst>
              <a:rect l="0" t="0" r="r" b="b"/>
              <a:pathLst>
                <a:path w="11" h="13">
                  <a:moveTo>
                    <a:pt x="3" y="1"/>
                  </a:moveTo>
                  <a:lnTo>
                    <a:pt x="3" y="1"/>
                  </a:lnTo>
                  <a:cubicBezTo>
                    <a:pt x="1" y="1"/>
                    <a:pt x="0" y="4"/>
                    <a:pt x="1" y="7"/>
                  </a:cubicBezTo>
                  <a:cubicBezTo>
                    <a:pt x="2" y="11"/>
                    <a:pt x="5" y="13"/>
                    <a:pt x="8" y="13"/>
                  </a:cubicBezTo>
                  <a:cubicBezTo>
                    <a:pt x="10" y="13"/>
                    <a:pt x="11" y="10"/>
                    <a:pt x="9" y="6"/>
                  </a:cubicBezTo>
                  <a:cubicBezTo>
                    <a:pt x="8" y="3"/>
                    <a:pt x="5" y="0"/>
                    <a:pt x="3" y="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7" name="Freeform 168">
              <a:extLst>
                <a:ext uri="{FF2B5EF4-FFF2-40B4-BE49-F238E27FC236}">
                  <a16:creationId xmlns:a16="http://schemas.microsoft.com/office/drawing/2014/main" id="{61ECD2B2-287B-434F-8BAB-7E70C4437387}"/>
                </a:ext>
              </a:extLst>
            </p:cNvPr>
            <p:cNvSpPr>
              <a:spLocks/>
            </p:cNvSpPr>
            <p:nvPr/>
          </p:nvSpPr>
          <p:spPr bwMode="auto">
            <a:xfrm>
              <a:off x="3018" y="3855"/>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8" name="Freeform 169">
              <a:extLst>
                <a:ext uri="{FF2B5EF4-FFF2-40B4-BE49-F238E27FC236}">
                  <a16:creationId xmlns:a16="http://schemas.microsoft.com/office/drawing/2014/main" id="{4DE76387-34E4-49FF-92DD-58ADC80F9CC5}"/>
                </a:ext>
              </a:extLst>
            </p:cNvPr>
            <p:cNvSpPr>
              <a:spLocks/>
            </p:cNvSpPr>
            <p:nvPr/>
          </p:nvSpPr>
          <p:spPr bwMode="auto">
            <a:xfrm>
              <a:off x="3039" y="3855"/>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69" name="Freeform 170">
              <a:extLst>
                <a:ext uri="{FF2B5EF4-FFF2-40B4-BE49-F238E27FC236}">
                  <a16:creationId xmlns:a16="http://schemas.microsoft.com/office/drawing/2014/main" id="{16036816-5983-4A48-888A-52BBD18F700C}"/>
                </a:ext>
              </a:extLst>
            </p:cNvPr>
            <p:cNvSpPr>
              <a:spLocks/>
            </p:cNvSpPr>
            <p:nvPr/>
          </p:nvSpPr>
          <p:spPr bwMode="auto">
            <a:xfrm>
              <a:off x="3026" y="3884"/>
              <a:ext cx="17" cy="23"/>
            </a:xfrm>
            <a:custGeom>
              <a:avLst/>
              <a:gdLst>
                <a:gd name="T0" fmla="*/ 5 w 10"/>
                <a:gd name="T1" fmla="*/ 1 h 14"/>
                <a:gd name="T2" fmla="*/ 5 w 10"/>
                <a:gd name="T3" fmla="*/ 1 h 14"/>
                <a:gd name="T4" fmla="*/ 0 w 10"/>
                <a:gd name="T5" fmla="*/ 4 h 14"/>
                <a:gd name="T6" fmla="*/ 5 w 10"/>
                <a:gd name="T7" fmla="*/ 12 h 14"/>
                <a:gd name="T8" fmla="*/ 10 w 10"/>
                <a:gd name="T9" fmla="*/ 9 h 14"/>
                <a:gd name="T10" fmla="*/ 5 w 10"/>
                <a:gd name="T11" fmla="*/ 1 h 14"/>
              </a:gdLst>
              <a:ahLst/>
              <a:cxnLst>
                <a:cxn ang="0">
                  <a:pos x="T0" y="T1"/>
                </a:cxn>
                <a:cxn ang="0">
                  <a:pos x="T2" y="T3"/>
                </a:cxn>
                <a:cxn ang="0">
                  <a:pos x="T4" y="T5"/>
                </a:cxn>
                <a:cxn ang="0">
                  <a:pos x="T6" y="T7"/>
                </a:cxn>
                <a:cxn ang="0">
                  <a:pos x="T8" y="T9"/>
                </a:cxn>
                <a:cxn ang="0">
                  <a:pos x="T10" y="T11"/>
                </a:cxn>
              </a:cxnLst>
              <a:rect l="0" t="0" r="r" b="b"/>
              <a:pathLst>
                <a:path w="10" h="14">
                  <a:moveTo>
                    <a:pt x="5" y="1"/>
                  </a:moveTo>
                  <a:lnTo>
                    <a:pt x="5" y="1"/>
                  </a:lnTo>
                  <a:cubicBezTo>
                    <a:pt x="2" y="0"/>
                    <a:pt x="0" y="1"/>
                    <a:pt x="0" y="4"/>
                  </a:cubicBezTo>
                  <a:cubicBezTo>
                    <a:pt x="0" y="7"/>
                    <a:pt x="2" y="11"/>
                    <a:pt x="5" y="12"/>
                  </a:cubicBezTo>
                  <a:cubicBezTo>
                    <a:pt x="8" y="14"/>
                    <a:pt x="10" y="13"/>
                    <a:pt x="10" y="9"/>
                  </a:cubicBezTo>
                  <a:cubicBezTo>
                    <a:pt x="10" y="6"/>
                    <a:pt x="8" y="3"/>
                    <a:pt x="5" y="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70" name="Freeform 171">
              <a:extLst>
                <a:ext uri="{FF2B5EF4-FFF2-40B4-BE49-F238E27FC236}">
                  <a16:creationId xmlns:a16="http://schemas.microsoft.com/office/drawing/2014/main" id="{20F74210-18EA-4E11-A311-C491C6895334}"/>
                </a:ext>
              </a:extLst>
            </p:cNvPr>
            <p:cNvSpPr>
              <a:spLocks/>
            </p:cNvSpPr>
            <p:nvPr/>
          </p:nvSpPr>
          <p:spPr bwMode="auto">
            <a:xfrm>
              <a:off x="3023" y="3883"/>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71" name="Freeform 172">
              <a:extLst>
                <a:ext uri="{FF2B5EF4-FFF2-40B4-BE49-F238E27FC236}">
                  <a16:creationId xmlns:a16="http://schemas.microsoft.com/office/drawing/2014/main" id="{6BE58680-D0D0-473F-B85F-3E60B0A11CC2}"/>
                </a:ext>
              </a:extLst>
            </p:cNvPr>
            <p:cNvSpPr>
              <a:spLocks/>
            </p:cNvSpPr>
            <p:nvPr/>
          </p:nvSpPr>
          <p:spPr bwMode="auto">
            <a:xfrm>
              <a:off x="3044" y="3883"/>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72" name="Freeform 173">
              <a:extLst>
                <a:ext uri="{FF2B5EF4-FFF2-40B4-BE49-F238E27FC236}">
                  <a16:creationId xmlns:a16="http://schemas.microsoft.com/office/drawing/2014/main" id="{59A83C20-C55D-44C7-B41B-B8D4D92037D0}"/>
                </a:ext>
              </a:extLst>
            </p:cNvPr>
            <p:cNvSpPr>
              <a:spLocks/>
            </p:cNvSpPr>
            <p:nvPr/>
          </p:nvSpPr>
          <p:spPr bwMode="auto">
            <a:xfrm>
              <a:off x="3019" y="3906"/>
              <a:ext cx="19" cy="23"/>
            </a:xfrm>
            <a:custGeom>
              <a:avLst/>
              <a:gdLst>
                <a:gd name="T0" fmla="*/ 8 w 11"/>
                <a:gd name="T1" fmla="*/ 3 h 14"/>
                <a:gd name="T2" fmla="*/ 8 w 11"/>
                <a:gd name="T3" fmla="*/ 3 h 14"/>
                <a:gd name="T4" fmla="*/ 2 w 11"/>
                <a:gd name="T5" fmla="*/ 2 h 14"/>
                <a:gd name="T6" fmla="*/ 3 w 11"/>
                <a:gd name="T7" fmla="*/ 10 h 14"/>
                <a:gd name="T8" fmla="*/ 10 w 11"/>
                <a:gd name="T9" fmla="*/ 12 h 14"/>
                <a:gd name="T10" fmla="*/ 8 w 11"/>
                <a:gd name="T11" fmla="*/ 3 h 14"/>
              </a:gdLst>
              <a:ahLst/>
              <a:cxnLst>
                <a:cxn ang="0">
                  <a:pos x="T0" y="T1"/>
                </a:cxn>
                <a:cxn ang="0">
                  <a:pos x="T2" y="T3"/>
                </a:cxn>
                <a:cxn ang="0">
                  <a:pos x="T4" y="T5"/>
                </a:cxn>
                <a:cxn ang="0">
                  <a:pos x="T6" y="T7"/>
                </a:cxn>
                <a:cxn ang="0">
                  <a:pos x="T8" y="T9"/>
                </a:cxn>
                <a:cxn ang="0">
                  <a:pos x="T10" y="T11"/>
                </a:cxn>
              </a:cxnLst>
              <a:rect l="0" t="0" r="r" b="b"/>
              <a:pathLst>
                <a:path w="11" h="14">
                  <a:moveTo>
                    <a:pt x="8" y="3"/>
                  </a:moveTo>
                  <a:lnTo>
                    <a:pt x="8" y="3"/>
                  </a:lnTo>
                  <a:cubicBezTo>
                    <a:pt x="6" y="0"/>
                    <a:pt x="3" y="0"/>
                    <a:pt x="2" y="2"/>
                  </a:cubicBezTo>
                  <a:cubicBezTo>
                    <a:pt x="0" y="3"/>
                    <a:pt x="1" y="7"/>
                    <a:pt x="3" y="10"/>
                  </a:cubicBezTo>
                  <a:cubicBezTo>
                    <a:pt x="6" y="13"/>
                    <a:pt x="9" y="14"/>
                    <a:pt x="10" y="12"/>
                  </a:cubicBezTo>
                  <a:cubicBezTo>
                    <a:pt x="11" y="10"/>
                    <a:pt x="10" y="6"/>
                    <a:pt x="8" y="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73" name="Freeform 174">
              <a:extLst>
                <a:ext uri="{FF2B5EF4-FFF2-40B4-BE49-F238E27FC236}">
                  <a16:creationId xmlns:a16="http://schemas.microsoft.com/office/drawing/2014/main" id="{F9635599-BCB8-42AF-8572-31B94267E12E}"/>
                </a:ext>
              </a:extLst>
            </p:cNvPr>
            <p:cNvSpPr>
              <a:spLocks/>
            </p:cNvSpPr>
            <p:nvPr/>
          </p:nvSpPr>
          <p:spPr bwMode="auto">
            <a:xfrm>
              <a:off x="3005" y="3916"/>
              <a:ext cx="18" cy="21"/>
            </a:xfrm>
            <a:custGeom>
              <a:avLst/>
              <a:gdLst>
                <a:gd name="T0" fmla="*/ 10 w 11"/>
                <a:gd name="T1" fmla="*/ 6 h 13"/>
                <a:gd name="T2" fmla="*/ 10 w 11"/>
                <a:gd name="T3" fmla="*/ 6 h 13"/>
                <a:gd name="T4" fmla="*/ 3 w 11"/>
                <a:gd name="T5" fmla="*/ 0 h 13"/>
                <a:gd name="T6" fmla="*/ 1 w 11"/>
                <a:gd name="T7" fmla="*/ 7 h 13"/>
                <a:gd name="T8" fmla="*/ 8 w 11"/>
                <a:gd name="T9" fmla="*/ 13 h 13"/>
                <a:gd name="T10" fmla="*/ 10 w 11"/>
                <a:gd name="T11" fmla="*/ 6 h 13"/>
              </a:gdLst>
              <a:ahLst/>
              <a:cxnLst>
                <a:cxn ang="0">
                  <a:pos x="T0" y="T1"/>
                </a:cxn>
                <a:cxn ang="0">
                  <a:pos x="T2" y="T3"/>
                </a:cxn>
                <a:cxn ang="0">
                  <a:pos x="T4" y="T5"/>
                </a:cxn>
                <a:cxn ang="0">
                  <a:pos x="T6" y="T7"/>
                </a:cxn>
                <a:cxn ang="0">
                  <a:pos x="T8" y="T9"/>
                </a:cxn>
                <a:cxn ang="0">
                  <a:pos x="T10" y="T11"/>
                </a:cxn>
              </a:cxnLst>
              <a:rect l="0" t="0" r="r" b="b"/>
              <a:pathLst>
                <a:path w="11" h="13">
                  <a:moveTo>
                    <a:pt x="10" y="6"/>
                  </a:moveTo>
                  <a:lnTo>
                    <a:pt x="10" y="6"/>
                  </a:lnTo>
                  <a:cubicBezTo>
                    <a:pt x="8" y="3"/>
                    <a:pt x="5" y="0"/>
                    <a:pt x="3" y="0"/>
                  </a:cubicBezTo>
                  <a:cubicBezTo>
                    <a:pt x="1" y="0"/>
                    <a:pt x="0" y="3"/>
                    <a:pt x="1" y="7"/>
                  </a:cubicBezTo>
                  <a:cubicBezTo>
                    <a:pt x="3" y="10"/>
                    <a:pt x="6" y="13"/>
                    <a:pt x="8" y="13"/>
                  </a:cubicBezTo>
                  <a:cubicBezTo>
                    <a:pt x="10" y="12"/>
                    <a:pt x="11" y="9"/>
                    <a:pt x="10" y="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74" name="Freeform 175">
              <a:extLst>
                <a:ext uri="{FF2B5EF4-FFF2-40B4-BE49-F238E27FC236}">
                  <a16:creationId xmlns:a16="http://schemas.microsoft.com/office/drawing/2014/main" id="{83559BFE-1C4C-4068-B71D-5575D0F596EC}"/>
                </a:ext>
              </a:extLst>
            </p:cNvPr>
            <p:cNvSpPr>
              <a:spLocks/>
            </p:cNvSpPr>
            <p:nvPr/>
          </p:nvSpPr>
          <p:spPr bwMode="auto">
            <a:xfrm>
              <a:off x="3003" y="3914"/>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75" name="Freeform 176">
              <a:extLst>
                <a:ext uri="{FF2B5EF4-FFF2-40B4-BE49-F238E27FC236}">
                  <a16:creationId xmlns:a16="http://schemas.microsoft.com/office/drawing/2014/main" id="{45686093-AEB5-4DF1-A74F-6D11BF5FD557}"/>
                </a:ext>
              </a:extLst>
            </p:cNvPr>
            <p:cNvSpPr>
              <a:spLocks/>
            </p:cNvSpPr>
            <p:nvPr/>
          </p:nvSpPr>
          <p:spPr bwMode="auto">
            <a:xfrm>
              <a:off x="3024" y="3914"/>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76" name="Freeform 177">
              <a:extLst>
                <a:ext uri="{FF2B5EF4-FFF2-40B4-BE49-F238E27FC236}">
                  <a16:creationId xmlns:a16="http://schemas.microsoft.com/office/drawing/2014/main" id="{F657B69D-7B12-46A1-A411-417AADD2949A}"/>
                </a:ext>
              </a:extLst>
            </p:cNvPr>
            <p:cNvSpPr>
              <a:spLocks/>
            </p:cNvSpPr>
            <p:nvPr/>
          </p:nvSpPr>
          <p:spPr bwMode="auto">
            <a:xfrm>
              <a:off x="2985" y="3909"/>
              <a:ext cx="16" cy="23"/>
            </a:xfrm>
            <a:custGeom>
              <a:avLst/>
              <a:gdLst>
                <a:gd name="T0" fmla="*/ 10 w 10"/>
                <a:gd name="T1" fmla="*/ 10 h 14"/>
                <a:gd name="T2" fmla="*/ 10 w 10"/>
                <a:gd name="T3" fmla="*/ 10 h 14"/>
                <a:gd name="T4" fmla="*/ 5 w 10"/>
                <a:gd name="T5" fmla="*/ 2 h 14"/>
                <a:gd name="T6" fmla="*/ 0 w 10"/>
                <a:gd name="T7" fmla="*/ 5 h 14"/>
                <a:gd name="T8" fmla="*/ 5 w 10"/>
                <a:gd name="T9" fmla="*/ 13 h 14"/>
                <a:gd name="T10" fmla="*/ 10 w 10"/>
                <a:gd name="T11" fmla="*/ 10 h 14"/>
              </a:gdLst>
              <a:ahLst/>
              <a:cxnLst>
                <a:cxn ang="0">
                  <a:pos x="T0" y="T1"/>
                </a:cxn>
                <a:cxn ang="0">
                  <a:pos x="T2" y="T3"/>
                </a:cxn>
                <a:cxn ang="0">
                  <a:pos x="T4" y="T5"/>
                </a:cxn>
                <a:cxn ang="0">
                  <a:pos x="T6" y="T7"/>
                </a:cxn>
                <a:cxn ang="0">
                  <a:pos x="T8" y="T9"/>
                </a:cxn>
                <a:cxn ang="0">
                  <a:pos x="T10" y="T11"/>
                </a:cxn>
              </a:cxnLst>
              <a:rect l="0" t="0" r="r" b="b"/>
              <a:pathLst>
                <a:path w="10" h="14">
                  <a:moveTo>
                    <a:pt x="10" y="10"/>
                  </a:moveTo>
                  <a:lnTo>
                    <a:pt x="10" y="10"/>
                  </a:lnTo>
                  <a:cubicBezTo>
                    <a:pt x="10" y="7"/>
                    <a:pt x="7" y="3"/>
                    <a:pt x="5" y="2"/>
                  </a:cubicBezTo>
                  <a:cubicBezTo>
                    <a:pt x="2" y="0"/>
                    <a:pt x="0" y="2"/>
                    <a:pt x="0" y="5"/>
                  </a:cubicBezTo>
                  <a:cubicBezTo>
                    <a:pt x="0" y="8"/>
                    <a:pt x="2" y="11"/>
                    <a:pt x="5" y="13"/>
                  </a:cubicBezTo>
                  <a:cubicBezTo>
                    <a:pt x="7" y="14"/>
                    <a:pt x="10" y="13"/>
                    <a:pt x="10" y="10"/>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77" name="Freeform 178">
              <a:extLst>
                <a:ext uri="{FF2B5EF4-FFF2-40B4-BE49-F238E27FC236}">
                  <a16:creationId xmlns:a16="http://schemas.microsoft.com/office/drawing/2014/main" id="{9C440730-3C98-4C7E-803A-14CA37B7070E}"/>
                </a:ext>
              </a:extLst>
            </p:cNvPr>
            <p:cNvSpPr>
              <a:spLocks/>
            </p:cNvSpPr>
            <p:nvPr/>
          </p:nvSpPr>
          <p:spPr bwMode="auto">
            <a:xfrm>
              <a:off x="2982" y="3907"/>
              <a:ext cx="0" cy="27"/>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78" name="Freeform 179">
              <a:extLst>
                <a:ext uri="{FF2B5EF4-FFF2-40B4-BE49-F238E27FC236}">
                  <a16:creationId xmlns:a16="http://schemas.microsoft.com/office/drawing/2014/main" id="{9CD0A9D9-81E7-4156-BDDD-1184FF7AEC9E}"/>
                </a:ext>
              </a:extLst>
            </p:cNvPr>
            <p:cNvSpPr>
              <a:spLocks/>
            </p:cNvSpPr>
            <p:nvPr/>
          </p:nvSpPr>
          <p:spPr bwMode="auto">
            <a:xfrm>
              <a:off x="2962" y="3891"/>
              <a:ext cx="18" cy="23"/>
            </a:xfrm>
            <a:custGeom>
              <a:avLst/>
              <a:gdLst>
                <a:gd name="T0" fmla="*/ 10 w 11"/>
                <a:gd name="T1" fmla="*/ 12 h 14"/>
                <a:gd name="T2" fmla="*/ 10 w 11"/>
                <a:gd name="T3" fmla="*/ 12 h 14"/>
                <a:gd name="T4" fmla="*/ 8 w 11"/>
                <a:gd name="T5" fmla="*/ 4 h 14"/>
                <a:gd name="T6" fmla="*/ 2 w 11"/>
                <a:gd name="T7" fmla="*/ 2 h 14"/>
                <a:gd name="T8" fmla="*/ 4 w 11"/>
                <a:gd name="T9" fmla="*/ 11 h 14"/>
                <a:gd name="T10" fmla="*/ 10 w 11"/>
                <a:gd name="T11" fmla="*/ 12 h 14"/>
              </a:gdLst>
              <a:ahLst/>
              <a:cxnLst>
                <a:cxn ang="0">
                  <a:pos x="T0" y="T1"/>
                </a:cxn>
                <a:cxn ang="0">
                  <a:pos x="T2" y="T3"/>
                </a:cxn>
                <a:cxn ang="0">
                  <a:pos x="T4" y="T5"/>
                </a:cxn>
                <a:cxn ang="0">
                  <a:pos x="T6" y="T7"/>
                </a:cxn>
                <a:cxn ang="0">
                  <a:pos x="T8" y="T9"/>
                </a:cxn>
                <a:cxn ang="0">
                  <a:pos x="T10" y="T11"/>
                </a:cxn>
              </a:cxnLst>
              <a:rect l="0" t="0" r="r" b="b"/>
              <a:pathLst>
                <a:path w="11" h="14">
                  <a:moveTo>
                    <a:pt x="10" y="12"/>
                  </a:moveTo>
                  <a:lnTo>
                    <a:pt x="10" y="12"/>
                  </a:lnTo>
                  <a:cubicBezTo>
                    <a:pt x="11" y="11"/>
                    <a:pt x="11" y="7"/>
                    <a:pt x="8" y="4"/>
                  </a:cubicBezTo>
                  <a:cubicBezTo>
                    <a:pt x="6" y="1"/>
                    <a:pt x="3" y="0"/>
                    <a:pt x="2" y="2"/>
                  </a:cubicBezTo>
                  <a:cubicBezTo>
                    <a:pt x="0" y="4"/>
                    <a:pt x="1" y="8"/>
                    <a:pt x="4" y="11"/>
                  </a:cubicBezTo>
                  <a:cubicBezTo>
                    <a:pt x="6" y="14"/>
                    <a:pt x="9" y="14"/>
                    <a:pt x="10" y="1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79" name="Freeform 180">
              <a:extLst>
                <a:ext uri="{FF2B5EF4-FFF2-40B4-BE49-F238E27FC236}">
                  <a16:creationId xmlns:a16="http://schemas.microsoft.com/office/drawing/2014/main" id="{4843DA09-AE56-4D25-8A2F-79E4191ABBBD}"/>
                </a:ext>
              </a:extLst>
            </p:cNvPr>
            <p:cNvSpPr>
              <a:spLocks/>
            </p:cNvSpPr>
            <p:nvPr/>
          </p:nvSpPr>
          <p:spPr bwMode="auto">
            <a:xfrm>
              <a:off x="2947" y="3866"/>
              <a:ext cx="18" cy="20"/>
            </a:xfrm>
            <a:custGeom>
              <a:avLst/>
              <a:gdLst>
                <a:gd name="T0" fmla="*/ 8 w 11"/>
                <a:gd name="T1" fmla="*/ 12 h 12"/>
                <a:gd name="T2" fmla="*/ 8 w 11"/>
                <a:gd name="T3" fmla="*/ 12 h 12"/>
                <a:gd name="T4" fmla="*/ 10 w 11"/>
                <a:gd name="T5" fmla="*/ 6 h 12"/>
                <a:gd name="T6" fmla="*/ 3 w 11"/>
                <a:gd name="T7" fmla="*/ 0 h 12"/>
                <a:gd name="T8" fmla="*/ 1 w 11"/>
                <a:gd name="T9" fmla="*/ 6 h 12"/>
                <a:gd name="T10" fmla="*/ 8 w 11"/>
                <a:gd name="T11" fmla="*/ 12 h 12"/>
              </a:gdLst>
              <a:ahLst/>
              <a:cxnLst>
                <a:cxn ang="0">
                  <a:pos x="T0" y="T1"/>
                </a:cxn>
                <a:cxn ang="0">
                  <a:pos x="T2" y="T3"/>
                </a:cxn>
                <a:cxn ang="0">
                  <a:pos x="T4" y="T5"/>
                </a:cxn>
                <a:cxn ang="0">
                  <a:pos x="T6" y="T7"/>
                </a:cxn>
                <a:cxn ang="0">
                  <a:pos x="T8" y="T9"/>
                </a:cxn>
                <a:cxn ang="0">
                  <a:pos x="T10" y="T11"/>
                </a:cxn>
              </a:cxnLst>
              <a:rect l="0" t="0" r="r" b="b"/>
              <a:pathLst>
                <a:path w="11" h="12">
                  <a:moveTo>
                    <a:pt x="8" y="12"/>
                  </a:moveTo>
                  <a:lnTo>
                    <a:pt x="8" y="12"/>
                  </a:lnTo>
                  <a:cubicBezTo>
                    <a:pt x="10" y="12"/>
                    <a:pt x="11" y="9"/>
                    <a:pt x="10" y="6"/>
                  </a:cubicBezTo>
                  <a:cubicBezTo>
                    <a:pt x="8" y="2"/>
                    <a:pt x="5" y="0"/>
                    <a:pt x="3" y="0"/>
                  </a:cubicBezTo>
                  <a:cubicBezTo>
                    <a:pt x="1" y="0"/>
                    <a:pt x="0" y="3"/>
                    <a:pt x="1" y="6"/>
                  </a:cubicBezTo>
                  <a:cubicBezTo>
                    <a:pt x="3" y="10"/>
                    <a:pt x="6" y="12"/>
                    <a:pt x="8" y="12"/>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80" name="Freeform 181">
              <a:extLst>
                <a:ext uri="{FF2B5EF4-FFF2-40B4-BE49-F238E27FC236}">
                  <a16:creationId xmlns:a16="http://schemas.microsoft.com/office/drawing/2014/main" id="{4F23337C-E994-49E8-BB42-AB14C67C37EE}"/>
                </a:ext>
              </a:extLst>
            </p:cNvPr>
            <p:cNvSpPr>
              <a:spLocks/>
            </p:cNvSpPr>
            <p:nvPr/>
          </p:nvSpPr>
          <p:spPr bwMode="auto">
            <a:xfrm>
              <a:off x="2945" y="3863"/>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81" name="Freeform 182">
              <a:extLst>
                <a:ext uri="{FF2B5EF4-FFF2-40B4-BE49-F238E27FC236}">
                  <a16:creationId xmlns:a16="http://schemas.microsoft.com/office/drawing/2014/main" id="{34007D65-A702-4F57-8B7C-F095862625FF}"/>
                </a:ext>
              </a:extLst>
            </p:cNvPr>
            <p:cNvSpPr>
              <a:spLocks/>
            </p:cNvSpPr>
            <p:nvPr/>
          </p:nvSpPr>
          <p:spPr bwMode="auto">
            <a:xfrm>
              <a:off x="2967" y="3863"/>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82" name="Freeform 183">
              <a:extLst>
                <a:ext uri="{FF2B5EF4-FFF2-40B4-BE49-F238E27FC236}">
                  <a16:creationId xmlns:a16="http://schemas.microsoft.com/office/drawing/2014/main" id="{D9C01EA1-FD75-4797-9F64-CCBA24EF85F0}"/>
                </a:ext>
              </a:extLst>
            </p:cNvPr>
            <p:cNvSpPr>
              <a:spLocks/>
            </p:cNvSpPr>
            <p:nvPr/>
          </p:nvSpPr>
          <p:spPr bwMode="auto">
            <a:xfrm>
              <a:off x="2942" y="3836"/>
              <a:ext cx="16" cy="23"/>
            </a:xfrm>
            <a:custGeom>
              <a:avLst/>
              <a:gdLst>
                <a:gd name="T0" fmla="*/ 5 w 10"/>
                <a:gd name="T1" fmla="*/ 13 h 14"/>
                <a:gd name="T2" fmla="*/ 5 w 10"/>
                <a:gd name="T3" fmla="*/ 13 h 14"/>
                <a:gd name="T4" fmla="*/ 10 w 10"/>
                <a:gd name="T5" fmla="*/ 10 h 14"/>
                <a:gd name="T6" fmla="*/ 5 w 10"/>
                <a:gd name="T7" fmla="*/ 2 h 14"/>
                <a:gd name="T8" fmla="*/ 0 w 10"/>
                <a:gd name="T9" fmla="*/ 4 h 14"/>
                <a:gd name="T10" fmla="*/ 5 w 10"/>
                <a:gd name="T11" fmla="*/ 13 h 14"/>
              </a:gdLst>
              <a:ahLst/>
              <a:cxnLst>
                <a:cxn ang="0">
                  <a:pos x="T0" y="T1"/>
                </a:cxn>
                <a:cxn ang="0">
                  <a:pos x="T2" y="T3"/>
                </a:cxn>
                <a:cxn ang="0">
                  <a:pos x="T4" y="T5"/>
                </a:cxn>
                <a:cxn ang="0">
                  <a:pos x="T6" y="T7"/>
                </a:cxn>
                <a:cxn ang="0">
                  <a:pos x="T8" y="T9"/>
                </a:cxn>
                <a:cxn ang="0">
                  <a:pos x="T10" y="T11"/>
                </a:cxn>
              </a:cxnLst>
              <a:rect l="0" t="0" r="r" b="b"/>
              <a:pathLst>
                <a:path w="10" h="14">
                  <a:moveTo>
                    <a:pt x="5" y="13"/>
                  </a:moveTo>
                  <a:lnTo>
                    <a:pt x="5" y="13"/>
                  </a:lnTo>
                  <a:cubicBezTo>
                    <a:pt x="7" y="14"/>
                    <a:pt x="10" y="13"/>
                    <a:pt x="10" y="10"/>
                  </a:cubicBezTo>
                  <a:cubicBezTo>
                    <a:pt x="10" y="7"/>
                    <a:pt x="7" y="3"/>
                    <a:pt x="5" y="2"/>
                  </a:cubicBezTo>
                  <a:cubicBezTo>
                    <a:pt x="2" y="0"/>
                    <a:pt x="0" y="1"/>
                    <a:pt x="0" y="4"/>
                  </a:cubicBezTo>
                  <a:cubicBezTo>
                    <a:pt x="0" y="8"/>
                    <a:pt x="2" y="11"/>
                    <a:pt x="5" y="13"/>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83" name="Freeform 184">
              <a:extLst>
                <a:ext uri="{FF2B5EF4-FFF2-40B4-BE49-F238E27FC236}">
                  <a16:creationId xmlns:a16="http://schemas.microsoft.com/office/drawing/2014/main" id="{415194DE-5E2F-48BF-AB4D-F7306CE02C20}"/>
                </a:ext>
              </a:extLst>
            </p:cNvPr>
            <p:cNvSpPr>
              <a:spLocks/>
            </p:cNvSpPr>
            <p:nvPr/>
          </p:nvSpPr>
          <p:spPr bwMode="auto">
            <a:xfrm>
              <a:off x="2939" y="3835"/>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84" name="Freeform 185">
              <a:extLst>
                <a:ext uri="{FF2B5EF4-FFF2-40B4-BE49-F238E27FC236}">
                  <a16:creationId xmlns:a16="http://schemas.microsoft.com/office/drawing/2014/main" id="{97914162-9D83-43F0-A44A-87C234DCED4B}"/>
                </a:ext>
              </a:extLst>
            </p:cNvPr>
            <p:cNvSpPr>
              <a:spLocks/>
            </p:cNvSpPr>
            <p:nvPr/>
          </p:nvSpPr>
          <p:spPr bwMode="auto">
            <a:xfrm>
              <a:off x="2960" y="3835"/>
              <a:ext cx="0" cy="26"/>
            </a:xfrm>
            <a:custGeom>
              <a:avLst/>
              <a:gdLst>
                <a:gd name="T0" fmla="*/ 16 h 16"/>
                <a:gd name="T1" fmla="*/ 16 h 16"/>
                <a:gd name="T2" fmla="*/ 0 h 16"/>
                <a:gd name="T3" fmla="*/ 0 h 16"/>
                <a:gd name="T4" fmla="*/ 0 h 16"/>
                <a:gd name="T5" fmla="*/ 16 h 16"/>
              </a:gdLst>
              <a:ahLst/>
              <a:cxnLst>
                <a:cxn ang="0">
                  <a:pos x="0" y="T0"/>
                </a:cxn>
                <a:cxn ang="0">
                  <a:pos x="0" y="T1"/>
                </a:cxn>
                <a:cxn ang="0">
                  <a:pos x="0" y="T2"/>
                </a:cxn>
                <a:cxn ang="0">
                  <a:pos x="0" y="T3"/>
                </a:cxn>
                <a:cxn ang="0">
                  <a:pos x="0" y="T4"/>
                </a:cxn>
                <a:cxn ang="0">
                  <a:pos x="0" y="T5"/>
                </a:cxn>
              </a:cxnLst>
              <a:rect l="0" t="0" r="r" b="b"/>
              <a:pathLst>
                <a:path h="16">
                  <a:moveTo>
                    <a:pt x="0" y="16"/>
                  </a:moveTo>
                  <a:lnTo>
                    <a:pt x="0" y="16"/>
                  </a:lnTo>
                  <a:lnTo>
                    <a:pt x="0" y="0"/>
                  </a:lnTo>
                  <a:lnTo>
                    <a:pt x="0" y="0"/>
                  </a:lnTo>
                  <a:lnTo>
                    <a:pt x="0" y="0"/>
                  </a:lnTo>
                  <a:lnTo>
                    <a:pt x="0" y="16"/>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85" name="Freeform 186">
              <a:extLst>
                <a:ext uri="{FF2B5EF4-FFF2-40B4-BE49-F238E27FC236}">
                  <a16:creationId xmlns:a16="http://schemas.microsoft.com/office/drawing/2014/main" id="{2EC79CC1-FE81-4BD3-9B14-3C4523981A8F}"/>
                </a:ext>
              </a:extLst>
            </p:cNvPr>
            <p:cNvSpPr>
              <a:spLocks/>
            </p:cNvSpPr>
            <p:nvPr/>
          </p:nvSpPr>
          <p:spPr bwMode="auto">
            <a:xfrm>
              <a:off x="2945" y="3815"/>
              <a:ext cx="18" cy="23"/>
            </a:xfrm>
            <a:custGeom>
              <a:avLst/>
              <a:gdLst>
                <a:gd name="T0" fmla="*/ 3 w 11"/>
                <a:gd name="T1" fmla="*/ 11 h 14"/>
                <a:gd name="T2" fmla="*/ 3 w 11"/>
                <a:gd name="T3" fmla="*/ 11 h 14"/>
                <a:gd name="T4" fmla="*/ 10 w 11"/>
                <a:gd name="T5" fmla="*/ 12 h 14"/>
                <a:gd name="T6" fmla="*/ 8 w 11"/>
                <a:gd name="T7" fmla="*/ 4 h 14"/>
                <a:gd name="T8" fmla="*/ 2 w 11"/>
                <a:gd name="T9" fmla="*/ 2 h 14"/>
                <a:gd name="T10" fmla="*/ 3 w 11"/>
                <a:gd name="T11" fmla="*/ 11 h 14"/>
              </a:gdLst>
              <a:ahLst/>
              <a:cxnLst>
                <a:cxn ang="0">
                  <a:pos x="T0" y="T1"/>
                </a:cxn>
                <a:cxn ang="0">
                  <a:pos x="T2" y="T3"/>
                </a:cxn>
                <a:cxn ang="0">
                  <a:pos x="T4" y="T5"/>
                </a:cxn>
                <a:cxn ang="0">
                  <a:pos x="T6" y="T7"/>
                </a:cxn>
                <a:cxn ang="0">
                  <a:pos x="T8" y="T9"/>
                </a:cxn>
                <a:cxn ang="0">
                  <a:pos x="T10" y="T11"/>
                </a:cxn>
              </a:cxnLst>
              <a:rect l="0" t="0" r="r" b="b"/>
              <a:pathLst>
                <a:path w="11" h="14">
                  <a:moveTo>
                    <a:pt x="3" y="11"/>
                  </a:moveTo>
                  <a:lnTo>
                    <a:pt x="3" y="11"/>
                  </a:lnTo>
                  <a:cubicBezTo>
                    <a:pt x="6" y="13"/>
                    <a:pt x="9" y="14"/>
                    <a:pt x="10" y="12"/>
                  </a:cubicBezTo>
                  <a:cubicBezTo>
                    <a:pt x="11" y="11"/>
                    <a:pt x="11" y="7"/>
                    <a:pt x="8" y="4"/>
                  </a:cubicBezTo>
                  <a:cubicBezTo>
                    <a:pt x="6" y="1"/>
                    <a:pt x="3" y="0"/>
                    <a:pt x="2" y="2"/>
                  </a:cubicBezTo>
                  <a:cubicBezTo>
                    <a:pt x="0" y="4"/>
                    <a:pt x="1" y="8"/>
                    <a:pt x="3" y="11"/>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86" name="Freeform 187">
              <a:extLst>
                <a:ext uri="{FF2B5EF4-FFF2-40B4-BE49-F238E27FC236}">
                  <a16:creationId xmlns:a16="http://schemas.microsoft.com/office/drawing/2014/main" id="{8F25EB43-8F86-4B81-A4E0-5542F8AC1605}"/>
                </a:ext>
              </a:extLst>
            </p:cNvPr>
            <p:cNvSpPr>
              <a:spLocks/>
            </p:cNvSpPr>
            <p:nvPr/>
          </p:nvSpPr>
          <p:spPr bwMode="auto">
            <a:xfrm>
              <a:off x="2962" y="3807"/>
              <a:ext cx="18" cy="21"/>
            </a:xfrm>
            <a:custGeom>
              <a:avLst/>
              <a:gdLst>
                <a:gd name="T0" fmla="*/ 1 w 11"/>
                <a:gd name="T1" fmla="*/ 7 h 13"/>
                <a:gd name="T2" fmla="*/ 1 w 11"/>
                <a:gd name="T3" fmla="*/ 7 h 13"/>
                <a:gd name="T4" fmla="*/ 7 w 11"/>
                <a:gd name="T5" fmla="*/ 13 h 13"/>
                <a:gd name="T6" fmla="*/ 9 w 11"/>
                <a:gd name="T7" fmla="*/ 6 h 13"/>
                <a:gd name="T8" fmla="*/ 3 w 11"/>
                <a:gd name="T9" fmla="*/ 0 h 13"/>
                <a:gd name="T10" fmla="*/ 1 w 11"/>
                <a:gd name="T11" fmla="*/ 7 h 13"/>
              </a:gdLst>
              <a:ahLst/>
              <a:cxnLst>
                <a:cxn ang="0">
                  <a:pos x="T0" y="T1"/>
                </a:cxn>
                <a:cxn ang="0">
                  <a:pos x="T2" y="T3"/>
                </a:cxn>
                <a:cxn ang="0">
                  <a:pos x="T4" y="T5"/>
                </a:cxn>
                <a:cxn ang="0">
                  <a:pos x="T6" y="T7"/>
                </a:cxn>
                <a:cxn ang="0">
                  <a:pos x="T8" y="T9"/>
                </a:cxn>
                <a:cxn ang="0">
                  <a:pos x="T10" y="T11"/>
                </a:cxn>
              </a:cxnLst>
              <a:rect l="0" t="0" r="r" b="b"/>
              <a:pathLst>
                <a:path w="11" h="13">
                  <a:moveTo>
                    <a:pt x="1" y="7"/>
                  </a:moveTo>
                  <a:lnTo>
                    <a:pt x="1" y="7"/>
                  </a:lnTo>
                  <a:cubicBezTo>
                    <a:pt x="2" y="10"/>
                    <a:pt x="5" y="13"/>
                    <a:pt x="7" y="13"/>
                  </a:cubicBezTo>
                  <a:cubicBezTo>
                    <a:pt x="10" y="12"/>
                    <a:pt x="11" y="10"/>
                    <a:pt x="9" y="6"/>
                  </a:cubicBezTo>
                  <a:cubicBezTo>
                    <a:pt x="8" y="3"/>
                    <a:pt x="5" y="0"/>
                    <a:pt x="3" y="0"/>
                  </a:cubicBezTo>
                  <a:cubicBezTo>
                    <a:pt x="0" y="1"/>
                    <a:pt x="0" y="3"/>
                    <a:pt x="1" y="7"/>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87" name="Freeform 188">
              <a:extLst>
                <a:ext uri="{FF2B5EF4-FFF2-40B4-BE49-F238E27FC236}">
                  <a16:creationId xmlns:a16="http://schemas.microsoft.com/office/drawing/2014/main" id="{3E8294F5-7933-4C64-A239-25C30D22CDF2}"/>
                </a:ext>
              </a:extLst>
            </p:cNvPr>
            <p:cNvSpPr>
              <a:spLocks/>
            </p:cNvSpPr>
            <p:nvPr/>
          </p:nvSpPr>
          <p:spPr bwMode="auto">
            <a:xfrm>
              <a:off x="2960" y="3805"/>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88" name="Freeform 189">
              <a:extLst>
                <a:ext uri="{FF2B5EF4-FFF2-40B4-BE49-F238E27FC236}">
                  <a16:creationId xmlns:a16="http://schemas.microsoft.com/office/drawing/2014/main" id="{6EA07462-E723-4F73-8F29-B0AFEBB104CD}"/>
                </a:ext>
              </a:extLst>
            </p:cNvPr>
            <p:cNvSpPr>
              <a:spLocks/>
            </p:cNvSpPr>
            <p:nvPr/>
          </p:nvSpPr>
          <p:spPr bwMode="auto">
            <a:xfrm>
              <a:off x="2982" y="3805"/>
              <a:ext cx="0" cy="25"/>
            </a:xfrm>
            <a:custGeom>
              <a:avLst/>
              <a:gdLst>
                <a:gd name="T0" fmla="*/ 15 h 15"/>
                <a:gd name="T1" fmla="*/ 15 h 15"/>
                <a:gd name="T2" fmla="*/ 0 h 15"/>
                <a:gd name="T3" fmla="*/ 0 h 15"/>
                <a:gd name="T4" fmla="*/ 0 h 15"/>
                <a:gd name="T5" fmla="*/ 15 h 15"/>
              </a:gdLst>
              <a:ahLst/>
              <a:cxnLst>
                <a:cxn ang="0">
                  <a:pos x="0" y="T0"/>
                </a:cxn>
                <a:cxn ang="0">
                  <a:pos x="0" y="T1"/>
                </a:cxn>
                <a:cxn ang="0">
                  <a:pos x="0" y="T2"/>
                </a:cxn>
                <a:cxn ang="0">
                  <a:pos x="0" y="T3"/>
                </a:cxn>
                <a:cxn ang="0">
                  <a:pos x="0" y="T4"/>
                </a:cxn>
                <a:cxn ang="0">
                  <a:pos x="0" y="T5"/>
                </a:cxn>
              </a:cxnLst>
              <a:rect l="0" t="0" r="r" b="b"/>
              <a:pathLst>
                <a:path h="15">
                  <a:moveTo>
                    <a:pt x="0" y="15"/>
                  </a:moveTo>
                  <a:lnTo>
                    <a:pt x="0" y="15"/>
                  </a:lnTo>
                  <a:lnTo>
                    <a:pt x="0" y="0"/>
                  </a:lnTo>
                  <a:lnTo>
                    <a:pt x="0" y="0"/>
                  </a:lnTo>
                  <a:lnTo>
                    <a:pt x="0" y="0"/>
                  </a:lnTo>
                  <a:lnTo>
                    <a:pt x="0" y="15"/>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89" name="Freeform 190">
              <a:extLst>
                <a:ext uri="{FF2B5EF4-FFF2-40B4-BE49-F238E27FC236}">
                  <a16:creationId xmlns:a16="http://schemas.microsoft.com/office/drawing/2014/main" id="{F15FE25B-165E-4336-A4BF-B5C152E7EC28}"/>
                </a:ext>
              </a:extLst>
            </p:cNvPr>
            <p:cNvSpPr>
              <a:spLocks/>
            </p:cNvSpPr>
            <p:nvPr/>
          </p:nvSpPr>
          <p:spPr bwMode="auto">
            <a:xfrm>
              <a:off x="2970" y="3836"/>
              <a:ext cx="49" cy="68"/>
            </a:xfrm>
            <a:custGeom>
              <a:avLst/>
              <a:gdLst>
                <a:gd name="T0" fmla="*/ 5 w 30"/>
                <a:gd name="T1" fmla="*/ 1 h 41"/>
                <a:gd name="T2" fmla="*/ 5 w 30"/>
                <a:gd name="T3" fmla="*/ 1 h 41"/>
                <a:gd name="T4" fmla="*/ 14 w 30"/>
                <a:gd name="T5" fmla="*/ 2 h 41"/>
                <a:gd name="T6" fmla="*/ 15 w 30"/>
                <a:gd name="T7" fmla="*/ 2 h 41"/>
                <a:gd name="T8" fmla="*/ 28 w 30"/>
                <a:gd name="T9" fmla="*/ 18 h 41"/>
                <a:gd name="T10" fmla="*/ 30 w 30"/>
                <a:gd name="T11" fmla="*/ 28 h 41"/>
                <a:gd name="T12" fmla="*/ 26 w 30"/>
                <a:gd name="T13" fmla="*/ 38 h 41"/>
                <a:gd name="T14" fmla="*/ 21 w 30"/>
                <a:gd name="T15" fmla="*/ 41 h 41"/>
                <a:gd name="T16" fmla="*/ 25 w 30"/>
                <a:gd name="T17" fmla="*/ 31 h 41"/>
                <a:gd name="T18" fmla="*/ 23 w 30"/>
                <a:gd name="T19" fmla="*/ 21 h 41"/>
                <a:gd name="T20" fmla="*/ 10 w 30"/>
                <a:gd name="T21" fmla="*/ 5 h 41"/>
                <a:gd name="T22" fmla="*/ 9 w 30"/>
                <a:gd name="T23" fmla="*/ 5 h 41"/>
                <a:gd name="T24" fmla="*/ 0 w 30"/>
                <a:gd name="T25" fmla="*/ 4 h 41"/>
                <a:gd name="T26" fmla="*/ 5 w 30"/>
                <a:gd name="T27"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1">
                  <a:moveTo>
                    <a:pt x="5" y="1"/>
                  </a:moveTo>
                  <a:lnTo>
                    <a:pt x="5" y="1"/>
                  </a:lnTo>
                  <a:cubicBezTo>
                    <a:pt x="7" y="0"/>
                    <a:pt x="11" y="0"/>
                    <a:pt x="14" y="2"/>
                  </a:cubicBezTo>
                  <a:cubicBezTo>
                    <a:pt x="15" y="2"/>
                    <a:pt x="15" y="2"/>
                    <a:pt x="15" y="2"/>
                  </a:cubicBezTo>
                  <a:cubicBezTo>
                    <a:pt x="21" y="5"/>
                    <a:pt x="25" y="11"/>
                    <a:pt x="28" y="18"/>
                  </a:cubicBezTo>
                  <a:cubicBezTo>
                    <a:pt x="30" y="21"/>
                    <a:pt x="30" y="25"/>
                    <a:pt x="30" y="28"/>
                  </a:cubicBezTo>
                  <a:cubicBezTo>
                    <a:pt x="30" y="33"/>
                    <a:pt x="29" y="36"/>
                    <a:pt x="26" y="38"/>
                  </a:cubicBezTo>
                  <a:lnTo>
                    <a:pt x="21" y="41"/>
                  </a:lnTo>
                  <a:cubicBezTo>
                    <a:pt x="24" y="39"/>
                    <a:pt x="25" y="36"/>
                    <a:pt x="25" y="31"/>
                  </a:cubicBezTo>
                  <a:cubicBezTo>
                    <a:pt x="25" y="28"/>
                    <a:pt x="24" y="24"/>
                    <a:pt x="23" y="21"/>
                  </a:cubicBezTo>
                  <a:cubicBezTo>
                    <a:pt x="20" y="14"/>
                    <a:pt x="16" y="8"/>
                    <a:pt x="10" y="5"/>
                  </a:cubicBezTo>
                  <a:cubicBezTo>
                    <a:pt x="10" y="5"/>
                    <a:pt x="10" y="5"/>
                    <a:pt x="9" y="5"/>
                  </a:cubicBezTo>
                  <a:cubicBezTo>
                    <a:pt x="5" y="3"/>
                    <a:pt x="2" y="3"/>
                    <a:pt x="0" y="4"/>
                  </a:cubicBezTo>
                  <a:lnTo>
                    <a:pt x="5" y="1"/>
                  </a:ln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90" name="Freeform 191">
              <a:extLst>
                <a:ext uri="{FF2B5EF4-FFF2-40B4-BE49-F238E27FC236}">
                  <a16:creationId xmlns:a16="http://schemas.microsoft.com/office/drawing/2014/main" id="{3C894627-5C35-490B-A196-5327F02DD889}"/>
                </a:ext>
              </a:extLst>
            </p:cNvPr>
            <p:cNvSpPr>
              <a:spLocks/>
            </p:cNvSpPr>
            <p:nvPr/>
          </p:nvSpPr>
          <p:spPr bwMode="auto">
            <a:xfrm>
              <a:off x="2968" y="3833"/>
              <a:ext cx="0" cy="73"/>
            </a:xfrm>
            <a:custGeom>
              <a:avLst/>
              <a:gdLst>
                <a:gd name="T0" fmla="*/ 44 h 44"/>
                <a:gd name="T1" fmla="*/ 44 h 44"/>
                <a:gd name="T2" fmla="*/ 0 h 44"/>
                <a:gd name="T3" fmla="*/ 0 h 44"/>
                <a:gd name="T4" fmla="*/ 0 h 44"/>
                <a:gd name="T5" fmla="*/ 44 h 44"/>
              </a:gdLst>
              <a:ahLst/>
              <a:cxnLst>
                <a:cxn ang="0">
                  <a:pos x="0" y="T0"/>
                </a:cxn>
                <a:cxn ang="0">
                  <a:pos x="0" y="T1"/>
                </a:cxn>
                <a:cxn ang="0">
                  <a:pos x="0" y="T2"/>
                </a:cxn>
                <a:cxn ang="0">
                  <a:pos x="0" y="T3"/>
                </a:cxn>
                <a:cxn ang="0">
                  <a:pos x="0" y="T4"/>
                </a:cxn>
                <a:cxn ang="0">
                  <a:pos x="0" y="T5"/>
                </a:cxn>
              </a:cxnLst>
              <a:rect l="0" t="0" r="r" b="b"/>
              <a:pathLst>
                <a:path h="44">
                  <a:moveTo>
                    <a:pt x="0" y="44"/>
                  </a:moveTo>
                  <a:lnTo>
                    <a:pt x="0" y="44"/>
                  </a:lnTo>
                  <a:lnTo>
                    <a:pt x="0" y="0"/>
                  </a:lnTo>
                  <a:lnTo>
                    <a:pt x="0" y="0"/>
                  </a:lnTo>
                  <a:lnTo>
                    <a:pt x="0" y="0"/>
                  </a:lnTo>
                  <a:lnTo>
                    <a:pt x="0" y="44"/>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91" name="Freeform 192">
              <a:extLst>
                <a:ext uri="{FF2B5EF4-FFF2-40B4-BE49-F238E27FC236}">
                  <a16:creationId xmlns:a16="http://schemas.microsoft.com/office/drawing/2014/main" id="{9C61653D-F1D8-4C4C-82E0-6551DFD358CE}"/>
                </a:ext>
              </a:extLst>
            </p:cNvPr>
            <p:cNvSpPr>
              <a:spLocks/>
            </p:cNvSpPr>
            <p:nvPr/>
          </p:nvSpPr>
          <p:spPr bwMode="auto">
            <a:xfrm>
              <a:off x="3023" y="3833"/>
              <a:ext cx="0" cy="73"/>
            </a:xfrm>
            <a:custGeom>
              <a:avLst/>
              <a:gdLst>
                <a:gd name="T0" fmla="*/ 44 h 44"/>
                <a:gd name="T1" fmla="*/ 44 h 44"/>
                <a:gd name="T2" fmla="*/ 0 h 44"/>
                <a:gd name="T3" fmla="*/ 0 h 44"/>
                <a:gd name="T4" fmla="*/ 0 h 44"/>
                <a:gd name="T5" fmla="*/ 44 h 44"/>
              </a:gdLst>
              <a:ahLst/>
              <a:cxnLst>
                <a:cxn ang="0">
                  <a:pos x="0" y="T0"/>
                </a:cxn>
                <a:cxn ang="0">
                  <a:pos x="0" y="T1"/>
                </a:cxn>
                <a:cxn ang="0">
                  <a:pos x="0" y="T2"/>
                </a:cxn>
                <a:cxn ang="0">
                  <a:pos x="0" y="T3"/>
                </a:cxn>
                <a:cxn ang="0">
                  <a:pos x="0" y="T4"/>
                </a:cxn>
                <a:cxn ang="0">
                  <a:pos x="0" y="T5"/>
                </a:cxn>
              </a:cxnLst>
              <a:rect l="0" t="0" r="r" b="b"/>
              <a:pathLst>
                <a:path h="44">
                  <a:moveTo>
                    <a:pt x="0" y="44"/>
                  </a:moveTo>
                  <a:lnTo>
                    <a:pt x="0" y="44"/>
                  </a:lnTo>
                  <a:lnTo>
                    <a:pt x="0" y="0"/>
                  </a:lnTo>
                  <a:lnTo>
                    <a:pt x="0" y="0"/>
                  </a:lnTo>
                  <a:lnTo>
                    <a:pt x="0" y="0"/>
                  </a:lnTo>
                  <a:lnTo>
                    <a:pt x="0" y="44"/>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92" name="Freeform 193">
              <a:extLst>
                <a:ext uri="{FF2B5EF4-FFF2-40B4-BE49-F238E27FC236}">
                  <a16:creationId xmlns:a16="http://schemas.microsoft.com/office/drawing/2014/main" id="{1BDB93E8-4746-4B29-971A-3F5E89EBB021}"/>
                </a:ext>
              </a:extLst>
            </p:cNvPr>
            <p:cNvSpPr>
              <a:spLocks/>
            </p:cNvSpPr>
            <p:nvPr/>
          </p:nvSpPr>
          <p:spPr bwMode="auto">
            <a:xfrm>
              <a:off x="2962" y="3836"/>
              <a:ext cx="49" cy="73"/>
            </a:xfrm>
            <a:custGeom>
              <a:avLst/>
              <a:gdLst>
                <a:gd name="T0" fmla="*/ 15 w 30"/>
                <a:gd name="T1" fmla="*/ 5 h 44"/>
                <a:gd name="T2" fmla="*/ 15 w 30"/>
                <a:gd name="T3" fmla="*/ 5 h 44"/>
                <a:gd name="T4" fmla="*/ 0 w 30"/>
                <a:gd name="T5" fmla="*/ 14 h 44"/>
                <a:gd name="T6" fmla="*/ 15 w 30"/>
                <a:gd name="T7" fmla="*/ 40 h 44"/>
                <a:gd name="T8" fmla="*/ 30 w 30"/>
                <a:gd name="T9" fmla="*/ 31 h 44"/>
                <a:gd name="T10" fmla="*/ 15 w 30"/>
                <a:gd name="T11" fmla="*/ 5 h 44"/>
              </a:gdLst>
              <a:ahLst/>
              <a:cxnLst>
                <a:cxn ang="0">
                  <a:pos x="T0" y="T1"/>
                </a:cxn>
                <a:cxn ang="0">
                  <a:pos x="T2" y="T3"/>
                </a:cxn>
                <a:cxn ang="0">
                  <a:pos x="T4" y="T5"/>
                </a:cxn>
                <a:cxn ang="0">
                  <a:pos x="T6" y="T7"/>
                </a:cxn>
                <a:cxn ang="0">
                  <a:pos x="T8" y="T9"/>
                </a:cxn>
                <a:cxn ang="0">
                  <a:pos x="T10" y="T11"/>
                </a:cxn>
              </a:cxnLst>
              <a:rect l="0" t="0" r="r" b="b"/>
              <a:pathLst>
                <a:path w="30" h="44">
                  <a:moveTo>
                    <a:pt x="15" y="5"/>
                  </a:moveTo>
                  <a:lnTo>
                    <a:pt x="15" y="5"/>
                  </a:lnTo>
                  <a:cubicBezTo>
                    <a:pt x="7" y="0"/>
                    <a:pt x="0" y="4"/>
                    <a:pt x="0" y="14"/>
                  </a:cubicBezTo>
                  <a:cubicBezTo>
                    <a:pt x="0" y="23"/>
                    <a:pt x="7" y="35"/>
                    <a:pt x="15" y="40"/>
                  </a:cubicBezTo>
                  <a:cubicBezTo>
                    <a:pt x="24" y="44"/>
                    <a:pt x="30" y="41"/>
                    <a:pt x="30" y="31"/>
                  </a:cubicBezTo>
                  <a:cubicBezTo>
                    <a:pt x="30" y="22"/>
                    <a:pt x="24" y="10"/>
                    <a:pt x="15" y="5"/>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93" name="Freeform 194">
              <a:extLst>
                <a:ext uri="{FF2B5EF4-FFF2-40B4-BE49-F238E27FC236}">
                  <a16:creationId xmlns:a16="http://schemas.microsoft.com/office/drawing/2014/main" id="{A325ACDE-2135-4363-A145-975D7808F0CA}"/>
                </a:ext>
              </a:extLst>
            </p:cNvPr>
            <p:cNvSpPr>
              <a:spLocks/>
            </p:cNvSpPr>
            <p:nvPr/>
          </p:nvSpPr>
          <p:spPr bwMode="auto">
            <a:xfrm>
              <a:off x="2960" y="3838"/>
              <a:ext cx="0" cy="69"/>
            </a:xfrm>
            <a:custGeom>
              <a:avLst/>
              <a:gdLst>
                <a:gd name="T0" fmla="*/ 42 h 42"/>
                <a:gd name="T1" fmla="*/ 42 h 42"/>
                <a:gd name="T2" fmla="*/ 0 h 42"/>
                <a:gd name="T3" fmla="*/ 0 h 42"/>
                <a:gd name="T4" fmla="*/ 0 h 42"/>
                <a:gd name="T5" fmla="*/ 42 h 42"/>
              </a:gdLst>
              <a:ahLst/>
              <a:cxnLst>
                <a:cxn ang="0">
                  <a:pos x="0" y="T0"/>
                </a:cxn>
                <a:cxn ang="0">
                  <a:pos x="0" y="T1"/>
                </a:cxn>
                <a:cxn ang="0">
                  <a:pos x="0" y="T2"/>
                </a:cxn>
                <a:cxn ang="0">
                  <a:pos x="0" y="T3"/>
                </a:cxn>
                <a:cxn ang="0">
                  <a:pos x="0" y="T4"/>
                </a:cxn>
                <a:cxn ang="0">
                  <a:pos x="0" y="T5"/>
                </a:cxn>
              </a:cxnLst>
              <a:rect l="0" t="0" r="r" b="b"/>
              <a:pathLst>
                <a:path h="42">
                  <a:moveTo>
                    <a:pt x="0" y="42"/>
                  </a:moveTo>
                  <a:lnTo>
                    <a:pt x="0" y="42"/>
                  </a:lnTo>
                  <a:lnTo>
                    <a:pt x="0" y="0"/>
                  </a:lnTo>
                  <a:lnTo>
                    <a:pt x="0" y="0"/>
                  </a:lnTo>
                  <a:lnTo>
                    <a:pt x="0" y="0"/>
                  </a:lnTo>
                  <a:lnTo>
                    <a:pt x="0" y="42"/>
                  </a:lnTo>
                  <a:close/>
                </a:path>
              </a:pathLst>
            </a:custGeom>
            <a:solidFill>
              <a:srgbClr val="17509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94" name="Freeform 195">
              <a:extLst>
                <a:ext uri="{FF2B5EF4-FFF2-40B4-BE49-F238E27FC236}">
                  <a16:creationId xmlns:a16="http://schemas.microsoft.com/office/drawing/2014/main" id="{653394EB-954F-4888-868C-CE7950BF7BB3}"/>
                </a:ext>
              </a:extLst>
            </p:cNvPr>
            <p:cNvSpPr>
              <a:spLocks/>
            </p:cNvSpPr>
            <p:nvPr/>
          </p:nvSpPr>
          <p:spPr bwMode="auto">
            <a:xfrm>
              <a:off x="3015" y="3838"/>
              <a:ext cx="0" cy="69"/>
            </a:xfrm>
            <a:custGeom>
              <a:avLst/>
              <a:gdLst>
                <a:gd name="T0" fmla="*/ 42 h 42"/>
                <a:gd name="T1" fmla="*/ 42 h 42"/>
                <a:gd name="T2" fmla="*/ 0 h 42"/>
                <a:gd name="T3" fmla="*/ 0 h 42"/>
                <a:gd name="T4" fmla="*/ 0 h 42"/>
                <a:gd name="T5" fmla="*/ 42 h 42"/>
              </a:gdLst>
              <a:ahLst/>
              <a:cxnLst>
                <a:cxn ang="0">
                  <a:pos x="0" y="T0"/>
                </a:cxn>
                <a:cxn ang="0">
                  <a:pos x="0" y="T1"/>
                </a:cxn>
                <a:cxn ang="0">
                  <a:pos x="0" y="T2"/>
                </a:cxn>
                <a:cxn ang="0">
                  <a:pos x="0" y="T3"/>
                </a:cxn>
                <a:cxn ang="0">
                  <a:pos x="0" y="T4"/>
                </a:cxn>
                <a:cxn ang="0">
                  <a:pos x="0" y="T5"/>
                </a:cxn>
              </a:cxnLst>
              <a:rect l="0" t="0" r="r" b="b"/>
              <a:pathLst>
                <a:path h="42">
                  <a:moveTo>
                    <a:pt x="0" y="42"/>
                  </a:moveTo>
                  <a:lnTo>
                    <a:pt x="0" y="42"/>
                  </a:lnTo>
                  <a:lnTo>
                    <a:pt x="0" y="0"/>
                  </a:lnTo>
                  <a:lnTo>
                    <a:pt x="0" y="0"/>
                  </a:lnTo>
                  <a:lnTo>
                    <a:pt x="0" y="0"/>
                  </a:lnTo>
                  <a:lnTo>
                    <a:pt x="0" y="42"/>
                  </a:lnTo>
                  <a:close/>
                </a:path>
              </a:pathLst>
            </a:custGeom>
            <a:solidFill>
              <a:srgbClr val="2AE48E"/>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sp>
          <p:nvSpPr>
            <p:cNvPr id="595" name="Freeform 196">
              <a:extLst>
                <a:ext uri="{FF2B5EF4-FFF2-40B4-BE49-F238E27FC236}">
                  <a16:creationId xmlns:a16="http://schemas.microsoft.com/office/drawing/2014/main" id="{98FA1F87-078F-4E55-91C3-1523B49E7EF1}"/>
                </a:ext>
              </a:extLst>
            </p:cNvPr>
            <p:cNvSpPr>
              <a:spLocks noEditPoints="1"/>
            </p:cNvSpPr>
            <p:nvPr/>
          </p:nvSpPr>
          <p:spPr bwMode="auto">
            <a:xfrm>
              <a:off x="2897" y="3751"/>
              <a:ext cx="172" cy="250"/>
            </a:xfrm>
            <a:custGeom>
              <a:avLst/>
              <a:gdLst>
                <a:gd name="T0" fmla="*/ 22 w 104"/>
                <a:gd name="T1" fmla="*/ 52 h 152"/>
                <a:gd name="T2" fmla="*/ 22 w 104"/>
                <a:gd name="T3" fmla="*/ 52 h 152"/>
                <a:gd name="T4" fmla="*/ 30 w 104"/>
                <a:gd name="T5" fmla="*/ 31 h 152"/>
                <a:gd name="T6" fmla="*/ 52 w 104"/>
                <a:gd name="T7" fmla="*/ 35 h 152"/>
                <a:gd name="T8" fmla="*/ 88 w 104"/>
                <a:gd name="T9" fmla="*/ 97 h 152"/>
                <a:gd name="T10" fmla="*/ 80 w 104"/>
                <a:gd name="T11" fmla="*/ 118 h 152"/>
                <a:gd name="T12" fmla="*/ 58 w 104"/>
                <a:gd name="T13" fmla="*/ 114 h 152"/>
                <a:gd name="T14" fmla="*/ 22 w 104"/>
                <a:gd name="T15" fmla="*/ 52 h 152"/>
                <a:gd name="T16" fmla="*/ 0 w 104"/>
                <a:gd name="T17" fmla="*/ 46 h 152"/>
                <a:gd name="T18" fmla="*/ 0 w 104"/>
                <a:gd name="T19" fmla="*/ 46 h 152"/>
                <a:gd name="T20" fmla="*/ 52 w 104"/>
                <a:gd name="T21" fmla="*/ 136 h 152"/>
                <a:gd name="T22" fmla="*/ 104 w 104"/>
                <a:gd name="T23" fmla="*/ 106 h 152"/>
                <a:gd name="T24" fmla="*/ 52 w 104"/>
                <a:gd name="T25" fmla="*/ 16 h 152"/>
                <a:gd name="T26" fmla="*/ 0 w 104"/>
                <a:gd name="T27" fmla="*/ 4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52">
                  <a:moveTo>
                    <a:pt x="22" y="52"/>
                  </a:moveTo>
                  <a:lnTo>
                    <a:pt x="22" y="52"/>
                  </a:lnTo>
                  <a:cubicBezTo>
                    <a:pt x="23" y="42"/>
                    <a:pt x="25" y="35"/>
                    <a:pt x="30" y="31"/>
                  </a:cubicBezTo>
                  <a:cubicBezTo>
                    <a:pt x="36" y="29"/>
                    <a:pt x="44" y="30"/>
                    <a:pt x="52" y="35"/>
                  </a:cubicBezTo>
                  <a:cubicBezTo>
                    <a:pt x="72" y="46"/>
                    <a:pt x="88" y="74"/>
                    <a:pt x="88" y="97"/>
                  </a:cubicBezTo>
                  <a:cubicBezTo>
                    <a:pt x="88" y="106"/>
                    <a:pt x="85" y="114"/>
                    <a:pt x="80" y="118"/>
                  </a:cubicBezTo>
                  <a:cubicBezTo>
                    <a:pt x="74" y="120"/>
                    <a:pt x="66" y="119"/>
                    <a:pt x="58" y="114"/>
                  </a:cubicBezTo>
                  <a:cubicBezTo>
                    <a:pt x="38" y="103"/>
                    <a:pt x="22" y="75"/>
                    <a:pt x="22" y="52"/>
                  </a:cubicBezTo>
                  <a:close/>
                  <a:moveTo>
                    <a:pt x="0" y="46"/>
                  </a:moveTo>
                  <a:lnTo>
                    <a:pt x="0" y="46"/>
                  </a:lnTo>
                  <a:cubicBezTo>
                    <a:pt x="0" y="79"/>
                    <a:pt x="23" y="119"/>
                    <a:pt x="52" y="136"/>
                  </a:cubicBezTo>
                  <a:cubicBezTo>
                    <a:pt x="80" y="152"/>
                    <a:pt x="104" y="139"/>
                    <a:pt x="104" y="106"/>
                  </a:cubicBezTo>
                  <a:cubicBezTo>
                    <a:pt x="104" y="73"/>
                    <a:pt x="81" y="33"/>
                    <a:pt x="52" y="16"/>
                  </a:cubicBezTo>
                  <a:cubicBezTo>
                    <a:pt x="23" y="0"/>
                    <a:pt x="0" y="13"/>
                    <a:pt x="0" y="46"/>
                  </a:cubicBezTo>
                  <a:close/>
                </a:path>
              </a:pathLst>
            </a:custGeom>
            <a:solidFill>
              <a:srgbClr val="121822"/>
            </a:solidFill>
            <a:ln w="0">
              <a:solidFill>
                <a:schemeClr val="accent4">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UA"/>
            </a:p>
          </p:txBody>
        </p:sp>
      </p:grpSp>
    </p:spTree>
    <p:extLst>
      <p:ext uri="{BB962C8B-B14F-4D97-AF65-F5344CB8AC3E}">
        <p14:creationId xmlns:p14="http://schemas.microsoft.com/office/powerpoint/2010/main" val="400685876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750" tmFilter="0, 0; .2, .5; .8, .5; 1, 0"/>
                                        <p:tgtEl>
                                          <p:spTgt spid="6"/>
                                        </p:tgtEl>
                                      </p:cBhvr>
                                    </p:animEffect>
                                    <p:animScale>
                                      <p:cBhvr>
                                        <p:cTn id="7" dur="375" autoRev="1" fill="hold"/>
                                        <p:tgtEl>
                                          <p:spTgt spid="6"/>
                                        </p:tgtEl>
                                      </p:cBhvr>
                                      <p:by x="105000" y="105000"/>
                                    </p:animScale>
                                  </p:childTnLst>
                                </p:cTn>
                              </p:par>
                              <p:par>
                                <p:cTn id="8" presetID="26" presetClass="emph" presetSubtype="0" repeatCount="indefinite" fill="hold" nodeType="withEffect">
                                  <p:stCondLst>
                                    <p:cond delay="0"/>
                                  </p:stCondLst>
                                  <p:childTnLst>
                                    <p:animEffect transition="out" filter="fade">
                                      <p:cBhvr>
                                        <p:cTn id="9" dur="1000" tmFilter="0, 0; .2, .5; .8, .5; 1, 0"/>
                                        <p:tgtEl>
                                          <p:spTgt spid="22"/>
                                        </p:tgtEl>
                                      </p:cBhvr>
                                    </p:animEffect>
                                    <p:animScale>
                                      <p:cBhvr>
                                        <p:cTn id="10" dur="500" autoRev="1" fill="hold"/>
                                        <p:tgtEl>
                                          <p:spTgt spid="22"/>
                                        </p:tgtEl>
                                      </p:cBhvr>
                                      <p:by x="105000" y="105000"/>
                                    </p:animScale>
                                  </p:childTnLst>
                                </p:cTn>
                              </p:par>
                              <p:par>
                                <p:cTn id="11" presetID="21"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4)">
                                      <p:cBhvr>
                                        <p:cTn id="13" dur="1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500"/>
                                        <p:tgtEl>
                                          <p:spTgt spid="8">
                                            <p:txEl>
                                              <p:pRg st="0" end="0"/>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wipe(left)">
                                      <p:cBhvr>
                                        <p:cTn id="24" dur="500"/>
                                        <p:tgtEl>
                                          <p:spTgt spid="8">
                                            <p:txEl>
                                              <p:pRg st="1" end="1"/>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wipe(left)">
                                      <p:cBhvr>
                                        <p:cTn id="2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uiExpand="1" build="p"/>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22981</TotalTime>
  <Words>2625</Words>
  <Application>Microsoft Office PowerPoint</Application>
  <PresentationFormat>Широкоэкранный</PresentationFormat>
  <Paragraphs>278</Paragraphs>
  <Slides>44</Slides>
  <Notes>0</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44</vt:i4>
      </vt:variant>
    </vt:vector>
  </HeadingPairs>
  <TitlesOfParts>
    <vt:vector size="51" baseType="lpstr">
      <vt:lpstr>Arial</vt:lpstr>
      <vt:lpstr>Calibri</vt:lpstr>
      <vt:lpstr>Calibri Light</vt:lpstr>
      <vt:lpstr>Geometos [RUS by Daymarius]</vt:lpstr>
      <vt:lpstr>Gotham Pro Narrow Bold</vt:lpstr>
      <vt:lpstr>GothamSSm Narrow ExtraLight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полина мельникова</dc:creator>
  <cp:lastModifiedBy>Dmytro Mosharov</cp:lastModifiedBy>
  <cp:revision>133</cp:revision>
  <dcterms:created xsi:type="dcterms:W3CDTF">2020-12-25T10:39:31Z</dcterms:created>
  <dcterms:modified xsi:type="dcterms:W3CDTF">2021-02-15T15:31:44Z</dcterms:modified>
</cp:coreProperties>
</file>